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436" r:id="rId2"/>
    <p:sldId id="437" r:id="rId3"/>
    <p:sldId id="457" r:id="rId4"/>
    <p:sldId id="447" r:id="rId5"/>
    <p:sldId id="458" r:id="rId6"/>
    <p:sldId id="454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68479F9-22C4-4BEB-B2F4-27476C0E31DE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02B6FB-8D50-428D-8247-520D6E0822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599A99E2-2193-4A13-B18F-23D8DFF0FA0F}" type="datetimeFigureOut">
              <a:rPr lang="zh-CN" altLang="en-US"/>
              <a:pPr>
                <a:defRPr/>
              </a:pPr>
              <a:t>2023/2/23</a:t>
            </a:fld>
            <a:endParaRPr lang="zh-CN" altLang="en-US"/>
          </a:p>
        </p:txBody>
      </p:sp>
      <p:sp>
        <p:nvSpPr>
          <p:cNvPr id="1536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1E809473-A9C2-4DCE-A493-17ED7F8E3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E75EB-910C-4569-B8B6-9D5CBD21B32D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2651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4B350-966E-486B-9E1C-0416B874701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262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A6308-C26E-47C6-AF80-7896544B6E3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8313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7EAAA-EF73-4A6F-8A65-B19F0C703D13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747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DC0CB-848A-4340-963D-564B8AAC0B9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6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366D-6F2D-4A45-BCB1-9F3A530BB477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48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3B546-7765-4D94-BE66-43B69DA79C9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23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7C902-42AF-437F-BD9E-B873447B36C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82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1B6EC-046A-46FF-86A7-5217A0D3CF71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131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DA488-483B-4214-81E7-14B6B590A7BC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552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8527CF-768B-46B0-8112-4BE2E6B7603A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>
          <a:xfrm>
            <a:off x="1981200" y="8366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4.10 </a:t>
            </a:r>
            <a:r>
              <a:rPr lang="zh-CN" altLang="en-US" dirty="0" smtClean="0">
                <a:solidFill>
                  <a:srgbClr val="FF0000"/>
                </a:solidFill>
              </a:rPr>
              <a:t>树链剖分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2676525" y="2348880"/>
            <a:ext cx="4427587" cy="21602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树链剖分与</a:t>
            </a:r>
            <a:r>
              <a:rPr lang="en-US" altLang="zh-CN" dirty="0" smtClean="0"/>
              <a:t>LCA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 smtClean="0"/>
              <a:t>典型应用</a:t>
            </a:r>
            <a:endParaRPr lang="en-US" altLang="zh-CN" dirty="0"/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002060"/>
                </a:solidFill>
              </a:rPr>
              <a:t>华东理工大学 罗勇军</a:t>
            </a:r>
            <a:endParaRPr lang="zh-CN" altLang="zh-CN" smtClean="0">
              <a:solidFill>
                <a:srgbClr val="002060"/>
              </a:solidFill>
            </a:endParaRPr>
          </a:p>
        </p:txBody>
      </p:sp>
      <p:sp>
        <p:nvSpPr>
          <p:cNvPr id="6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7"/>
    </mc:Choice>
    <mc:Fallback xmlns="">
      <p:transition spd="slow" advTm="76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树链剖分与</a:t>
            </a:r>
            <a:r>
              <a:rPr lang="en-US" altLang="zh-CN" sz="4000" dirty="0" smtClean="0">
                <a:solidFill>
                  <a:srgbClr val="FF0000"/>
                </a:solidFill>
              </a:rPr>
              <a:t>LCA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9865096" cy="453650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剖分：“跳”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到祖先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树“剖”为从根到叶子的一条条链路，链路之间不相交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条链上的任意两个相邻结点都是父子关系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条链路内的结点可以看成一个集合，并以“链头”为集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链路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上的结点找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时，都指向链头，从而实现快速跳的目的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根到叶子只需要经过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个链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一个结点跳到它的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，只需要跳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个链。</a:t>
            </a:r>
          </a:p>
        </p:txBody>
      </p:sp>
      <p:sp>
        <p:nvSpPr>
          <p:cNvPr id="19459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82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74"/>
    </mc:Choice>
    <mc:Fallback xmlns="">
      <p:transition spd="slow" advTm="1339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>
          <a:xfrm>
            <a:off x="1487488" y="332656"/>
            <a:ext cx="5832648" cy="939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dirty="0" smtClean="0">
                <a:solidFill>
                  <a:srgbClr val="FF0000"/>
                </a:solidFill>
              </a:rPr>
              <a:t>把树剖成 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1199456" y="1196752"/>
            <a:ext cx="8939335" cy="4536504"/>
          </a:xfrm>
        </p:spPr>
        <p:txBody>
          <a:bodyPr>
            <a:noAutofit/>
          </a:bodyPr>
          <a:lstStyle/>
          <a:p>
            <a:r>
              <a:rPr lang="zh-CN" altLang="en-US" dirty="0"/>
              <a:t>把树剖成链，使得从根到叶子经过的链更少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492896"/>
            <a:ext cx="43243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30"/>
    </mc:Choice>
    <mc:Fallback xmlns="">
      <p:transition spd="slow" advTm="505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重要概念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055440" y="1268760"/>
            <a:ext cx="9761186" cy="518457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重儿子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：最大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儿子。“最大”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指这个子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树上的结点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数最多。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轻儿子：除了重儿子以外的儿子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重边：连接两个重儿子的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重链：连续的重边连接而成的链，或者说连续的重儿子形成的链。重链上的任意两个相邻结点都是父子关系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一条重链以轻儿子为起点。可以把单独的叶子结点看成一条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重链。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轻边：除重边以外的边。任意两个重链之间由一条轻边连接。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链头：一条重链上深度最小的点。链头必然是一个轻儿子。如果把一条重链看成一个集合，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链头就是这个集合的集。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04" y="1700808"/>
            <a:ext cx="3543321" cy="22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49"/>
    </mc:Choice>
    <mc:Fallback xmlns="">
      <p:transition spd="slow" advTm="15454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性质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767408" y="1340768"/>
            <a:ext cx="9401146" cy="438826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任意一个点出发，到根结点的路径上经过的重链不会超过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一条重链内部结点的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序（时间戳）是连续的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序来标记这条重链上的结点，那么这条重链就变成了一段连续的数字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这段连续的数字看成“线段”，线段内的区间问题用线段树来处理正合适。</a:t>
            </a:r>
          </a:p>
          <a:p>
            <a:pPr marL="457200" lvl="1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01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03"/>
    </mc:Choice>
    <mc:Fallback xmlns="">
      <p:transition spd="slow" advTm="6470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3162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树链剖分的应用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8674" name="内容占位符 2"/>
          <p:cNvSpPr>
            <a:spLocks noGrp="1" noChangeArrowheads="1"/>
          </p:cNvSpPr>
          <p:nvPr>
            <p:ph idx="1"/>
          </p:nvPr>
        </p:nvSpPr>
        <p:spPr>
          <a:xfrm>
            <a:off x="1487488" y="1340768"/>
            <a:ext cx="8321026" cy="3452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）修改点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的路径上各点的权值。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）查询点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的路径上结点权值之和。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）修改点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子树上各点的权值。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）查询点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子树上所有结点的权值之和。</a:t>
            </a:r>
          </a:p>
        </p:txBody>
      </p:sp>
      <p:sp>
        <p:nvSpPr>
          <p:cNvPr id="28675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mtClean="0"/>
              <a:t>华东理工大学 罗勇军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84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56"/>
    </mc:Choice>
    <mc:Fallback xmlns="">
      <p:transition spd="slow" advTm="411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Pages>0</Pages>
  <Words>477</Words>
  <Characters>0</Characters>
  <Application>Microsoft Office PowerPoint</Application>
  <DocSecurity>0</DocSecurity>
  <PresentationFormat>宽屏</PresentationFormat>
  <Lines>0</Lines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4.10 树链剖分</vt:lpstr>
      <vt:lpstr>树链剖分与LCA</vt:lpstr>
      <vt:lpstr>把树剖成 链</vt:lpstr>
      <vt:lpstr>重要概念</vt:lpstr>
      <vt:lpstr>性质</vt:lpstr>
      <vt:lpstr>树链剖分的应用</vt:lpstr>
    </vt:vector>
  </TitlesOfParts>
  <Manager/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subject/>
  <dc:creator>微软用户</dc:creator>
  <cp:keywords/>
  <dc:description/>
  <cp:lastModifiedBy>ECUST</cp:lastModifiedBy>
  <cp:revision>1557</cp:revision>
  <dcterms:created xsi:type="dcterms:W3CDTF">2012-02-15T09:22:01Z</dcterms:created>
  <dcterms:modified xsi:type="dcterms:W3CDTF">2023-02-23T10:00:30Z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