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436" r:id="rId2"/>
    <p:sldId id="437" r:id="rId3"/>
    <p:sldId id="458" r:id="rId4"/>
    <p:sldId id="457" r:id="rId5"/>
    <p:sldId id="459" r:id="rId6"/>
    <p:sldId id="447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66" d="100"/>
          <a:sy n="66" d="100"/>
        </p:scale>
        <p:origin x="2319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265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26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31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74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6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48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323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58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131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52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6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4.12 </a:t>
            </a:r>
            <a:r>
              <a:rPr lang="zh-CN" altLang="en-US" dirty="0" smtClean="0">
                <a:solidFill>
                  <a:srgbClr val="FF0000"/>
                </a:solidFill>
              </a:rPr>
              <a:t>替罪羊树</a:t>
            </a:r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063552" y="2212975"/>
            <a:ext cx="3672408" cy="3963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0070C0"/>
                </a:solidFill>
              </a:rPr>
              <a:t>不平衡率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70C0"/>
                </a:solidFill>
              </a:rPr>
              <a:t>替罪羊</a:t>
            </a:r>
            <a:r>
              <a:rPr lang="zh-CN" altLang="en-US" dirty="0" smtClean="0">
                <a:solidFill>
                  <a:srgbClr val="0070C0"/>
                </a:solidFill>
              </a:rPr>
              <a:t>树的操作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3"/>
    </mc:Choice>
    <mc:Fallback xmlns="">
      <p:transition spd="slow" advTm="869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487488" y="332656"/>
            <a:ext cx="9145016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概念 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199456" y="1196752"/>
            <a:ext cx="9865096" cy="4536504"/>
          </a:xfrm>
        </p:spPr>
        <p:txBody>
          <a:bodyPr>
            <a:noAutofit/>
          </a:bodyPr>
          <a:lstStyle/>
          <a:p>
            <a:r>
              <a:rPr lang="zh-CN" altLang="en-US" dirty="0"/>
              <a:t>替罪羊树（</a:t>
            </a:r>
            <a:r>
              <a:rPr lang="en-US" altLang="zh-CN" dirty="0" err="1"/>
              <a:t>ScapeGoat</a:t>
            </a:r>
            <a:r>
              <a:rPr lang="en-US" altLang="zh-CN" dirty="0"/>
              <a:t> Tree</a:t>
            </a:r>
            <a:r>
              <a:rPr lang="zh-CN" altLang="en-US" dirty="0" smtClean="0"/>
              <a:t>）：最简单的</a:t>
            </a:r>
            <a:r>
              <a:rPr lang="en-US" altLang="zh-CN" dirty="0" smtClean="0"/>
              <a:t>BST</a:t>
            </a:r>
            <a:r>
              <a:rPr lang="zh-CN" altLang="en-US" dirty="0" smtClean="0"/>
              <a:t>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插入或删除树上的一个结点后，导致这个点所在的子树不再平衡，称这个子树的根结点为替罪羊</a:t>
            </a:r>
            <a:r>
              <a:rPr lang="zh-CN" altLang="en-US" dirty="0" smtClean="0"/>
              <a:t>，这棵子</a:t>
            </a:r>
            <a:r>
              <a:rPr lang="zh-CN" altLang="en-US" dirty="0"/>
              <a:t>树将被摧毁和重建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2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03"/>
    </mc:Choice>
    <mc:Fallback xmlns="">
      <p:transition spd="slow" advTm="6070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487488" y="332656"/>
            <a:ext cx="9145016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原理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199456" y="1196752"/>
            <a:ext cx="9865096" cy="2016224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简单</a:t>
            </a:r>
            <a:r>
              <a:rPr lang="zh-CN" altLang="en-US" dirty="0"/>
              <a:t>而暴力的方法</a:t>
            </a:r>
            <a:r>
              <a:rPr lang="zh-CN" altLang="en-US" dirty="0" smtClean="0"/>
              <a:t>维护平衡：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发现树上有一棵子树不平衡了，就摧毁</a:t>
            </a:r>
            <a:r>
              <a:rPr lang="zh-CN" altLang="en-US" dirty="0" smtClean="0"/>
              <a:t>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zh-CN" altLang="en-US" dirty="0"/>
              <a:t>中间元素为根，重新建一棵平衡的子</a:t>
            </a:r>
            <a:r>
              <a:rPr lang="zh-CN" altLang="en-US" dirty="0" smtClean="0"/>
              <a:t>树 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43472" y="5157192"/>
            <a:ext cx="10225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一棵不平衡的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树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(2)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摧毁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拍平，中序遍历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      (3)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重建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拎起来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0" lang="zh-CN" altLang="zh-CN" sz="19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8850" name="Picture 2" descr="C:\Users\ECUST\AppData\Local\Temp\ksohtml9092\wps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52936"/>
            <a:ext cx="954106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6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51"/>
    </mc:Choice>
    <mc:Fallback xmlns="">
      <p:transition spd="slow" advTm="7575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487488" y="332656"/>
            <a:ext cx="5832648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不平衡率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199456" y="1196752"/>
            <a:ext cx="9649072" cy="5256584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不平衡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alpha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：一棵以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为根的子树，如果它的左子树或右子树占比大于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alpha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，就认为不平衡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alpha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取值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范围：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0.5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≤ alpha ≤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alpha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0.5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时，二叉树是绝对平衡的，表现为一棵满二叉树，每个结点的左右子树的数量几乎相同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alpha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时，二叉树完全不平衡，退化成一条链状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替罪羊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暴力的方法维持二叉树的平衡性在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alpha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2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562"/>
    </mc:Choice>
    <mc:Fallback xmlns="">
      <p:transition spd="slow" advTm="10256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不平衡率的设置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343472" y="3429000"/>
            <a:ext cx="10225136" cy="2592288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alpha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，完全的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平衡，每次插入都要重建二叉树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的最大深度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alpha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二叉树的平衡不做任何要求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，重建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次数为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，二叉树呈现一条链状，最大深度是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alpha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0.7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一个较好的平衡率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1268760"/>
            <a:ext cx="12287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6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02"/>
    </mc:Choice>
    <mc:Fallback xmlns="">
      <p:transition spd="slow" advTm="8550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操作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911424" y="1484784"/>
            <a:ext cx="10225136" cy="504056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插入和重建</a:t>
            </a: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树的规则，把元素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插入到以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为根的子树的一个空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上；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然后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是否平衡，如果不平衡，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重建。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删除和重建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标记删除、保留位置”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技巧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树上的一个元素时，不将它所在的存储结点删除，而是标记这个结点的元素已被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删除，并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在计算它所在子树大小时将实际大小减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1698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07"/>
    </mc:Choice>
    <mc:Fallback xmlns="">
      <p:transition spd="slow" advTm="6540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</TotalTime>
  <Pages>0</Pages>
  <Words>424</Words>
  <Characters>0</Characters>
  <Application>Microsoft Office PowerPoint</Application>
  <DocSecurity>0</DocSecurity>
  <PresentationFormat>宽屏</PresentationFormat>
  <Lines>0</Lines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4.12 替罪羊树</vt:lpstr>
      <vt:lpstr>概念 </vt:lpstr>
      <vt:lpstr>原理</vt:lpstr>
      <vt:lpstr>不平衡率</vt:lpstr>
      <vt:lpstr>不平衡率的设置</vt:lpstr>
      <vt:lpstr>操作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1570</cp:revision>
  <dcterms:created xsi:type="dcterms:W3CDTF">2012-02-15T09:22:01Z</dcterms:created>
  <dcterms:modified xsi:type="dcterms:W3CDTF">2023-02-23T10:01:31Z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