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569" r:id="rId2"/>
    <p:sldId id="537" r:id="rId3"/>
    <p:sldId id="570" r:id="rId4"/>
    <p:sldId id="571" r:id="rId5"/>
    <p:sldId id="573" r:id="rId6"/>
    <p:sldId id="574" r:id="rId7"/>
    <p:sldId id="575" r:id="rId8"/>
    <p:sldId id="572" r:id="rId9"/>
    <p:sldId id="576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100" d="100"/>
          <a:sy n="100" d="100"/>
        </p:scale>
        <p:origin x="999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18T05:00:28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4798">
    <iact:property name="dataType"/>
    <iact:actionData xml:id="d0">
      <inkml:trace xmlns:inkml="http://www.w3.org/2003/InkML" xml:id="stk0" contextRef="#ctx0" brushRef="#br0">6967 11280 0,'36'0'46,"52"0"-44,97 0 27,36-18-26,17 18 25,-44 0-25,-106 0 26,132 0-27,-52-17 27,-18 17-26,-80 0-1,1 0 25,105-18-23,-123 18-3,-35 0 26,88 0-21,-62 0-4,-27 0 21,28 0-17,-19 0 3,-8 0-6,8 0 25,36 0-26,8 0 27,54 0-27,-45 0 27,9 0-27,1 0 27,-10 0-27,9 0 28,-8 0-25,-45 0 22,80 9-21,-63-9 19,54 0-20,0 9 20,-44-9-21,26 0 24,-26 17-24,-36-17 23,45 0-24,-45 9-2,-8-9 26,35 9-25,-44-9 12,-1 0-11</inkml:trace>
    </iact:actionData>
  </iact:action>
  <iact:action type="add" startTime="56111">
    <iact:property name="dataType"/>
    <iact:actionData xml:id="d1">
      <inkml:trace xmlns:inkml="http://www.w3.org/2003/InkML" xml:id="stk1" contextRef="#ctx0" brushRef="#br0">11218 11245 0,'-8'0'30,"-45"17"1,26-8-28,1-9 26,8 9-27,9-9 28,0 9-28,1-9 11,-1 0 35,-18 9-42,10 8 18,8-17-19,18 18 115,26-9-118,18 17 27,-27-17-26,-17-9 25,0 0-26,9 0 43,-18-44 33,0 9-74,0 17 24,-9-44-25,9 54 25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34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04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732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88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2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560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32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93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35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03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4.15 </a:t>
            </a:r>
            <a:r>
              <a:rPr lang="zh-CN" altLang="en-US" dirty="0" smtClean="0">
                <a:solidFill>
                  <a:srgbClr val="FF0000"/>
                </a:solidFill>
              </a:rPr>
              <a:t>笛卡尔树</a:t>
            </a:r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4752528" cy="3963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0070C0"/>
                </a:solidFill>
              </a:rPr>
              <a:t>概念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0070C0"/>
                </a:solidFill>
              </a:rPr>
              <a:t>单调栈建笛卡尔树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2"/>
    </mc:Choice>
    <mc:Fallback xmlns="">
      <p:transition spd="slow" advTm="1077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FF0000"/>
                </a:solidFill>
              </a:rPr>
              <a:t>笛卡尔</a:t>
            </a:r>
            <a:r>
              <a:rPr lang="zh-CN" altLang="en-US" sz="4000" dirty="0" smtClean="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笛卡尔树（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Cartesian Tree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）是一种特殊的、简化的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有两个属性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：位置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、数值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位置看成键值，数值看成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优先级：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）以每个数的位置为键值，它是一棵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树。也就是说，对这棵树做中序遍历，返回的就是数列。</a:t>
            </a: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）把数值看成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树的优先级，把数列建成一个堆。如果按大根堆建这棵树，那么在每个子树上，子树的根的权值是整棵子树上最大的。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08120" y="4035600"/>
              <a:ext cx="1530720" cy="6048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760" y="4026240"/>
                <a:ext cx="1549440" cy="7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08"/>
    </mc:Choice>
    <mc:Fallback xmlns="">
      <p:transition spd="slow" advTm="98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数列</a:t>
            </a:r>
            <a:r>
              <a:rPr lang="en-US" altLang="zh-CN" sz="3200" dirty="0"/>
              <a:t>{2, 7, 6, 24, 8, 15, 5, 11, </a:t>
            </a:r>
            <a:r>
              <a:rPr lang="en-US" altLang="zh-CN" sz="3200" dirty="0" smtClean="0"/>
              <a:t>19}</a:t>
            </a:r>
            <a:r>
              <a:rPr lang="zh-CN" altLang="en-US" sz="3200" dirty="0" smtClean="0"/>
              <a:t>的笛</a:t>
            </a:r>
            <a:r>
              <a:rPr lang="zh-CN" altLang="en-US" sz="3200" dirty="0"/>
              <a:t>卡尔树</a:t>
            </a:r>
          </a:p>
        </p:txBody>
      </p:sp>
      <p:pic>
        <p:nvPicPr>
          <p:cNvPr id="1026" name="Picture 2" descr="C:\Users\ECUST\AppData\Local\Temp\ksohtml9092\wps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44824"/>
            <a:ext cx="5040560" cy="36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87"/>
    </mc:Choice>
    <mc:Fallback xmlns="">
      <p:transition spd="slow" advTm="1058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单调栈建笛</a:t>
            </a:r>
            <a:r>
              <a:rPr lang="zh-CN" altLang="en-US" sz="3200" dirty="0">
                <a:solidFill>
                  <a:srgbClr val="FF0000"/>
                </a:solidFill>
              </a:rPr>
              <a:t>卡尔</a:t>
            </a:r>
            <a:r>
              <a:rPr lang="zh-CN" altLang="en-US" sz="3200" dirty="0" smtClean="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5600" cy="122413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笛卡尔树比普通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Treap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树简单，建树也更简单，有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建树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{2, 7, 6, 24, 8, 15, 5, 11, 19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逐一插入到树上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 descr="C:\Users\ECUST\AppData\Local\Temp\ksohtml9092\wp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636912"/>
            <a:ext cx="7096713" cy="26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0"/>
    </mc:Choice>
    <mc:Fallback xmlns="">
      <p:transition spd="slow" advTm="3187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623392" y="548680"/>
            <a:ext cx="10515600" cy="20162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每次插入新的结点，横向的位置是固定的，新的点总是插入到最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右边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需要调整纵向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位置，所以只需要考虑“最右链”，即从根开始一直沿着右儿子往下走的那条链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最右链上，从上一个插入的点开始，按最大堆的要求寻找合适的纵向位置。新插入的结点，在插入结束之后，一定位于最右链的末端。</a:t>
            </a:r>
          </a:p>
        </p:txBody>
      </p:sp>
      <p:pic>
        <p:nvPicPr>
          <p:cNvPr id="2050" name="Picture 2" descr="C:\Users\ECUST\AppData\Local\Temp\ksohtml9092\wp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852936"/>
            <a:ext cx="7196175" cy="264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2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21"/>
    </mc:Choice>
    <mc:Fallback xmlns="">
      <p:transition spd="slow" advTm="12802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623392" y="548680"/>
            <a:ext cx="10873208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进栈。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比栈顶的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（位于当前的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右链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上）大，弹出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进栈。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的左儿子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 descr="C:\Users\ECUST\AppData\Local\Temp\ksohtml9092\wp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94" y="3198562"/>
            <a:ext cx="882660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10560496" y="4184278"/>
            <a:ext cx="1512168" cy="792088"/>
          </a:xfrm>
          <a:prstGeom prst="wedgeRectCallout">
            <a:avLst>
              <a:gd name="adj1" fmla="val -127348"/>
              <a:gd name="adj2" fmla="val 162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栈里始终是“右链”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89"/>
    </mc:Choice>
    <mc:Fallback xmlns="">
      <p:transition spd="slow" advTm="4828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623392" y="548680"/>
            <a:ext cx="10873208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进栈。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比栈顶的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（位于当前的右链上）大，弹出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进栈。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的左儿子。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比栈顶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进栈，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插到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的右子树；插入第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比栈顶的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进栈，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插到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的右子树。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 descr="C:\Users\ECUST\AppData\Local\Temp\ksohtml9092\wp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94" y="3198562"/>
            <a:ext cx="882660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89"/>
    </mc:Choice>
    <mc:Fallback xmlns="">
      <p:transition spd="slow" advTm="3068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623392" y="548680"/>
            <a:ext cx="10873208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进栈。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比栈顶的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（位于当前的右链上）大，弹出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进栈。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的左儿子。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比栈顶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进栈，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插到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的右子树；插入第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比栈顶的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进栈，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插到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的右子树。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）插入第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比栈顶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大，弹出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，然后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进栈，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的左儿子，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的右儿子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 descr="C:\Users\ECUST\AppData\Local\Temp\ksohtml9092\wp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94" y="3198562"/>
            <a:ext cx="882660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46"/>
    </mc:Choice>
    <mc:Fallback xmlns="">
      <p:transition spd="slow" advTm="456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笛</a:t>
            </a:r>
            <a:r>
              <a:rPr lang="zh-CN" altLang="en-US" sz="3200" dirty="0">
                <a:solidFill>
                  <a:srgbClr val="FF0000"/>
                </a:solidFill>
              </a:rPr>
              <a:t>卡尔</a:t>
            </a:r>
            <a:r>
              <a:rPr lang="zh-CN" altLang="en-US" sz="3200" dirty="0" smtClean="0">
                <a:solidFill>
                  <a:srgbClr val="FF0000"/>
                </a:solidFill>
              </a:rPr>
              <a:t>树和</a:t>
            </a:r>
            <a:r>
              <a:rPr lang="en-US" altLang="zh-CN" sz="3200" dirty="0" smtClean="0">
                <a:solidFill>
                  <a:srgbClr val="FF0000"/>
                </a:solidFill>
              </a:rPr>
              <a:t>RMQ</a:t>
            </a:r>
            <a:r>
              <a:rPr lang="zh-CN" altLang="en-US" sz="3200" dirty="0" smtClean="0">
                <a:solidFill>
                  <a:srgbClr val="FF0000"/>
                </a:solidFill>
              </a:rPr>
              <a:t>问题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5600" cy="27363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笛卡尔树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的直接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RMQ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（区间最值问题）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建好笛卡尔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RMQ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树上找到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即为区间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[L, R]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RMQ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复杂度和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算法、线段树差不多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，在笛卡尔树上查找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可能很耗时，因为笛卡尔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树不一定是平衡的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3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03"/>
    </mc:Choice>
    <mc:Fallback xmlns="">
      <p:transition spd="slow" advTm="10520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Pages>0</Pages>
  <Words>753</Words>
  <Characters>0</Characters>
  <Application>Microsoft Office PowerPoint</Application>
  <DocSecurity>0</DocSecurity>
  <PresentationFormat>宽屏</PresentationFormat>
  <Lines>0</Lines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4.15 笛卡尔树</vt:lpstr>
      <vt:lpstr>笛卡尔树</vt:lpstr>
      <vt:lpstr>数列{2, 7, 6, 24, 8, 15, 5, 11, 19}的笛卡尔树</vt:lpstr>
      <vt:lpstr>单调栈建笛卡尔树</vt:lpstr>
      <vt:lpstr>PowerPoint 演示文稿</vt:lpstr>
      <vt:lpstr>PowerPoint 演示文稿</vt:lpstr>
      <vt:lpstr>PowerPoint 演示文稿</vt:lpstr>
      <vt:lpstr>PowerPoint 演示文稿</vt:lpstr>
      <vt:lpstr>笛卡尔树和RMQ问题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1490</cp:revision>
  <dcterms:created xsi:type="dcterms:W3CDTF">2012-02-15T09:22:01Z</dcterms:created>
  <dcterms:modified xsi:type="dcterms:W3CDTF">2023-02-23T10:03:57Z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