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436" r:id="rId2"/>
    <p:sldId id="437" r:id="rId3"/>
    <p:sldId id="468" r:id="rId4"/>
    <p:sldId id="475" r:id="rId5"/>
    <p:sldId id="478" r:id="rId6"/>
    <p:sldId id="480" r:id="rId7"/>
    <p:sldId id="479" r:id="rId8"/>
    <p:sldId id="48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2022/11/13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4.6 </a:t>
            </a:r>
            <a:r>
              <a:rPr lang="zh-CN" altLang="en-US" dirty="0" smtClean="0">
                <a:solidFill>
                  <a:srgbClr val="FF0000"/>
                </a:solidFill>
              </a:rPr>
              <a:t>块状链表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4427587" cy="21602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应用</a:t>
            </a: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46"/>
    </mc:Choice>
    <mc:Fallback xmlns="">
      <p:transition spd="slow" advTm="193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847528" y="765175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块状链表</a:t>
            </a:r>
            <a:r>
              <a:rPr lang="en-US" altLang="zh-CN" sz="4000" dirty="0" smtClean="0">
                <a:solidFill>
                  <a:srgbClr val="FF0000"/>
                </a:solidFill>
              </a:rPr>
              <a:t>=</a:t>
            </a:r>
            <a:r>
              <a:rPr lang="zh-CN" altLang="en-US" sz="4000" dirty="0" smtClean="0">
                <a:solidFill>
                  <a:srgbClr val="FF0000"/>
                </a:solidFill>
              </a:rPr>
              <a:t>分块</a:t>
            </a:r>
            <a:r>
              <a:rPr lang="en-US" altLang="zh-CN" sz="4000" dirty="0" smtClean="0">
                <a:solidFill>
                  <a:srgbClr val="FF0000"/>
                </a:solidFill>
              </a:rPr>
              <a:t>+</a:t>
            </a:r>
            <a:r>
              <a:rPr lang="zh-CN" altLang="en-US" sz="4000" dirty="0" smtClean="0">
                <a:solidFill>
                  <a:srgbClr val="FF0000"/>
                </a:solidFill>
              </a:rPr>
              <a:t>链表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1" y="3573016"/>
            <a:ext cx="8939335" cy="2016224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从整体上看是一个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局部上看每个结点是用数组表示的一个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块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把整个数据空间分为    块，每块    个数据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63490" name="Picture 2" descr="C:\Users\ECUST\AppData\Local\Temp\ksohtml9092\wp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63" y="2063204"/>
            <a:ext cx="8790931" cy="81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27" y="5132722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28" y="5115139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19"/>
    </mc:Choice>
    <mc:Fallback xmlns="">
      <p:transition spd="slow" advTm="4301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4-32. </a:t>
            </a:r>
            <a:r>
              <a:rPr lang="zh-CN" altLang="en-US" sz="3600" dirty="0">
                <a:solidFill>
                  <a:srgbClr val="0070C0"/>
                </a:solidFill>
              </a:rPr>
              <a:t>文本编辑器 洛谷 </a:t>
            </a:r>
            <a:r>
              <a:rPr lang="en-US" altLang="zh-CN" sz="3600" dirty="0">
                <a:solidFill>
                  <a:srgbClr val="0070C0"/>
                </a:solidFill>
              </a:rPr>
              <a:t>P4008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556792"/>
            <a:ext cx="1094521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个或多个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ASCII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码字符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构成的序列。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文本编辑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器：由一段文本和该文本中的一个光标组成的，支持如下操作。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Move 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将光标移动到第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个字符之后，如果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k=0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，将光标移到文本开头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Insert n 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在光标处插入长度为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，光标位置不变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Delete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光标后的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个字符，光标位置不变，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Get 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输出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光标后的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字符，光标位置不变，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前移一个字符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Next  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后移一个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5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6"/>
    </mc:Choice>
    <mc:Fallback xmlns="">
      <p:transition spd="slow" advTm="800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数组和链表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。插入、删除一个字符或一个串之后，需要移动它后面的所有字符，是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。移动光标是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。插入、删除一个字符或一个串之后，不用移动其他字符，是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移动光标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遍历链表，是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17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15"/>
    </mc:Choice>
    <mc:Fallback xmlns="">
      <p:transition spd="slow" advTm="4111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块状链表的效率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464" y="1412776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操作。把整个编辑空间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分为    块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，每块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   个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，块与块之间用链表连接。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移动光标、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插入和删除字符串，在块上操作，都是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   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维护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操作。常规操作之后，块的大小会发生变化，需要维护以保持每个块的长度仍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     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有分割和合并两种维护操作，把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超过    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大块分割，把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小于    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小块合并，对一个块进行分割或合并是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    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的。在最恶劣的情况下，插入和删除之后需要维护每个块，共维护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   ×    )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 O(n)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446456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15" y="1443549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51" y="2292359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66" y="3978456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99" y="4059448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3599749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99" y="4899656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020" y="4413954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4899656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89"/>
    </mc:Choice>
    <mc:Fallback xmlns="">
      <p:transition spd="slow" advTm="17338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26876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和定位。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it Find(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&amp;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，查找并返回文本的第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个字符所在的块，并把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更新为在这个块的位置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分割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一个块。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Split(it x,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，把第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个块在它的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位置分割为两个块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两个块。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Merge(it x)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，合并第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x+1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个块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维护。把每个块重新维护成长度    。在插入和删除后进行维护，维护时用到分割和合并。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3573016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1116124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Insert(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vector&lt;char&gt;&amp;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，把字符串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插入到文本的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步：查找、分割、维护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位置把第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块分割成两个块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块前插入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，插入之后前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个块的大小不再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   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需要维护。</a:t>
            </a:r>
          </a:p>
        </p:txBody>
      </p:sp>
      <p:pic>
        <p:nvPicPr>
          <p:cNvPr id="1032" name="Picture 8" descr="C:\Users\ECUST\AppData\Local\Temp\ksohtml10544\wps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" y="4221088"/>
            <a:ext cx="1170457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CUST\AppData\Local\Temp\ksohtml9092\wp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588655"/>
            <a:ext cx="423726" cy="4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2687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Delete(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L,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R)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，删除文本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[L, R)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区间的字符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：查找、分割、删除、维护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所在的块从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处分割成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块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所在的块从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处分割成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块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中间的块删除，删除之后进行维护。</a:t>
            </a:r>
          </a:p>
        </p:txBody>
      </p:sp>
    </p:spTree>
    <p:extLst>
      <p:ext uri="{BB962C8B-B14F-4D97-AF65-F5344CB8AC3E}">
        <p14:creationId xmlns:p14="http://schemas.microsoft.com/office/powerpoint/2010/main" val="19055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Pages>0</Pages>
  <Words>641</Words>
  <Characters>0</Characters>
  <Application>Microsoft Office PowerPoint</Application>
  <DocSecurity>0</DocSecurity>
  <PresentationFormat>宽屏</PresentationFormat>
  <Lines>0</Lines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4.6 块状链表</vt:lpstr>
      <vt:lpstr>块状链表=分块+链表</vt:lpstr>
      <vt:lpstr>例4-32. 文本编辑器 洛谷 P4008</vt:lpstr>
      <vt:lpstr>数组和链表</vt:lpstr>
      <vt:lpstr>块状链表的效率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1567</cp:revision>
  <dcterms:created xsi:type="dcterms:W3CDTF">2012-02-15T09:22:01Z</dcterms:created>
  <dcterms:modified xsi:type="dcterms:W3CDTF">2022-11-13T12:14:54Z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