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436" r:id="rId2"/>
    <p:sldId id="437" r:id="rId3"/>
    <p:sldId id="457" r:id="rId4"/>
    <p:sldId id="446" r:id="rId5"/>
    <p:sldId id="447" r:id="rId6"/>
    <p:sldId id="454" r:id="rId7"/>
    <p:sldId id="449" r:id="rId8"/>
    <p:sldId id="455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4.9 </a:t>
            </a:r>
            <a:r>
              <a:rPr lang="zh-CN" altLang="en-US" dirty="0" smtClean="0">
                <a:solidFill>
                  <a:srgbClr val="FF0000"/>
                </a:solidFill>
              </a:rPr>
              <a:t>树上的分治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76525" y="2348880"/>
            <a:ext cx="4427587" cy="21602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点分治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边分治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endParaRPr lang="en-US" altLang="zh-CN" dirty="0"/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70"/>
    </mc:Choice>
    <mc:Fallback xmlns="">
      <p:transition spd="slow" advTm="215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487488" y="332656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点分治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8939335" cy="4536504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找到一个点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，把一棵树分为两棵或更多棵子树，子树再继续分治，直到结束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提高分治的效率，应该让这些子树的结点数接近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，根据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树的重心的定义，这个点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实际上就是树的重心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“点分治”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都基于树的重心。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基于树的重心的点分治，计算复杂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重心后所有子树的结点数量都不会超过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n/2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最多只需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步就完成了整棵树的点分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治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82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79"/>
    </mc:Choice>
    <mc:Fallback xmlns="">
      <p:transition spd="slow" advTm="5707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487488" y="332656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边分治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8939335" cy="4536504"/>
          </a:xfrm>
        </p:spPr>
        <p:txBody>
          <a:bodyPr>
            <a:noAutofit/>
          </a:bodyPr>
          <a:lstStyle/>
          <a:p>
            <a:r>
              <a:rPr lang="zh-CN" altLang="en-US" dirty="0"/>
              <a:t>找到一条边，一棵树被分成两棵子树，尽量让这两棵子树的大小接近。</a:t>
            </a:r>
          </a:p>
          <a:p>
            <a:r>
              <a:rPr lang="zh-CN" altLang="en-US" dirty="0"/>
              <a:t>边分治的复杂</a:t>
            </a:r>
            <a:r>
              <a:rPr lang="zh-CN" altLang="en-US" dirty="0" smtClean="0"/>
              <a:t>度：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最好的情况下，这棵树呈“链条”状，每次分治，删去中间的边，把树分成两棵大小几乎相同的子树，一共只需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O(</a:t>
            </a:r>
            <a:r>
              <a:rPr lang="en-US" altLang="zh-CN" dirty="0" err="1"/>
              <a:t>logm</a:t>
            </a:r>
            <a:r>
              <a:rPr lang="en-US" altLang="zh-CN" dirty="0"/>
              <a:t>)</a:t>
            </a:r>
            <a:r>
              <a:rPr lang="zh-CN" altLang="en-US" dirty="0"/>
              <a:t>次分治即可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365104"/>
            <a:ext cx="4751376" cy="6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28"/>
    </mc:Choice>
    <mc:Fallback xmlns="">
      <p:transition spd="slow" advTm="4182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548680"/>
            <a:ext cx="9761186" cy="547260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最坏情况：树</a:t>
            </a:r>
            <a:r>
              <a:rPr lang="zh-CN" altLang="en-US" dirty="0"/>
              <a:t>呈“菊花”状</a:t>
            </a:r>
            <a:r>
              <a:rPr lang="zh-CN" altLang="en-US" dirty="0" smtClean="0"/>
              <a:t>，分</a:t>
            </a:r>
            <a:r>
              <a:rPr lang="zh-CN" altLang="en-US" dirty="0"/>
              <a:t>治的删边操作需要</a:t>
            </a:r>
            <a:r>
              <a:rPr lang="en-US" altLang="zh-CN" dirty="0"/>
              <a:t>m</a:t>
            </a:r>
            <a:r>
              <a:rPr lang="zh-CN" altLang="en-US" dirty="0"/>
              <a:t>次，复杂度退化到了</a:t>
            </a:r>
            <a:r>
              <a:rPr lang="en-US" altLang="zh-CN" dirty="0"/>
              <a:t>O(m)</a:t>
            </a:r>
            <a:r>
              <a:rPr lang="zh-CN" altLang="en-US" dirty="0"/>
              <a:t>或</a:t>
            </a:r>
            <a:r>
              <a:rPr lang="en-US" altLang="zh-CN" dirty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改变</a:t>
            </a:r>
            <a:r>
              <a:rPr lang="zh-CN" altLang="en-US" dirty="0"/>
              <a:t>树的形态，把菊花树重建为一棵链状的树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一个点开始，为它所有的儿子增加一个虚兄弟，然后用权值为</a:t>
            </a:r>
            <a:r>
              <a:rPr lang="en-US" altLang="zh-CN" dirty="0"/>
              <a:t>0</a:t>
            </a:r>
            <a:r>
              <a:rPr lang="zh-CN" altLang="en-US" dirty="0"/>
              <a:t>的虚边串起来；继续重建孙子</a:t>
            </a:r>
            <a:r>
              <a:rPr lang="en-US" altLang="zh-CN" dirty="0"/>
              <a:t>…</a:t>
            </a:r>
            <a:r>
              <a:rPr lang="zh-CN" altLang="en-US" dirty="0"/>
              <a:t>；直到完成，得到一棵链状的二叉树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这样</a:t>
            </a:r>
            <a:r>
              <a:rPr lang="zh-CN" altLang="en-US" dirty="0"/>
              <a:t>的重建不会改变原树的点和边的关系和权值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</a:t>
            </a:r>
            <a:r>
              <a:rPr lang="zh-CN" altLang="en-US" dirty="0"/>
              <a:t>建树是边分治的必要操作。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1484784"/>
            <a:ext cx="50387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01"/>
    </mc:Choice>
    <mc:Fallback xmlns="">
      <p:transition spd="slow" advTm="11730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静态点分治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761186" cy="4172240"/>
          </a:xfrm>
        </p:spPr>
        <p:txBody>
          <a:bodyPr>
            <a:no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4-37. Tree  </a:t>
            </a:r>
            <a:r>
              <a:rPr lang="en-US" altLang="zh-CN" dirty="0" err="1"/>
              <a:t>poj</a:t>
            </a:r>
            <a:r>
              <a:rPr lang="en-US" altLang="zh-CN" dirty="0"/>
              <a:t> 1741</a:t>
            </a:r>
            <a:endParaRPr lang="zh-CN" altLang="en-US" dirty="0"/>
          </a:p>
          <a:p>
            <a:r>
              <a:rPr lang="zh-CN" altLang="en-US" dirty="0"/>
              <a:t>题目描述：一棵树有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n-1</a:t>
            </a:r>
            <a:r>
              <a:rPr lang="zh-CN" altLang="en-US" dirty="0"/>
              <a:t>条边，所有的边长都是</a:t>
            </a:r>
            <a:r>
              <a:rPr lang="en-US" altLang="zh-CN" dirty="0"/>
              <a:t>1</a:t>
            </a:r>
            <a:r>
              <a:rPr lang="zh-CN" altLang="en-US" dirty="0"/>
              <a:t>。给出一个</a:t>
            </a:r>
            <a:r>
              <a:rPr lang="zh-CN" altLang="en-US" dirty="0" smtClean="0"/>
              <a:t>距离</a:t>
            </a:r>
            <a:r>
              <a:rPr lang="en-US" altLang="zh-CN" dirty="0"/>
              <a:t>k</a:t>
            </a:r>
            <a:r>
              <a:rPr lang="zh-CN" altLang="en-US" dirty="0"/>
              <a:t>，询问有多少对结点之间的距离不超过</a:t>
            </a:r>
            <a:r>
              <a:rPr lang="en-US" altLang="zh-CN" dirty="0"/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</a:t>
            </a:r>
            <a:r>
              <a:rPr lang="zh-CN" altLang="en-US" dirty="0"/>
              <a:t>治法，把路径分为两种：经过重心</a:t>
            </a:r>
            <a:r>
              <a:rPr lang="en-US" altLang="zh-CN" dirty="0"/>
              <a:t>u</a:t>
            </a:r>
            <a:r>
              <a:rPr lang="zh-CN" altLang="en-US" dirty="0"/>
              <a:t>的路径（包括以</a:t>
            </a:r>
            <a:r>
              <a:rPr lang="en-US" altLang="zh-CN" dirty="0"/>
              <a:t>u</a:t>
            </a:r>
            <a:r>
              <a:rPr lang="zh-CN" altLang="en-US" dirty="0"/>
              <a:t>为端点的路径）、不经过重心的路径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经过重心的路径肯定在</a:t>
            </a:r>
            <a:r>
              <a:rPr lang="en-US" altLang="zh-CN" dirty="0"/>
              <a:t>u</a:t>
            </a:r>
            <a:r>
              <a:rPr lang="zh-CN" altLang="en-US" dirty="0"/>
              <a:t>的某棵子树上，只要在删除重心后得到的子树上，继续分治即可。</a:t>
            </a:r>
          </a:p>
          <a:p>
            <a:endParaRPr lang="zh-CN" altLang="en-US" dirty="0"/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698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83"/>
    </mc:Choice>
    <mc:Fallback xmlns="">
      <p:transition spd="slow" advTm="10068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动态点分治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8321026" cy="345216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有一些树上路径问题需要进行多次“修改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提高效率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树分治为多个区块，在每个区块上标记一些关键结点，这些关键点负责内部、区块间的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点分治也称为“点分树”，点分树是以原树的重心为关键点重新建立的一棵树。</a:t>
            </a: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84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95"/>
    </mc:Choice>
    <mc:Fallback xmlns="">
      <p:transition spd="slow" advTm="4659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055440" y="3284984"/>
            <a:ext cx="9761186" cy="2404244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原树上所有的重心预计算出来，并且用这些重心建一棵树，把这棵“重心树”称为“点分树”，它能用于有大量查询的、带修改的、强制在线的问题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是一棵树，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是从原树建的点分树，第一级重心是根结点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，第二级重心是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，等等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67588" name="Picture 4" descr="C:\Users\ECUST\AppData\Local\Temp\ksohtml9092\wps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980728"/>
            <a:ext cx="690653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18"/>
    </mc:Choice>
    <mc:Fallback xmlns="">
      <p:transition spd="slow" advTm="10121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</a:rPr>
              <a:t>点分树的效率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905202" cy="4172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）点分树的高度是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分树上的操作是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）点分树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个点的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，在原树上两点之间的路径上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性质使得点分树上的重心成为“跳板”，原树上和路径有关的计算，可以在点分树上跳重心来加快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237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5"/>
    </mc:Choice>
    <mc:Fallback xmlns="">
      <p:transition spd="slow" advTm="3840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Pages>0</Pages>
  <Words>711</Words>
  <Characters>0</Characters>
  <Application>Microsoft Office PowerPoint</Application>
  <DocSecurity>0</DocSecurity>
  <PresentationFormat>宽屏</PresentationFormat>
  <Lines>0</Lines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4.9 树上的分治</vt:lpstr>
      <vt:lpstr>点分治</vt:lpstr>
      <vt:lpstr>边分治</vt:lpstr>
      <vt:lpstr>PowerPoint 演示文稿</vt:lpstr>
      <vt:lpstr>静态点分治</vt:lpstr>
      <vt:lpstr>动态点分治</vt:lpstr>
      <vt:lpstr>PowerPoint 演示文稿</vt:lpstr>
      <vt:lpstr>点分树的效率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1554</cp:revision>
  <dcterms:created xsi:type="dcterms:W3CDTF">2012-02-15T09:22:01Z</dcterms:created>
  <dcterms:modified xsi:type="dcterms:W3CDTF">2023-02-23T10:00:09Z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