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436" r:id="rId2"/>
    <p:sldId id="627" r:id="rId3"/>
    <p:sldId id="628" r:id="rId4"/>
    <p:sldId id="629" r:id="rId5"/>
    <p:sldId id="626" r:id="rId6"/>
    <p:sldId id="631" r:id="rId7"/>
    <p:sldId id="630" r:id="rId8"/>
    <p:sldId id="63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7"/>
            <p14:sldId id="628"/>
            <p14:sldId id="629"/>
            <p14:sldId id="626"/>
            <p14:sldId id="631"/>
            <p14:sldId id="630"/>
            <p14:sldId id="63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5.10 </a:t>
            </a:r>
            <a:r>
              <a:rPr lang="zh-CN" altLang="en-US" sz="4000" dirty="0" smtClean="0">
                <a:solidFill>
                  <a:srgbClr val="FF0000"/>
                </a:solidFill>
              </a:rPr>
              <a:t>四边形不等式优化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背景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四边形不等式操作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四边形不等式</a:t>
            </a:r>
            <a:r>
              <a:rPr lang="zh-CN" altLang="en-US" dirty="0" smtClean="0">
                <a:latin typeface="+mn-ea"/>
              </a:rPr>
              <a:t>定义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四边形不等式</a:t>
            </a:r>
            <a:r>
              <a:rPr lang="zh-CN" altLang="en-US" sz="2400" dirty="0" smtClean="0">
                <a:latin typeface="+mn-ea"/>
              </a:rPr>
              <a:t>定理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0"/>
    </mc:Choice>
    <mc:Fallback xmlns="">
      <p:transition spd="slow" advTm="121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背景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368748"/>
            <a:ext cx="9433048" cy="496855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四边形不等式（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quadrangle inequality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）应用于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优化，起源于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1971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Knuth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（高纳德）的一篇论文 ，用来解决最优二叉搜索树问题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1980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年，储枫（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F. Frances Yao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，姚期智的夫人）做了深入研究 ，扩展为一般性的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优化方法，把一些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方法又被称为“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Knuth-Yao DP Speedup Theorem”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6"/>
    </mc:Choice>
    <mc:Fallback xmlns="">
      <p:transition spd="slow" advTm="110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5883" y="260648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背景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368748"/>
            <a:ext cx="9865096" cy="4968552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，状态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转移方程是：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= min{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][k] +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[k + 1][j] + w[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][j]}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表示从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状态到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状态的最小花费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之间滑动，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有一个最优值，使得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最小。</a:t>
            </a:r>
          </a:p>
          <a:p>
            <a:pPr marL="457200" lvl="1" indent="0"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w[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是和题目有关的费用，如果它满足四边形不等式和单调性，那么用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的时候，就能进行四边形不等式优化。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26"/>
    </mc:Choice>
    <mc:Fallback xmlns="">
      <p:transition spd="slow" advTm="68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优化代码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052736"/>
            <a:ext cx="10369152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1;i &lt;=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++){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0;                    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 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//s[][]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的初始值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2;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&lt;= n;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++)    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1;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&lt;= n-len+1;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++){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j 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- 1;        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for(k = s[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 - 1]; k &lt;= s[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+ 1][j]; k++){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缩小循环范围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][j] &gt;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][k]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[k + 1][j] + w[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][j]){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是否更优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][j] 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][k]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[k + 1][j] + w[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][j];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][j] = k;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更新最佳分割点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9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"/>
    </mc:Choice>
    <mc:Fallback xmlns="">
      <p:transition spd="slow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052736"/>
            <a:ext cx="10153128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j-1]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的最优分割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[i+1, 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的最优分割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9" name="图片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564904"/>
            <a:ext cx="3760780" cy="10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72" y="2562462"/>
            <a:ext cx="3384376" cy="109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34988" y="4190313"/>
            <a:ext cx="8261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优化前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的滑动范围  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的滑动范围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03"/>
    </mc:Choice>
    <mc:Fallback xmlns="">
      <p:transition spd="slow" advTm="60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8496944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四边形不等式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定义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052736"/>
            <a:ext cx="10369152" cy="4968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是定义在整数集合上的二元函数，对于任意整数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i≤i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'≤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j≤j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)+w(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',j')≤w(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')+w(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',j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满足四边形不等式。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个交错区间的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和，小于等于小区间与大区间的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和。</a:t>
            </a:r>
          </a:p>
        </p:txBody>
      </p:sp>
      <p:pic>
        <p:nvPicPr>
          <p:cNvPr id="5122" name="图片 1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356992"/>
            <a:ext cx="3316638" cy="1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1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5784"/>
            <a:ext cx="3168352" cy="13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3421" y="4983831"/>
            <a:ext cx="6316153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四边形不等式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j) + w(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j') ≤ w(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j') + w(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', j)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6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43"/>
    </mc:Choice>
    <mc:Fallback xmlns="">
      <p:transition spd="slow" advTm="178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8496944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单调性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052736"/>
            <a:ext cx="10369152" cy="4968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是定义在整数集合上的二元函数，如果对任意整数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i≤i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'≤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≤j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')≥w(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',j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具有单调性。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可以形象地理解：如果大区间包含小区间，那么大区间的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值大于等于小区间的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4904" y="4983831"/>
            <a:ext cx="3453189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/>
              <a:t>w</a:t>
            </a:r>
            <a:r>
              <a:rPr lang="zh-CN" altLang="zh-CN" sz="2400" dirty="0"/>
              <a:t>的单调性</a:t>
            </a:r>
            <a:r>
              <a:rPr lang="en-US" altLang="zh-CN" sz="2400" dirty="0"/>
              <a:t>w(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j') ≥ w(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', j)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776" y="3116234"/>
            <a:ext cx="4154760" cy="156982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72"/>
    </mc:Choice>
    <mc:Fallback xmlns="">
      <p:transition spd="slow" advTm="71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8496944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四边形不等式定理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052736"/>
            <a:ext cx="10369152" cy="4968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j)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满足四边形不等式和单调性，则用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[][]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的时间复杂度是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：状态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转移方程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= min(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][k] +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[k + 1][j] + w[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满足四边形不等式和单调性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也满足四边形不等式。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= k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取得最优值时的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满足四边形不等式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][j-1] ≤ 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 ≤ s[i+1][j]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][j-1] ≤ k ≤ s[i+1][j]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3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19"/>
    </mc:Choice>
    <mc:Fallback xmlns="">
      <p:transition spd="slow" advTm="147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1|7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6.5|7.7|7.5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7|1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7|1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6.1|20.7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727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5.10 四边形不等式优化</vt:lpstr>
      <vt:lpstr> 背景</vt:lpstr>
      <vt:lpstr> 背景</vt:lpstr>
      <vt:lpstr> 优化代码</vt:lpstr>
      <vt:lpstr>PowerPoint 演示文稿</vt:lpstr>
      <vt:lpstr>四边形不等式定义</vt:lpstr>
      <vt:lpstr>单调性</vt:lpstr>
      <vt:lpstr>四边形不等式定理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2122</cp:revision>
  <dcterms:created xsi:type="dcterms:W3CDTF">2012-02-15T09:22:00Z</dcterms:created>
  <dcterms:modified xsi:type="dcterms:W3CDTF">2023-02-23T10:16:59Z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