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436" r:id="rId2"/>
    <p:sldId id="627" r:id="rId3"/>
    <p:sldId id="628" r:id="rId4"/>
    <p:sldId id="626" r:id="rId5"/>
    <p:sldId id="629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627"/>
            <p14:sldId id="628"/>
            <p14:sldId id="626"/>
            <p14:sldId id="629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5.6 </a:t>
            </a:r>
            <a:r>
              <a:rPr lang="zh-CN" altLang="en-US" sz="4000" dirty="0" smtClean="0">
                <a:solidFill>
                  <a:srgbClr val="FF0000"/>
                </a:solidFill>
              </a:rPr>
              <a:t>树形</a:t>
            </a:r>
            <a:r>
              <a:rPr lang="en-US" altLang="zh-CN" sz="4000" dirty="0" smtClean="0">
                <a:solidFill>
                  <a:srgbClr val="FF0000"/>
                </a:solidFill>
              </a:rPr>
              <a:t>DP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基本操作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 smtClean="0">
                <a:latin typeface="+mn-ea"/>
              </a:rPr>
              <a:t>背包与树形</a:t>
            </a:r>
            <a:r>
              <a:rPr lang="en-US" altLang="zh-CN" sz="2400" smtClean="0">
                <a:latin typeface="+mn-ea"/>
              </a:rPr>
              <a:t>DP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5"/>
    </mc:Choice>
    <mc:Fallback xmlns="">
      <p:transition spd="slow" advTm="879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树形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DP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8496944" cy="4968552"/>
          </a:xfrm>
        </p:spPr>
        <p:txBody>
          <a:bodyPr/>
          <a:lstStyle/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树转为有根树（如果是几个互不连通的树，就加一个虚拟根，它连接所有孤立的树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树上做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，递归到最底层的叶子结点，再一层层返回信息更新至根结点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所操作的就是这一层层返回的信息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72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87"/>
    </mc:Choice>
    <mc:Fallback xmlns="">
      <p:transition spd="slow" advTm="731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例题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8856984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棵苹果树，如果树枝有分叉，一定是分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叉。这棵树共有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个结点，编号为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1~n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，树根编号是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。用一根树枝两端连接的结点的编号来描述一根树枝的位置，下面是一棵有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个树枝的树：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2   5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\ / 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3   4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\ /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1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这棵树的枝条太多了，需要剪枝。但是一些树枝上长有苹果，最好别剪。给定需要保留的树枝数量，求出最多能留住多少苹果。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49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376"/>
    </mc:Choice>
    <mc:Fallback xmlns="">
      <p:transition spd="slow" advTm="95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状态和</a:t>
            </a:r>
            <a:r>
              <a:rPr lang="en-US" alt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状态转移方程</a:t>
            </a:r>
            <a:endParaRPr lang="zh-CN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368748"/>
            <a:ext cx="9577064" cy="49685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[u][j]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，表示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以结点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为根的子树上留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条边时的最多苹果数量。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[1][q]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就是答案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j = sum[u]; j &gt;= 0; j--)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sum[u]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为根的子树上的总边数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k = 0; k &lt;= j - 1; k++)        //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遍历不同的分割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[u][j] = max(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[u][j],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[u][j-k-1] +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[v][k] + w); //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转移方程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的一个子结点。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[u][j]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计算：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[v][k]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上留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个边；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[u][j-k-1]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：除了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个边，以及边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为根的这棵树上还有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j-k-1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个边，它们在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的其他子结点上。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58"/>
    </mc:Choice>
    <mc:Fallback xmlns="">
      <p:transition spd="slow" advTm="732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背包与树形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DP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368748"/>
            <a:ext cx="8316924" cy="496855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“树形依赖的背包问题”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上面的题目“二叉苹果树”，可以建模为“分组背包” ：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）分组。根结点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的每个子树是一个分组。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）背包的容量。把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为根的整棵树上的树枝数，看成背包容量。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）物品。把每个树枝看成一个物品，体积为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，树枝上的苹果数量看成物品的价值。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）背包目标。求能放到背包的物品的总价值最大，就是求留下树枝的苹果数最多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树形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背包问题的状态定义，一般用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[u][j]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表示以点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为根的子树中，选择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个点（或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个边）的最优情况。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31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571"/>
    </mc:Choice>
    <mc:Fallback xmlns="">
      <p:transition spd="slow" advTm="1455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4.8|1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9|0.6|0.2|0.2|0.2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7.4|2|1.5|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6.7|5.9|12.8|11.6|9.7|12.5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</TotalTime>
  <Words>545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5.6 树形DP</vt:lpstr>
      <vt:lpstr> 树形DP</vt:lpstr>
      <vt:lpstr> 例题</vt:lpstr>
      <vt:lpstr>DP状态和DP状态转移方程</vt:lpstr>
      <vt:lpstr> 背包与树形DP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2117</cp:revision>
  <dcterms:created xsi:type="dcterms:W3CDTF">2012-02-15T09:22:00Z</dcterms:created>
  <dcterms:modified xsi:type="dcterms:W3CDTF">2023-02-23T10:14:35Z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