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36" r:id="rId2"/>
    <p:sldId id="626" r:id="rId3"/>
    <p:sldId id="627" r:id="rId4"/>
    <p:sldId id="628" r:id="rId5"/>
    <p:sldId id="631" r:id="rId6"/>
    <p:sldId id="629" r:id="rId7"/>
    <p:sldId id="630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6"/>
            <p14:sldId id="627"/>
            <p14:sldId id="628"/>
            <p14:sldId id="631"/>
            <p14:sldId id="629"/>
            <p14:sldId id="63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5.7 DP</a:t>
            </a:r>
            <a:r>
              <a:rPr lang="zh-CN" altLang="en-US" sz="4000" dirty="0" smtClean="0">
                <a:solidFill>
                  <a:srgbClr val="FF0000"/>
                </a:solidFill>
              </a:rPr>
              <a:t>的一般优化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5"/>
    </mc:Choice>
    <mc:Fallback xmlns="">
      <p:transition spd="slow" advTm="443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与优化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77097"/>
            <a:ext cx="7884876" cy="496855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的效率取决于三个方面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）状态总数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）每个状态的决策数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）状态转移的计算量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三个方面都可以进行优化。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）状态总数上的优化。相当于搜索的各种剪枝，去除无效状态。降维，设计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状态时尽量用低维的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）减少决策数量，即状态转移方程的优化。例如四边形不等式优化、斜率优化。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）状态转移计算量的优化。例如：用预处理减少递推时间；用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表、单调队列、线段树减少枚举时间等。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078"/>
    </mc:Choice>
    <mc:Fallback xmlns="">
      <p:transition spd="slow" advTm="1470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倍增优化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77097"/>
            <a:ext cx="7884876" cy="49685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动态规划是多阶段递推，可以用倍增把阶段性的线性增长加快为成倍增长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，是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倍增优化的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多重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背包的二进制拆分优化，也是典型的倍增优化。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5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75"/>
    </mc:Choice>
    <mc:Fallback xmlns="">
      <p:transition spd="slow" advTm="60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树状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数组优化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77097"/>
            <a:ext cx="8568952" cy="4968552"/>
          </a:xfrm>
        </p:spPr>
        <p:txBody>
          <a:bodyPr>
            <a:normAutofit/>
          </a:bodyPr>
          <a:lstStyle/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题目和简单的区间操作有关，例如区间查询、区间修改等，区间操作可以用树状数组或线段树来处理，把区间操作优化到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，从而降低总复杂度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这种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题目的基本思路是先定义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状态、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转移方程，然后思考如何对方程进行优化。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5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37"/>
    </mc:Choice>
    <mc:Fallback xmlns="">
      <p:transition spd="slow" advTm="55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6672"/>
            <a:ext cx="10515600" cy="57002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题目描述：有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个正整数的序列，做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 ~ k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次操作，每次任选一个区间，把区间内的所有数加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。最后任意去掉一些数字。问最多能剩下多少数字，构成一个单调不下降序列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本题结合了区间操作，定义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][j]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，表示做过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次区间操作，每次操作的起点都不超过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为结尾的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LIS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转移方程：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][j] = max{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[x][y] + 1}     x&lt;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y≤j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 a[x]+y≤ a[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]+j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维区间问题，直接计算需要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二重循环。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回顾二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维树状数组例题对二维区间的处理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，树状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数组可以把区间查询和更新优化到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9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031"/>
    </mc:Choice>
    <mc:Fallback xmlns="">
      <p:transition spd="slow" advTm="11803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线段树优化</a:t>
            </a:r>
            <a:endParaRPr lang="zh-CN" altLang="en-US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177097"/>
            <a:ext cx="7884876" cy="4968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题目描述：有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个村庄位于一条直线上，第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个村距离第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个村的距离是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。要在这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个村中建不超过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个基站，在第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个村建立基站的费用为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。如果在距离第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个村不超过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的范围内建立了一个基站，那么村庄就被基站覆盖。如果第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个村没有被覆盖，需要补偿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Wi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。请选择基站位置，使得总费用最小。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0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22"/>
    </mc:Choice>
    <mc:Fallback xmlns="">
      <p:transition spd="slow" advTm="68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908720"/>
            <a:ext cx="1051560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定义状态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zh-CN" sz="2000" dirty="0"/>
              <a:t>，表示前</a:t>
            </a:r>
            <a:r>
              <a:rPr lang="en-US" altLang="zh-CN" sz="2000" dirty="0" err="1"/>
              <a:t>i</a:t>
            </a:r>
            <a:r>
              <a:rPr lang="zh-CN" altLang="zh-CN" sz="2000" dirty="0"/>
              <a:t>个村庄内，第</a:t>
            </a:r>
            <a:r>
              <a:rPr lang="en-US" altLang="zh-CN" sz="2000" dirty="0"/>
              <a:t>j</a:t>
            </a:r>
            <a:r>
              <a:rPr lang="zh-CN" altLang="zh-CN" sz="2000" dirty="0"/>
              <a:t>个基站建在</a:t>
            </a:r>
            <a:r>
              <a:rPr lang="en-US" altLang="zh-CN" sz="2000" dirty="0" err="1"/>
              <a:t>i</a:t>
            </a:r>
            <a:r>
              <a:rPr lang="zh-CN" altLang="zh-CN" sz="2000" dirty="0"/>
              <a:t>处的最小费用。</a:t>
            </a:r>
          </a:p>
          <a:p>
            <a:pPr marL="0" indent="0">
              <a:buNone/>
            </a:pPr>
            <a:r>
              <a:rPr lang="zh-CN" altLang="zh-CN" sz="2000" dirty="0"/>
              <a:t>状态转移方程：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min{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[k][j-1] + pay[k][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]}     j-1≤k&lt;</a:t>
            </a:r>
            <a:r>
              <a:rPr lang="en-US" altLang="zh-CN" sz="2000" dirty="0" err="1"/>
              <a:t>i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其中</a:t>
            </a:r>
            <a:r>
              <a:rPr lang="en-US" altLang="zh-CN" sz="2000" dirty="0"/>
              <a:t>pay[k][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zh-CN" sz="2000" dirty="0"/>
              <a:t>表示区间</a:t>
            </a:r>
            <a:r>
              <a:rPr lang="en-US" altLang="zh-CN" sz="2000" dirty="0"/>
              <a:t>[k,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zh-CN" sz="2000" dirty="0"/>
              <a:t>内的村庄没有被基站</a:t>
            </a:r>
            <a:r>
              <a:rPr lang="en-US" altLang="zh-CN" sz="2000" dirty="0" err="1"/>
              <a:t>i</a:t>
            </a:r>
            <a:r>
              <a:rPr lang="zh-CN" altLang="zh-CN" sz="2000" dirty="0"/>
              <a:t>、</a:t>
            </a:r>
            <a:r>
              <a:rPr lang="en-US" altLang="zh-CN" sz="2000" dirty="0"/>
              <a:t>k</a:t>
            </a:r>
            <a:r>
              <a:rPr lang="zh-CN" altLang="zh-CN" sz="2000" dirty="0"/>
              <a:t>覆盖的村庄的赔偿费用。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如果</a:t>
            </a:r>
            <a:r>
              <a:rPr lang="zh-CN" altLang="zh-CN" sz="2000" dirty="0"/>
              <a:t>直接计算这个状态转移方程，需要做</a:t>
            </a:r>
            <a:r>
              <a:rPr lang="en-US" altLang="zh-CN" sz="2000" dirty="0" err="1"/>
              <a:t>i</a:t>
            </a:r>
            <a:r>
              <a:rPr lang="zh-CN" altLang="zh-CN" sz="2000" dirty="0"/>
              <a:t>、</a:t>
            </a:r>
            <a:r>
              <a:rPr lang="en-US" altLang="zh-CN" sz="2000" dirty="0"/>
              <a:t>j</a:t>
            </a:r>
            <a:r>
              <a:rPr lang="zh-CN" altLang="zh-CN" sz="2000" dirty="0"/>
              <a:t>、</a:t>
            </a:r>
            <a:r>
              <a:rPr lang="en-US" altLang="zh-CN" sz="2000" dirty="0"/>
              <a:t>k</a:t>
            </a:r>
            <a:r>
              <a:rPr lang="zh-CN" altLang="zh-CN" sz="2000" dirty="0"/>
              <a:t>的三重循环，复杂度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)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如何</a:t>
            </a:r>
            <a:r>
              <a:rPr lang="zh-CN" altLang="zh-CN" sz="2000" dirty="0"/>
              <a:t>优化？</a:t>
            </a:r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）滚动数组。发现状态转移方程中的</a:t>
            </a:r>
            <a:r>
              <a:rPr lang="en-US" altLang="zh-CN" sz="2000" dirty="0"/>
              <a:t>j</a:t>
            </a:r>
            <a:r>
              <a:rPr lang="zh-CN" altLang="zh-CN" sz="2000" dirty="0"/>
              <a:t>只和</a:t>
            </a:r>
            <a:r>
              <a:rPr lang="en-US" altLang="zh-CN" sz="2000" dirty="0"/>
              <a:t>j-1</a:t>
            </a:r>
            <a:r>
              <a:rPr lang="zh-CN" altLang="zh-CN" sz="2000" dirty="0"/>
              <a:t>有关，那么可以用滚动数组优化掉</a:t>
            </a:r>
            <a:r>
              <a:rPr lang="en-US" altLang="zh-CN" sz="2000" dirty="0"/>
              <a:t>j</a:t>
            </a:r>
            <a:r>
              <a:rPr lang="zh-CN" altLang="zh-CN" sz="2000" dirty="0"/>
              <a:t>，把复杂度降低到</a:t>
            </a:r>
            <a:r>
              <a:rPr lang="en-US" altLang="zh-CN" sz="2000" dirty="0"/>
              <a:t>O(n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  <a:r>
              <a:rPr lang="zh-CN" altLang="zh-CN" sz="2000" dirty="0"/>
              <a:t>：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min{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[k] + pay[k][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]}     1≤k&lt;</a:t>
            </a:r>
            <a:r>
              <a:rPr lang="en-US" altLang="zh-CN" sz="2000" dirty="0" err="1"/>
              <a:t>i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）区间操作的优化。方程中的</a:t>
            </a:r>
            <a:r>
              <a:rPr lang="en-US" altLang="zh-CN" sz="2000" dirty="0"/>
              <a:t>pay[][]</a:t>
            </a:r>
            <a:r>
              <a:rPr lang="zh-CN" altLang="zh-CN" sz="2000" dirty="0"/>
              <a:t>，计算</a:t>
            </a:r>
            <a:r>
              <a:rPr lang="en-US" altLang="zh-CN" sz="2000" dirty="0"/>
              <a:t>[k,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zh-CN" sz="2000" dirty="0"/>
              <a:t>区间内的赔偿费用，是一个区间求和问题，用线段树维护。</a:t>
            </a:r>
          </a:p>
        </p:txBody>
      </p:sp>
    </p:spTree>
    <p:extLst>
      <p:ext uri="{BB962C8B-B14F-4D97-AF65-F5344CB8AC3E}">
        <p14:creationId xmlns:p14="http://schemas.microsoft.com/office/powerpoint/2010/main" val="152935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8"/>
    </mc:Choice>
    <mc:Fallback xmlns="">
      <p:transition spd="slow" advTm="15232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8|0.8|5.7|0.8|10.6|11.7|30.6|1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14.2|1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722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5.7 DP的一般优化</vt:lpstr>
      <vt:lpstr> DP与优化</vt:lpstr>
      <vt:lpstr> 倍增优化</vt:lpstr>
      <vt:lpstr>树状数组优化</vt:lpstr>
      <vt:lpstr>PowerPoint 演示文稿</vt:lpstr>
      <vt:lpstr>线段树优化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2120</cp:revision>
  <dcterms:created xsi:type="dcterms:W3CDTF">2012-02-15T09:22:00Z</dcterms:created>
  <dcterms:modified xsi:type="dcterms:W3CDTF">2023-02-23T10:15:00Z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