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436" r:id="rId2"/>
    <p:sldId id="626" r:id="rId3"/>
    <p:sldId id="625" r:id="rId4"/>
    <p:sldId id="677" r:id="rId5"/>
    <p:sldId id="628" r:id="rId6"/>
    <p:sldId id="678" r:id="rId7"/>
    <p:sldId id="679" r:id="rId8"/>
    <p:sldId id="681" r:id="rId9"/>
    <p:sldId id="680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6"/>
            <p14:sldId id="625"/>
            <p14:sldId id="677"/>
            <p14:sldId id="628"/>
            <p14:sldId id="678"/>
            <p14:sldId id="679"/>
            <p14:sldId id="681"/>
            <p14:sldId id="680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5.8 </a:t>
            </a:r>
            <a:r>
              <a:rPr lang="zh-CN" altLang="en-US" sz="4000" dirty="0" smtClean="0">
                <a:solidFill>
                  <a:srgbClr val="FF0000"/>
                </a:solidFill>
              </a:rPr>
              <a:t>单调队列优化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原理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例题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7"/>
    </mc:Choice>
    <mc:Fallback xmlns="">
      <p:transition spd="slow" advTm="60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单调队列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8496944" cy="4968552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单调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队列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的特征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）单调队列的实现。用双端队列实现，队头和队尾都能插入和弹出。手写双端队列很简单。</a:t>
            </a:r>
          </a:p>
          <a:p>
            <a:pPr marL="45720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）单调队列的单调性。队列内的元素具有单调性，从小到大，或者从大到小。</a:t>
            </a:r>
          </a:p>
          <a:p>
            <a:pPr marL="45720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）单调队列的维护。每个新元素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都能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进入队列，它从队尾进入队列时，为维护队列的单调性，应该与队尾比较，把破坏单调性的队尾弹出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38"/>
    </mc:Choice>
    <mc:Fallback xmlns="">
      <p:transition spd="slow" advTm="94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1368748"/>
            <a:ext cx="9865096" cy="4968552"/>
          </a:xfrm>
        </p:spPr>
        <p:txBody>
          <a:bodyPr/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单调队列在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优化中的基本应用，是对这样一类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方程进行优化：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= min{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 + a[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+ b[j]}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 ≤ j ≤ 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的特点是其中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的项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和关于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的项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b[j]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是独立的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被限制在窗口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[L(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), R(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内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简单地对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做外层循环，对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做内层循环，复杂度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用单调队列优化，复杂度可提高到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97"/>
    </mc:Choice>
    <mc:Fallback xmlns="">
      <p:transition spd="slow" advTm="74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为什么单调队列可以优化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9145016" cy="4968552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单调队列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内外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两层循环，精简到一层循环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原因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外层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变化时，不同的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所对应的内层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的窗口有重叠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如果把所有重叠的部分都优化掉，那么所有的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加起来只从头到尾遍历了一次，此时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的遍历实际上就是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的遍历了。</a:t>
            </a:r>
          </a:p>
          <a:p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27848" y="41490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350701"/>
              </p:ext>
            </p:extLst>
          </p:nvPr>
        </p:nvGraphicFramePr>
        <p:xfrm>
          <a:off x="4079776" y="3861048"/>
          <a:ext cx="4824536" cy="149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4" imgW="1838281" imgH="742829" progId="Visio.Drawing.15">
                  <p:embed/>
                </p:oleObj>
              </mc:Choice>
              <mc:Fallback>
                <p:oleObj name="Visio" r:id="rId4" imgW="1838281" imgH="742829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3861048"/>
                        <a:ext cx="4824536" cy="14916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6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75"/>
    </mc:Choice>
    <mc:Fallback xmlns="">
      <p:transition spd="slow" advTm="87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178206"/>
            <a:ext cx="9721080" cy="49685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5-18.  Mowing the Lawn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洛谷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P2627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题目描述：有一个包括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个正整数的序列，第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个整数是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，给定一个整数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，找这样的子序列，子序列中的数在原序列连续地不能超过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个。对子序列求和，问所有子序列中最大的和是多少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 = 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{7, 2, 3, 4, 5}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 = 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，子序列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{7, 2, 4, 5}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有最大和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，其中的连续部分是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{7,2}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{4,5}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，长度都不超过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 = 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0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94"/>
    </mc:Choice>
    <mc:Fallback xmlns="">
      <p:transition spd="slow" advTm="76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980728"/>
            <a:ext cx="10945216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为前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个整数的最大子序列和，状态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转移方程：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= max{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[j-1] + sum[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- sum[j]}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-k ≤ j ≤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sum[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是前缀和，从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加到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看成定值，上述方程等价于下面的方程：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= max{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[j-1] - sum[j]} + sum[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-k ≤ j ≤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，就是找到一个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i-k≤j≤i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[j-1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]-sum[j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最大。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这个方程编程求解，如果简单地做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的循环，复杂度是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的，约等于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87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35"/>
    </mc:Choice>
    <mc:Fallback xmlns="">
      <p:transition spd="slow" advTm="9913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7571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0728"/>
            <a:ext cx="10946432" cy="519623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一个固定的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，用一个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递减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的单调队列求最大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[j-1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 - sum[j]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ds[j]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[j-1] - Sum[j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对应的最大值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 = max{ds[j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]}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单调队列求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endParaRPr lang="zh-CN" altLang="zh-CN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进队列。此时窗口内的最大值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ds[1]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 = 2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进队列，讨论两种情况：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 ≥ ds[1], 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更优，弹走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ds[1]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进队成为新队头，更新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ds[2]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。这一步排除了不好的决策，留下更好的决策。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 &lt; ds[1], ds[2]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进队列。队头仍然是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ds[1]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，保持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ds[1]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种情况下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都进队，是因为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ds[1]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更晚于离开窗口范围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，即存活时间更长。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）继续以上操作，让窗口内的每个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-k ≤ j ≤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都有机会进队，并保持队列是</a:t>
            </a:r>
            <a:r>
              <a:rPr lang="zh-CN" altLang="zh-CN" b="1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从大到小的单调队列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经过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以上步骤，求得了固定一个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时的最大值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变化时，统一用一个单调队列处理，因为一个较小的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所排除的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ds[j]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，在处理后面较大的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时，也会被排除，没有必要再重新排除一次；而且较小的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所得到的队列，后面较大的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也仍然有用。这样，每个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ds[j]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≤ j ≤ n)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都有机会进入队列一次，并且只进入队列一次，总复杂度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3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72"/>
    </mc:Choice>
    <mc:Fallback xmlns="">
      <p:transition spd="slow" advTm="3687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7571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0728"/>
            <a:ext cx="10946432" cy="519623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一个固定的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，用一个</a:t>
            </a:r>
            <a:r>
              <a:rPr lang="zh-CN" altLang="zh-CN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递减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的单调队列求最大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[j-1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- sum[j]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ds[j] =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[j-1] - Sum[j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对应的最大值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= max{ds[j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]}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单调队列求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ds[1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进队列。此时窗口内的最大值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ds[1]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 = 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进队列，讨论两种情况：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ds[2] ≥ ds[1], 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更优，弹走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ds[1]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进队成为新队头，更新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9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= ds[2]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。这一步排除了不好的决策，留下更好的决策。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ds[2] &lt; ds[1], ds[2]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进队列。队头仍然是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ds[1]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，保持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9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9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= ds[1]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种情况下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都进队，是因为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ds[1]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更晚于离开窗口范围</a:t>
            </a:r>
            <a:r>
              <a:rPr lang="en-US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900" dirty="0">
                <a:latin typeface="宋体" panose="02010600030101010101" pitchFamily="2" charset="-122"/>
                <a:ea typeface="宋体" panose="02010600030101010101" pitchFamily="2" charset="-122"/>
              </a:rPr>
              <a:t>，即存活时间更长。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）继续以上操作，让窗口内的每个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-k ≤ j ≤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都有机会进队，并保持队列是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从大到小的单调队列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经过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以上步骤，求得了固定一个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时的最大值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变化时，统一用一个单调队列处理，因为一个较小的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所排除的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ds[j]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，在处理后面较大的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时，也会被排除，没有必要再重新排除一次；而且较小的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所得到的队列，后面较大的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也仍然有用。这样，每个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ds[j]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≤ j ≤ n)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都有机会进入队列一次，并且只进入队列一次，总复杂度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02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51"/>
    </mc:Choice>
    <mc:Fallback xmlns="">
      <p:transition spd="slow" advTm="8815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7571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0728"/>
            <a:ext cx="10946432" cy="519623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一个固定的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，用一个</a:t>
            </a:r>
            <a:r>
              <a:rPr lang="zh-CN" altLang="zh-CN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递减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的单调队列求最大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[j-1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- sum[j]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ds[j] =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[j-1] - Sum[j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对应的最大值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= max{ds[j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]}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单调队列求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ds[1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进队列。此时窗口内的最大值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ds[1]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 = 2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进队列，讨论两种情况：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 ≥ ds[1], 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更优，弹走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ds[1]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进队成为新队头，更新</a:t>
            </a:r>
            <a:r>
              <a:rPr lang="en-US" altLang="zh-CN" sz="29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9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900" baseline="-25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ds[2]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。这一步排除了不好的决策，留下更好的决策。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 &lt; ds[1], ds[2]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进队列。队头仍然是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ds[1]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，保持</a:t>
            </a:r>
            <a:r>
              <a:rPr lang="en-US" altLang="zh-CN" sz="29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9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900" baseline="-25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ds[1]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9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种情况下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都进队，是因为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ds[2]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ds[1]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更晚于离开窗口范围</a:t>
            </a:r>
            <a:r>
              <a:rPr lang="en-US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9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，即存活时间更长。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）继续以上操作，让窗口内的每个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j(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-k ≤ j ≤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都有机会进队，并保持队列是</a:t>
            </a:r>
            <a:r>
              <a:rPr lang="zh-CN" altLang="zh-CN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从大到小的单调队列</a:t>
            </a:r>
            <a:r>
              <a:rPr lang="zh-CN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经过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以上步骤，求得了固定一个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时的最大值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dsmax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变化时，统一用一个单调队列处理，因为一个较小的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所排除的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ds[j]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，在处理后面较大的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时，也会被排除，没有必要再重新排除一次；而且较小的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所得到的队列，后面较大的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也仍然有用。这样，每个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ds[j]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≤ j ≤ n)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都有机会进入队列一次，并且只进入队列一次，总复杂度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314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48"/>
    </mc:Choice>
    <mc:Fallback xmlns="">
      <p:transition spd="slow" advTm="6604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.2|18.9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6|17.7|27.7|1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|4|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32.4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</TotalTime>
  <Words>1639</Words>
  <Application>Microsoft Office PowerPoint</Application>
  <PresentationFormat>宽屏</PresentationFormat>
  <Paragraphs>75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Visio</vt:lpstr>
      <vt:lpstr>5.8 单调队列优化</vt:lpstr>
      <vt:lpstr> 单调队列</vt:lpstr>
      <vt:lpstr>PowerPoint 演示文稿</vt:lpstr>
      <vt:lpstr> 为什么单调队列可以优化</vt:lpstr>
      <vt:lpstr> 例题</vt:lpstr>
      <vt:lpstr>PowerPoint 演示文稿</vt:lpstr>
      <vt:lpstr>优化</vt:lpstr>
      <vt:lpstr>优化</vt:lpstr>
      <vt:lpstr>优化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2129</cp:revision>
  <dcterms:created xsi:type="dcterms:W3CDTF">2012-02-15T09:22:00Z</dcterms:created>
  <dcterms:modified xsi:type="dcterms:W3CDTF">2023-02-23T10:15:40Z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