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436" r:id="rId2"/>
    <p:sldId id="626" r:id="rId3"/>
    <p:sldId id="628" r:id="rId4"/>
    <p:sldId id="627" r:id="rId5"/>
    <p:sldId id="630" r:id="rId6"/>
    <p:sldId id="631" r:id="rId7"/>
    <p:sldId id="629" r:id="rId8"/>
    <p:sldId id="632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6"/>
            <p14:sldId id="628"/>
            <p14:sldId id="627"/>
            <p14:sldId id="630"/>
            <p14:sldId id="631"/>
            <p14:sldId id="629"/>
            <p14:sldId id="632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5.9 </a:t>
            </a:r>
            <a:r>
              <a:rPr lang="zh-CN" altLang="en-US" sz="4000" dirty="0" smtClean="0">
                <a:solidFill>
                  <a:srgbClr val="FF0000"/>
                </a:solidFill>
              </a:rPr>
              <a:t>斜率优化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9"/>
    </mc:Choice>
    <mc:Fallback xmlns="">
      <p:transition spd="slow" advTm="36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斜率优化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凸壳优化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9649072" cy="4968552"/>
          </a:xfrm>
        </p:spPr>
        <p:txBody>
          <a:bodyPr/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状态方程：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= min{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 - a[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]*d[j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]}  0≤j&lt;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d[j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]≤d[j+1],a[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]≤a[i+1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特征：存在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一个既有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又有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]*d[j]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时，如果简单地对外层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和内层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循环，复杂度是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O(n2)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斜率（凸壳）模型，能够把方程转化，得到一个只和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有关的部分，即“斜率”，从而能够使用单调队列优化。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657"/>
    </mc:Choice>
    <mc:Fallback xmlns="">
      <p:transition spd="slow" advTm="117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把状态方程变换为平面的斜率问题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9073008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状态方程：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= min{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[j] - a[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]*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d[j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看成不变的常量，把关于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部分看成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常量，把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看成变量，目标是求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变化时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的最优值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min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去掉，方程转化为：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[j] = a[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]*d[j] +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[j]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d[j]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 = a[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，方程变为：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y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0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58"/>
    </mc:Choice>
    <mc:Fallback xmlns="">
      <p:transition spd="slow" advTm="126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9073008" cy="4968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斜率优化的数学模型，就是把状态转移方程转换为平面坐标系直线的形式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）变量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有关，并且只有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中包含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[j]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y)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是题目中可能的决策。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）斜率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、截距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有关，并且只有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中包含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。最小的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包含最小的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，也就是状态方程的解。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56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28"/>
    </mc:Choice>
    <mc:Fallback xmlns="">
      <p:transition spd="slow" advTm="46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求一个</a:t>
            </a:r>
            <a:r>
              <a:rPr lang="en-US" altLang="zh-CN" sz="3600" dirty="0" err="1" smtClean="0">
                <a:solidFill>
                  <a:srgbClr val="FF0000"/>
                </a:solidFill>
                <a:latin typeface="+mn-ea"/>
              </a:rPr>
              <a:t>dp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zh-CN" sz="36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9073008" cy="4968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的情况下求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。由于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是定值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，斜率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 = a[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可以看成常数。当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0≤j&lt;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内变化时，对某个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，产生一个点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，这个点在一条直线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 =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kx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+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上，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是截距。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55840" y="35730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/>
        </p:nvGraphicFramePr>
        <p:xfrm>
          <a:off x="4655840" y="3573016"/>
          <a:ext cx="4104456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2038220" imgH="1301773" progId="Visio.Drawing.15">
                  <p:embed/>
                </p:oleObj>
              </mc:Choice>
              <mc:Fallback>
                <p:oleObj name="Visio" r:id="rId4" imgW="2038220" imgH="1301773" progId="Visio.Drawing.15">
                  <p:embed/>
                  <p:pic>
                    <p:nvPicPr>
                      <p:cNvPr id="5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3573016"/>
                        <a:ext cx="4104456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575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97"/>
    </mc:Choice>
    <mc:Fallback xmlns="">
      <p:transition spd="slow" advTm="58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404664"/>
            <a:ext cx="9073008" cy="4968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0≤j&lt;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中所有的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，把它们对应的点都画在平面上，这些点对应的直线的斜率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k=a[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都相同，只有截距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所有这些点中，有一个点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v'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所在的直线有最小截距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b'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，算出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b'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，由于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b'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中包含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，那么就算出了最优的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55840" y="35730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/>
        </p:nvGraphicFramePr>
        <p:xfrm>
          <a:off x="3940571" y="2636912"/>
          <a:ext cx="4310858" cy="28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2038220" imgH="1301773" progId="Visio.Drawing.15">
                  <p:embed/>
                </p:oleObj>
              </mc:Choice>
              <mc:Fallback>
                <p:oleObj name="Visio" r:id="rId4" imgW="2038220" imgH="1301773" progId="Visio.Drawing.15">
                  <p:embed/>
                  <p:pic>
                    <p:nvPicPr>
                      <p:cNvPr id="7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571" y="2636912"/>
                        <a:ext cx="4310858" cy="280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1658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74"/>
    </mc:Choice>
    <mc:Fallback xmlns="">
      <p:transition spd="slow" advTm="68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404664"/>
            <a:ext cx="9073008" cy="4968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如何找最优点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v'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？利用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下凸壳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是单调增加的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随着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递增而递增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构成了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下凸壳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下凸壳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的特征是线段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的斜率小于线段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的斜率。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构成了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上凸壳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。经过上凸壳中间点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的直线，其截距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肯定小于经过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的有相同斜率的直线的截距，所以点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肯定不是最优点，去掉它。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去掉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上凸壳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后，得到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，留下的点都满足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下凸壳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关系。最优点就在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下凸壳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上。例如在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中，用斜率为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的直线来切这些点，设线段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的斜率小于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的斜率大于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下凸壳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的最优点。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以上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操作用单调队列编程很方便。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55840" y="35730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624" y="2708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636538"/>
              </p:ext>
            </p:extLst>
          </p:nvPr>
        </p:nvGraphicFramePr>
        <p:xfrm>
          <a:off x="1174776" y="4077072"/>
          <a:ext cx="9577064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5905676" imgH="1209594" progId="Visio.Drawing.15">
                  <p:embed/>
                </p:oleObj>
              </mc:Choice>
              <mc:Fallback>
                <p:oleObj name="Visio" r:id="rId4" imgW="5905676" imgH="1209594" progId="Visio.Drawing.15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76" y="4077072"/>
                        <a:ext cx="9577064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8008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40"/>
    </mc:Choice>
    <mc:Fallback xmlns="">
      <p:transition spd="slow" advTm="190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求所有的</a:t>
            </a:r>
            <a:r>
              <a:rPr lang="en-US" altLang="zh-CN" sz="3600" dirty="0" err="1" smtClean="0">
                <a:solidFill>
                  <a:srgbClr val="FF0000"/>
                </a:solidFill>
                <a:latin typeface="+mn-ea"/>
              </a:rPr>
              <a:t>dp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zh-CN" sz="36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9073008" cy="4968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，复杂度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。如果对所有的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，每一个都这样求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，总复杂度仍然是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有优化的方法吗？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个较小的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，它对应的点是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{v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...,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个较大的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，对应了更多的点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{v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...,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...,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，其中包含了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的所有点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寻找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的最优点时，需要检查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{v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...,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寻找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的最优点时，需要检查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{v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...,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..., v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i2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做了重复的检查，并且这些重复是可以避免的。这就是能优化的地方，仍然用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下凸壳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进行优化。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55840" y="35730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2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12"/>
    </mc:Choice>
    <mc:Fallback xmlns="">
      <p:transition spd="slow" advTm="1064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26.8|8.6|25.4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0.6|5.9|32.9|4.8|17.3|3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5.9|1.7|1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9|1.8|109.4|1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5.4|11|7.3|5.9|10.3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829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Visio</vt:lpstr>
      <vt:lpstr>5.9 斜率优化</vt:lpstr>
      <vt:lpstr> 斜率优化/凸壳优化</vt:lpstr>
      <vt:lpstr>把状态方程变换为平面的斜率问题</vt:lpstr>
      <vt:lpstr>PowerPoint 演示文稿</vt:lpstr>
      <vt:lpstr>求一个dp[i]</vt:lpstr>
      <vt:lpstr>PowerPoint 演示文稿</vt:lpstr>
      <vt:lpstr>PowerPoint 演示文稿</vt:lpstr>
      <vt:lpstr>求所有的dp[i]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2126</cp:revision>
  <dcterms:created xsi:type="dcterms:W3CDTF">2012-02-15T09:22:00Z</dcterms:created>
  <dcterms:modified xsi:type="dcterms:W3CDTF">2023-02-23T10:16:27Z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