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436" r:id="rId2"/>
    <p:sldId id="437" r:id="rId3"/>
    <p:sldId id="438" r:id="rId4"/>
    <p:sldId id="439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437"/>
            <p14:sldId id="438"/>
            <p14:sldId id="439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75" d="100"/>
          <a:sy n="75" d="100"/>
        </p:scale>
        <p:origin x="1923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6.1 </a:t>
            </a:r>
            <a:r>
              <a:rPr lang="zh-CN" altLang="en-US" sz="4000" dirty="0" smtClean="0">
                <a:solidFill>
                  <a:srgbClr val="FF0000"/>
                </a:solidFill>
              </a:rPr>
              <a:t>模运算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8"/>
    </mc:Choice>
    <mc:Fallback xmlns="">
      <p:transition spd="slow" advTm="393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0"/>
            <a:ext cx="8939336" cy="42052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一个数太大，无法直接输出，或者不需要直接输出，那么可以把它取模，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缩小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数值再输出。</a:t>
            </a:r>
          </a:p>
          <a:p>
            <a:pPr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模运算：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除以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的余数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 mod 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 a % m</a:t>
            </a:r>
          </a:p>
          <a:p>
            <a:pPr marL="0" indent="0">
              <a:buNone/>
              <a:defRPr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0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 mod m ≤ m-1</a:t>
            </a:r>
          </a:p>
          <a:p>
            <a:pPr marL="0" indent="0">
              <a:buNone/>
              <a:defRPr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 = 10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，就是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取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的个位数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 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，若余数为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，表示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为偶数，否则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为奇数。</a:t>
            </a:r>
          </a:p>
          <a:p>
            <a:pPr marL="0" indent="0">
              <a:buNone/>
              <a:defRPr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604" name="标题 1"/>
          <p:cNvSpPr txBox="1">
            <a:spLocks noChangeArrowheads="1"/>
          </p:cNvSpPr>
          <p:nvPr/>
        </p:nvSpPr>
        <p:spPr bwMode="auto">
          <a:xfrm>
            <a:off x="1487488" y="548680"/>
            <a:ext cx="385191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模运算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74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885"/>
    </mc:Choice>
    <mc:Fallback xmlns="">
      <p:transition spd="slow" advTm="6788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/>
          </p:nvPr>
        </p:nvSpPr>
        <p:spPr>
          <a:xfrm>
            <a:off x="695400" y="40466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模运算的性质</a:t>
            </a:r>
          </a:p>
        </p:txBody>
      </p:sp>
      <p:sp>
        <p:nvSpPr>
          <p:cNvPr id="26627" name="内容占位符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/>
              <a:t>加：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(a+b) mod m = ((a mod m) + (b mod m)) mod m</a:t>
            </a:r>
          </a:p>
          <a:p>
            <a:pPr marL="0" indent="0">
              <a:buNone/>
            </a:pPr>
            <a:r>
              <a:rPr lang="zh-CN" altLang="en-US" sz="2400"/>
              <a:t>减：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(a - b) mod m = ((a mod m) -  (b mod m)) mod m</a:t>
            </a:r>
          </a:p>
          <a:p>
            <a:pPr marL="0" indent="0">
              <a:buNone/>
            </a:pPr>
            <a:r>
              <a:rPr lang="zh-CN" altLang="en-US" sz="2400"/>
              <a:t>乘：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(a 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b) mod m = ((a mod m) 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(b mod m)) mod m</a:t>
            </a:r>
          </a:p>
          <a:p>
            <a:pPr marL="0" indent="0">
              <a:buNone/>
            </a:pP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但是，除法这样做是错的：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	(a / b) mod m = ((a mod m) / (b mod m)) mod m</a:t>
            </a:r>
          </a:p>
          <a:p>
            <a:pPr marL="0" indent="0"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	(100/50) mod 20 = 2</a:t>
            </a:r>
          </a:p>
          <a:p>
            <a:pPr marL="0" indent="0">
              <a:buNone/>
            </a:pP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	(100 mod 20) / (50 mod 20) mod 20 = 0</a:t>
            </a: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两者不相等。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除法的取模，需要用到逆元</a:t>
            </a:r>
          </a:p>
          <a:p>
            <a:pPr marL="0" indent="0">
              <a:buNone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758"/>
    </mc:Choice>
    <mc:Fallback xmlns="">
      <p:transition spd="slow" advTm="8375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/>
          </p:nvPr>
        </p:nvSpPr>
        <p:spPr>
          <a:xfrm>
            <a:off x="695400" y="40466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模</a:t>
            </a:r>
            <a:r>
              <a:rPr lang="zh-CN" altLang="en-US" sz="3200" dirty="0" smtClean="0">
                <a:solidFill>
                  <a:srgbClr val="0070C0"/>
                </a:solidFill>
              </a:rPr>
              <a:t>运算仍然容易溢出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26627" name="内容占位符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如需要验证乘法取模的结果是否正确，可以用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写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print(a*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b%m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不用担心溢出问题。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i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i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i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i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2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67"/>
    </mc:Choice>
    <mc:Fallback xmlns="">
      <p:transition spd="slow" advTm="34667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1211</TotalTime>
  <Words>266</Words>
  <Application>Microsoft Office PowerPoint</Application>
  <PresentationFormat>宽屏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6.1 模运算</vt:lpstr>
      <vt:lpstr>PowerPoint 演示文稿</vt:lpstr>
      <vt:lpstr>模运算的性质</vt:lpstr>
      <vt:lpstr>模运算仍然容易溢出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2123</cp:revision>
  <dcterms:created xsi:type="dcterms:W3CDTF">2012-02-15T09:22:00Z</dcterms:created>
  <dcterms:modified xsi:type="dcterms:W3CDTF">2023-02-23T10:17:27Z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