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436" r:id="rId2"/>
    <p:sldId id="437" r:id="rId3"/>
    <p:sldId id="443" r:id="rId4"/>
    <p:sldId id="442" r:id="rId5"/>
    <p:sldId id="447" r:id="rId6"/>
    <p:sldId id="449" r:id="rId7"/>
    <p:sldId id="448" r:id="rId8"/>
    <p:sldId id="450" r:id="rId9"/>
    <p:sldId id="452" r:id="rId10"/>
    <p:sldId id="451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43"/>
            <p14:sldId id="442"/>
            <p14:sldId id="447"/>
            <p14:sldId id="449"/>
            <p14:sldId id="448"/>
            <p14:sldId id="450"/>
            <p14:sldId id="452"/>
            <p14:sldId id="451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6.10 </a:t>
            </a:r>
            <a:r>
              <a:rPr lang="zh-CN" altLang="en-US" sz="4000" dirty="0" smtClean="0">
                <a:solidFill>
                  <a:srgbClr val="FF0000"/>
                </a:solidFill>
              </a:rPr>
              <a:t>素数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4176464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素数的判定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素数筛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质因数分解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1"/>
    </mc:Choice>
    <mc:Fallback xmlns="">
      <p:transition spd="slow" advTm="164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1233248" cy="435133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如何快速找到一个大数的因子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？可以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挑一些数来“试”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pollard_rho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算法的思路，它使用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了启发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x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+ c) mod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其中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的初值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是随机数。计算的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结果生成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序列，这个序列的前一部分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不重复，后面的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会重复并形成回路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然后利用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求一个因子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055440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质因数分解：</a:t>
            </a:r>
            <a:r>
              <a:rPr lang="en-US" altLang="zh-CN" dirty="0" err="1">
                <a:solidFill>
                  <a:srgbClr val="FF0000"/>
                </a:solidFill>
              </a:rPr>
              <a:t>Pollard_rho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27" name="Picture 11" descr="C:\Users\ECUST\AppData\Local\Temp\ksohtml9792\wps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3284984"/>
            <a:ext cx="3442692" cy="31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68"/>
    </mc:Choice>
    <mc:Fallback xmlns="">
      <p:transition spd="slow" advTm="1253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素数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8" y="1540823"/>
            <a:ext cx="1044116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孪生素数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猜想：存在无穷多的形如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p+2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的素数对。尚未证明。陈景润在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1966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年证明了存在无穷多个素数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 + 2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至多只有两个素数因子。最新的突破是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张益唐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所证明的孪生素数猜想的一个弱化形式：存在无穷多个差小于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万的素数对。根据张益唐的方法，数学界已经把这个差缩小到了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素数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等差数列猜想：对任意正整数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&gt; 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，有一个由素数组成的长度为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的等差数列。尚未证明。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哥德巴赫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猜想：每个大于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的正偶数可以写成两个素数的和。这是最有名的素数猜想，也是最令人头疼的猜想。迄今为止，最好的结果仍然是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陈景润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1966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年做出的“大偶数表为一个素数及一个不超过二个素数的乘积之和”，即“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1+2”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92"/>
    </mc:Choice>
    <mc:Fallback xmlns="">
      <p:transition spd="slow" advTm="1500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734481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小素数的判定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3490" y="1198493"/>
            <a:ext cx="104190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除法：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  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内的所有数去试着除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，如果都不能整除，就是素数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3432" y="1844824"/>
            <a:ext cx="1058517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bool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is_prime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(long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n)</a:t>
            </a:r>
            <a:r>
              <a:rPr lang="en-US" altLang="zh-CN" sz="20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if(n &lt;= 1)   return false;         //1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不是素数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for(long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&lt;= n;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++)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这样写更好：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&lt;=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sqrt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，不用每次计算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if(n %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== 0)  return false;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能整除，不是素数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return true;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读者思考，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n=2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时返回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吗？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8" name="Picture 6" descr="C:\Users\ECUST\AppData\Local\Temp\ksohtml9792\wps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299373"/>
            <a:ext cx="314618" cy="3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2"/>
    </mc:Choice>
    <mc:Fallback xmlns="">
      <p:transition spd="slow" advTm="990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370901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大素数的</a:t>
            </a:r>
            <a:r>
              <a:rPr lang="zh-CN" altLang="en-US" dirty="0">
                <a:solidFill>
                  <a:srgbClr val="FF0000"/>
                </a:solidFill>
              </a:rPr>
              <a:t>判定：费马素性测试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408" y="1101661"/>
            <a:ext cx="104771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费马小定理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是正整数且与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互素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费马小定理的逆命题也几乎成立。费马素性测试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，基于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费马小定理的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逆命题。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为了测试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是否为素数，在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之间任选一个随机的基值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不成立，那么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肯定不是素数。这实际上是费马小定理的逆否命题。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成立，那么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很大概率是素数，尝试的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越多，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是素数的概率越大。称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是一个基于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伪素数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有一些合数，不管选什么</a:t>
            </a:r>
            <a:r>
              <a:rPr lang="en-US" altLang="zh-CN" sz="2000" i="1" dirty="0"/>
              <a:t>a</a:t>
            </a:r>
            <a:r>
              <a:rPr lang="zh-CN" altLang="en-US" sz="2000" dirty="0"/>
              <a:t>值，都能通过测试。这种数叫作</a:t>
            </a:r>
            <a:r>
              <a:rPr lang="en-US" altLang="zh-CN" sz="2000" dirty="0"/>
              <a:t>Carmichael</a:t>
            </a:r>
            <a:r>
              <a:rPr lang="zh-CN" altLang="en-US" sz="2000" dirty="0"/>
              <a:t>数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958"/>
    </mc:Choice>
    <mc:Fallback xmlns="">
      <p:transition spd="slow" advTm="1729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大素数的</a:t>
            </a:r>
            <a:r>
              <a:rPr lang="zh-CN" altLang="en-US" dirty="0">
                <a:solidFill>
                  <a:srgbClr val="FF0000"/>
                </a:solidFill>
              </a:rPr>
              <a:t>判定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Miller-Rabin</a:t>
            </a:r>
            <a:r>
              <a:rPr lang="zh-CN" altLang="en-US" dirty="0">
                <a:solidFill>
                  <a:srgbClr val="FF0000"/>
                </a:solidFill>
              </a:rPr>
              <a:t>素性测试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23392" y="1700808"/>
            <a:ext cx="1047716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费马素性测试的缺点是不能排除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Carmichael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费马素性测试稍微改进一下，就是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Miller-Rabin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素性测试算法，它是已知最快的随机素数测试算法。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Miller-Rabin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素性测试的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Carmichael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数用费马测试排除掉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Carmichael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数用下面介绍的推论排除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推论</a:t>
            </a:r>
            <a:r>
              <a:rPr lang="zh-CN" altLang="en-US" sz="2400" dirty="0"/>
              <a:t>：如果对模</a:t>
            </a:r>
            <a:r>
              <a:rPr lang="en-US" altLang="zh-CN" sz="2400" dirty="0"/>
              <a:t>n</a:t>
            </a:r>
            <a:r>
              <a:rPr lang="zh-CN" altLang="en-US" sz="2400" dirty="0"/>
              <a:t>存在</a:t>
            </a:r>
            <a:r>
              <a:rPr lang="en-US" altLang="zh-CN" sz="2400" dirty="0"/>
              <a:t>1</a:t>
            </a:r>
            <a:r>
              <a:rPr lang="zh-CN" altLang="en-US" sz="2400" dirty="0"/>
              <a:t>的非平凡平方根，则</a:t>
            </a:r>
            <a:r>
              <a:rPr lang="en-US" altLang="zh-CN" sz="2400" dirty="0"/>
              <a:t>n</a:t>
            </a:r>
            <a:r>
              <a:rPr lang="zh-CN" altLang="en-US" sz="2400" dirty="0"/>
              <a:t>是合数。</a:t>
            </a:r>
          </a:p>
          <a:p>
            <a:pPr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70"/>
    </mc:Choice>
    <mc:Fallback xmlns="">
      <p:transition spd="slow" advTm="9397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素数的筛选：给定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2~n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内所有的素数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筛直接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利用了素数的定义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初始队列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n}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，操作步骤如下：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）输出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最小素数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的倍数，得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）输出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最小素数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的倍数，得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）输出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最小素数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的倍数，得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trike="dblStrike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继续以上步骤，直到队列为空。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055440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素数筛：埃氏筛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64"/>
    </mc:Choice>
    <mc:Fallback xmlns="">
      <p:transition spd="slow" advTm="1103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欧拉筛（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Sieve Of Euler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是线性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筛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的线性时间里求得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内所有的质数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拉筛的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原理：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一个合数肯定有一个最小质因子；让每个合数只被它的最小质因子筛选一次，以达到不重复筛的目的。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）逐一检查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的所有数。第一个检查的是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，它是第一个质数。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）当检查到第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个数时，利用已经求得的质数去筛掉对应的合数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，而且是用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的最小质因子去筛。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055440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素数筛：欧拉筛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88"/>
    </mc:Choice>
    <mc:Fallback xmlns="">
      <p:transition spd="slow" advTm="885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700"/>
            <a:ext cx="9145016" cy="67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48"/>
    </mc:Choice>
    <mc:Fallback xmlns="">
      <p:transition spd="slow" advTm="1221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质因子也可以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除法。求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的质因子：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）第一步，求最小质因子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。逐个检查从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   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所有素数，如果它能整除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，就是最小质因子。然后连续用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，目的是去掉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，得到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）第二步，再找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的最小质因子。逐个检查从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    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所有素数。从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开始试除，是因为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小的素因子，而且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的因子也是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的因子。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）继续以上步骤，直到找到所有质因子。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055440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质因数分解：试除法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21" name="Picture 5" descr="C:\Users\ECUST\AppData\Local\Temp\ksohtml9792\wps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060848"/>
            <a:ext cx="288032" cy="5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ECUST\AppData\Local\Temp\ksohtml9792\wps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140968"/>
            <a:ext cx="288032" cy="5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1"/>
    </mc:Choice>
    <mc:Fallback xmlns="">
      <p:transition spd="slow" advTm="6813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1138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6.10 素数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2166</cp:revision>
  <dcterms:created xsi:type="dcterms:W3CDTF">2012-02-15T09:22:00Z</dcterms:created>
  <dcterms:modified xsi:type="dcterms:W3CDTF">2023-02-23T10:31:13Z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