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36" r:id="rId2"/>
    <p:sldId id="452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52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6.11 </a:t>
            </a:r>
            <a:r>
              <a:rPr lang="zh-CN" altLang="en-US" sz="4000" dirty="0" smtClean="0">
                <a:solidFill>
                  <a:srgbClr val="FF0000"/>
                </a:solidFill>
              </a:rPr>
              <a:t>威尔逊定理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5"/>
    </mc:Choice>
    <mc:Fallback xmlns="">
      <p:transition spd="slow" advTm="40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112332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为素数，则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可以整除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(p - 1)! + 1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是素数，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可以整除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(5-1)!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。非素数不行，例如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不能整除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(4-1)! + 1 = 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1055440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威尔逊定理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24"/>
    </mc:Choice>
    <mc:Fallback xmlns="">
      <p:transition spd="slow" advTm="6242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65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6.11 威尔逊定理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2169</cp:revision>
  <dcterms:created xsi:type="dcterms:W3CDTF">2012-02-15T09:22:00Z</dcterms:created>
  <dcterms:modified xsi:type="dcterms:W3CDTF">2023-02-23T10:31:27Z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