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4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436" r:id="rId2"/>
    <p:sldId id="452" r:id="rId3"/>
    <p:sldId id="453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52"/>
            <p14:sldId id="453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6.12 </a:t>
            </a:r>
            <a:r>
              <a:rPr lang="zh-CN" altLang="en-US" sz="4000" dirty="0" smtClean="0">
                <a:solidFill>
                  <a:srgbClr val="FF0000"/>
                </a:solidFill>
              </a:rPr>
              <a:t>积性函数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1"/>
    </mc:Choice>
    <mc:Fallback xmlns="">
      <p:transition spd="slow" advTm="392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412776"/>
            <a:ext cx="1123324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）定义在所有正整数上的函数称为算术函数（或数论函数）。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）如果算术函数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对任意两个互素的正整数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，均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称为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积性函数（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multiplicative functions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，或译为乘性函数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）如果对任意两个正整数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，均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               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称为完全积性函数。</a:t>
            </a:r>
          </a:p>
        </p:txBody>
      </p:sp>
      <p:pic>
        <p:nvPicPr>
          <p:cNvPr id="13314" name="Picture 2" descr="C:\Users\ECUST\AppData\Local\Temp\ksohtml9792\wps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564904"/>
            <a:ext cx="2448272" cy="45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207840" y="7010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积性函数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2" descr="C:\Users\ECUST\AppData\Local\Temp\ksohtml9792\wps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3717032"/>
            <a:ext cx="2448272" cy="45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6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87"/>
    </mc:Choice>
    <mc:Fallback xmlns="">
      <p:transition spd="slow" advTm="10078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207840" y="7010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常见积性函数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556792"/>
            <a:ext cx="4463813" cy="44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43"/>
    </mc:Choice>
    <mc:Fallback xmlns="">
      <p:transition spd="slow" advTm="4734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1657</TotalTime>
  <Words>90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6.12 积性函数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2173</cp:revision>
  <dcterms:created xsi:type="dcterms:W3CDTF">2012-02-15T09:22:00Z</dcterms:created>
  <dcterms:modified xsi:type="dcterms:W3CDTF">2023-02-23T10:31:43Z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