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36" r:id="rId2"/>
    <p:sldId id="452" r:id="rId3"/>
    <p:sldId id="453" r:id="rId4"/>
    <p:sldId id="454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52"/>
            <p14:sldId id="453"/>
            <p14:sldId id="454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6.13 </a:t>
            </a:r>
            <a:r>
              <a:rPr lang="zh-CN" altLang="en-US" sz="4000" dirty="0" smtClean="0">
                <a:solidFill>
                  <a:srgbClr val="FF0000"/>
                </a:solidFill>
              </a:rPr>
              <a:t>欧拉函数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通解公式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线性</a:t>
            </a:r>
            <a:r>
              <a:rPr lang="zh-CN" altLang="en-US" dirty="0" smtClean="0"/>
              <a:t>筛与欧拉函数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1"/>
    </mc:Choice>
    <mc:Fallback xmlns="">
      <p:transition spd="slow" advTm="415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12776"/>
            <a:ext cx="112332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是一个正整数，欧拉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      定义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为不超过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且与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互素的正整数的个数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 = 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个数与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互素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       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 = 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个数与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互素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        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定理：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是互素的正整数，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那么                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说明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欧拉函数是一个积性函数。</a:t>
            </a: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207840" y="7010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欧拉函数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318" name="Picture 6" descr="C:\Users\ECUST\AppData\Local\Temp\ksohtml9792\wps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556792"/>
            <a:ext cx="720080" cy="46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3" name="Picture 11" descr="C:\Users\ECUST\AppData\Local\Temp\ksohtml9792\wps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212976"/>
            <a:ext cx="1080120" cy="4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5" name="Picture 13" descr="C:\Users\ECUST\AppData\Local\Temp\ksohtml9792\wps6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3789040"/>
            <a:ext cx="1008112" cy="42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9" name="Picture 17" descr="C:\Users\ECUST\AppData\Local\Temp\ksohtml9792\wps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324" y="4797152"/>
            <a:ext cx="2313355" cy="4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207840" y="7010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求欧拉函数的通解公式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55440" y="1484784"/>
            <a:ext cx="112332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欧拉定理：设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是一个正整数，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是一个整数且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互素，即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gcd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(a, m)=1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C:\Users\ECUST\AppData\Local\Temp\ksohtml9792\wps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132856"/>
            <a:ext cx="23042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83432" y="3078719"/>
            <a:ext cx="97642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6.13.3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：设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为正整数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的质幂因子分解，那么：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</a:p>
        </p:txBody>
      </p:sp>
      <p:pic>
        <p:nvPicPr>
          <p:cNvPr id="1028" name="Picture 4" descr="C:\Users\ECUST\AppData\Local\Temp\ksohtml9792\wps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52" y="2965977"/>
            <a:ext cx="2560295" cy="59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CUST\AppData\Local\Temp\ksohtml9792\wps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494217"/>
            <a:ext cx="51772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12776"/>
            <a:ext cx="112332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范围内所有的欧拉函数，而不是只求一个欧拉函数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。如果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一个一个地求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范围内所有的欧拉函数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过程可以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优化，总复杂度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）利用积性函数的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性质                 ，递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推出后面的；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范围内的质数，用于上一步骤的递推。</a:t>
            </a: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558290" y="633758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线性</a:t>
            </a:r>
            <a:r>
              <a:rPr lang="zh-CN" altLang="en-US" dirty="0" smtClean="0">
                <a:solidFill>
                  <a:srgbClr val="FF0000"/>
                </a:solidFill>
              </a:rPr>
              <a:t>筛求</a:t>
            </a:r>
            <a:r>
              <a:rPr lang="en-US" altLang="zh-CN" dirty="0" smtClean="0">
                <a:solidFill>
                  <a:srgbClr val="FF0000"/>
                </a:solidFill>
              </a:rPr>
              <a:t>1~n</a:t>
            </a:r>
            <a:r>
              <a:rPr lang="zh-CN" altLang="en-US" dirty="0" smtClean="0">
                <a:solidFill>
                  <a:srgbClr val="FF0000"/>
                </a:solidFill>
              </a:rPr>
              <a:t>的所有欧拉函数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ECUST\AppData\Local\Temp\ksohtml9792\wps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988840"/>
            <a:ext cx="1042574" cy="5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CUST\AppData\Local\Temp\ksohtml9792\wps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717032"/>
            <a:ext cx="2581427" cy="4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83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</TotalTime>
  <Words>264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6.13 欧拉函数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2179</cp:revision>
  <dcterms:created xsi:type="dcterms:W3CDTF">2012-02-15T09:22:00Z</dcterms:created>
  <dcterms:modified xsi:type="dcterms:W3CDTF">2023-02-23T10:31:54Z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