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5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436" r:id="rId2"/>
    <p:sldId id="437" r:id="rId3"/>
    <p:sldId id="443" r:id="rId4"/>
    <p:sldId id="442" r:id="rId5"/>
    <p:sldId id="447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43"/>
            <p14:sldId id="442"/>
            <p14:sldId id="447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6.14 </a:t>
            </a:r>
            <a:r>
              <a:rPr lang="zh-CN" altLang="en-US" sz="4000" dirty="0" smtClean="0">
                <a:solidFill>
                  <a:srgbClr val="FF0000"/>
                </a:solidFill>
              </a:rPr>
              <a:t>整除分块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2"/>
    </mc:Choice>
    <mc:Fallback xmlns="">
      <p:transition spd="slow" advTm="324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532859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整除分块（数论分块）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8" y="1197333"/>
            <a:ext cx="1044116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整除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分块解决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一个整除的求和问题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如果直接暴力计算，复杂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，超时。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整除分块算法来求解，复杂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O(   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C:\Users\ECUST\AppData\Local\Temp\ksohtml9792\wps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9807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CUST\AppData\Local\Temp\ksohtml9792\wps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301557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21"/>
    </mc:Choice>
    <mc:Fallback xmlns="">
      <p:transition spd="slow" advTm="4952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9376" y="2286164"/>
            <a:ext cx="1058517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对第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行求和，结果：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观察上面第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8/i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的值，很多相等，这是整除操作的规律。例如：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8/1 = 8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8/2 = 4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8/3 = 8/4 = 2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8/5 = 8/6 = 8/7 = 8/8 = 1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为了对这些整除的结果进行快速求和，把它们分成一块块，其中每一块的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8/i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相同，把这一块一起算，就快了。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34845"/>
              </p:ext>
            </p:extLst>
          </p:nvPr>
        </p:nvGraphicFramePr>
        <p:xfrm>
          <a:off x="1391683" y="766548"/>
          <a:ext cx="7416822" cy="965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573">
                  <a:extLst>
                    <a:ext uri="{9D8B030D-6E8A-4147-A177-3AD203B41FA5}">
                      <a16:colId xmlns:a16="http://schemas.microsoft.com/office/drawing/2014/main" val="3096577413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291088250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3036864282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1382605521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2562279368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4062417548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2977661758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1664850982"/>
                    </a:ext>
                  </a:extLst>
                </a:gridCol>
                <a:gridCol w="866372">
                  <a:extLst>
                    <a:ext uri="{9D8B030D-6E8A-4147-A177-3AD203B41FA5}">
                      <a16:colId xmlns:a16="http://schemas.microsoft.com/office/drawing/2014/main" val="269194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2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3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4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5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6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7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8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2707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8/i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8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4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2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2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1</a:t>
                      </a:r>
                      <a:endParaRPr lang="zh-CN" alt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58472818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175657" y="202164"/>
            <a:ext cx="4204997" cy="457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 = 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为例，列出每个情况：</a:t>
            </a:r>
            <a:endParaRPr lang="zh-CN" altLang="en-US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1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11"/>
    </mc:Choice>
    <mc:Fallback xmlns="">
      <p:transition spd="slow" advTm="690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39416" y="2492896"/>
            <a:ext cx="95050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设每一块的左右区间是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[L, R]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，上面的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例子分成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块：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[1,1]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[2,2]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[3,4]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[5,8]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每一块内部的求和计算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数量乘以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[5, 8]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区间的整除和等于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(8-5+1)×1 = 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。复杂度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O(1)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29129"/>
              </p:ext>
            </p:extLst>
          </p:nvPr>
        </p:nvGraphicFramePr>
        <p:xfrm>
          <a:off x="1631504" y="764704"/>
          <a:ext cx="7416822" cy="965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573">
                  <a:extLst>
                    <a:ext uri="{9D8B030D-6E8A-4147-A177-3AD203B41FA5}">
                      <a16:colId xmlns:a16="http://schemas.microsoft.com/office/drawing/2014/main" val="3096577413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291088250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3036864282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1382605521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2562279368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4062417548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2977661758"/>
                    </a:ext>
                  </a:extLst>
                </a:gridCol>
                <a:gridCol w="860411">
                  <a:extLst>
                    <a:ext uri="{9D8B030D-6E8A-4147-A177-3AD203B41FA5}">
                      <a16:colId xmlns:a16="http://schemas.microsoft.com/office/drawing/2014/main" val="1664850982"/>
                    </a:ext>
                  </a:extLst>
                </a:gridCol>
                <a:gridCol w="866372">
                  <a:extLst>
                    <a:ext uri="{9D8B030D-6E8A-4147-A177-3AD203B41FA5}">
                      <a16:colId xmlns:a16="http://schemas.microsoft.com/office/drawing/2014/main" val="269194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2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3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4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5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6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7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8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2707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8/i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8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4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2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2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1</a:t>
                      </a:r>
                      <a:endParaRPr lang="zh-CN" altLang="en-US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1</a:t>
                      </a:r>
                      <a:endParaRPr lang="zh-CN" altLang="en-US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58472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9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26"/>
    </mc:Choice>
    <mc:Fallback xmlns="">
      <p:transition spd="slow" advTm="4722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整除分块的计算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28276" y="1863309"/>
            <a:ext cx="61239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    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相同值分块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，分块少于     种。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6" name="Picture 4" descr="C:\Users\ECUST\AppData\Local\Temp\ksohtml9792\wps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324" y="1635423"/>
            <a:ext cx="576064" cy="91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ECUST\AppData\Local\Temp\ksohtml9792\wps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80" y="1941123"/>
            <a:ext cx="432048" cy="30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656184" y="2780744"/>
            <a:ext cx="6096000" cy="5762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给定每个块的第一个数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n/(n/L)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2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28"/>
    </mc:Choice>
    <mc:Fallback xmlns="">
      <p:transition spd="slow" advTm="7492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</TotalTime>
  <Words>290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6.14 整除分块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2170</cp:revision>
  <dcterms:created xsi:type="dcterms:W3CDTF">2012-02-15T09:22:00Z</dcterms:created>
  <dcterms:modified xsi:type="dcterms:W3CDTF">2023-02-23T10:32:15Z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