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4">
  <p:sldMasterIdLst>
    <p:sldMasterId id="2147483661" r:id="rId1"/>
  </p:sldMasterIdLst>
  <p:notesMasterIdLst>
    <p:notesMasterId r:id="rId5"/>
  </p:notesMasterIdLst>
  <p:handoutMasterIdLst>
    <p:handoutMasterId r:id="rId6"/>
  </p:handoutMasterIdLst>
  <p:sldIdLst>
    <p:sldId id="436" r:id="rId2"/>
    <p:sldId id="452" r:id="rId3"/>
    <p:sldId id="453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452"/>
            <p14:sldId id="453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66" d="100"/>
          <a:sy n="66" d="100"/>
        </p:scale>
        <p:origin x="2283" y="1095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6.15 </a:t>
            </a:r>
            <a:r>
              <a:rPr lang="zh-CN" altLang="en-US" sz="4000" dirty="0" smtClean="0">
                <a:solidFill>
                  <a:srgbClr val="FF0000"/>
                </a:solidFill>
              </a:rPr>
              <a:t>狄利克雷卷积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7"/>
    </mc:Choice>
    <mc:Fallback xmlns="">
      <p:transition spd="slow" advTm="498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484784"/>
            <a:ext cx="1123324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是算术函数，记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的狄利克雷卷积是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 * 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，定义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它是一个求和公式，其中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d|n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整除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，卷积是对正因子求和。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207840" y="7010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狄利克雷卷积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ECUST\AppData\Local\Temp\ksohtml9792\wps8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2204864"/>
            <a:ext cx="299419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62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31"/>
    </mc:Choice>
    <mc:Fallback xmlns="">
      <p:transition spd="slow" advTm="6993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 noChangeArrowheads="1"/>
          </p:cNvSpPr>
          <p:nvPr/>
        </p:nvSpPr>
        <p:spPr bwMode="auto">
          <a:xfrm>
            <a:off x="1207840" y="701080"/>
            <a:ext cx="871296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性质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556792"/>
            <a:ext cx="91154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47"/>
    </mc:Choice>
    <mc:Fallback xmlns="">
      <p:transition spd="slow" advTm="3514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1732</TotalTime>
  <Words>54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6.15 狄利克雷卷积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2184</cp:revision>
  <dcterms:created xsi:type="dcterms:W3CDTF">2012-02-15T09:22:00Z</dcterms:created>
  <dcterms:modified xsi:type="dcterms:W3CDTF">2023-02-23T10:32:27Z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