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5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37" r:id="rId3"/>
    <p:sldId id="447" r:id="rId4"/>
    <p:sldId id="448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47"/>
            <p14:sldId id="44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6.16 </a:t>
            </a:r>
            <a:r>
              <a:rPr lang="zh-CN" altLang="en-US" sz="4000" dirty="0" smtClean="0">
                <a:solidFill>
                  <a:srgbClr val="FF0000"/>
                </a:solidFill>
              </a:rPr>
              <a:t>莫比乌斯函数和莫比乌斯反演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2"/>
    </mc:Choice>
    <mc:Fallback xmlns="">
      <p:transition spd="slow" advTm="92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莫比乌斯函数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3472" y="1628800"/>
            <a:ext cx="104411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莫比乌斯函数是狄利克雷卷积的重要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数论和组合数学的重要的积性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定义：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32" name="Picture 8" descr="C:\Users\ECUST\AppData\Local\Temp\ksohtml9792\wps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429000"/>
            <a:ext cx="600221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15480" y="5013176"/>
            <a:ext cx="511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莫比乌斯函数是积性函数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91"/>
    </mc:Choice>
    <mc:Fallback xmlns="">
      <p:transition spd="slow" advTm="686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莫比乌斯函数线性筛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31504" y="1340768"/>
            <a:ext cx="9220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求</a:t>
            </a:r>
            <a:r>
              <a:rPr lang="en-US" altLang="zh-CN" sz="2400" dirty="0"/>
              <a:t>1</a:t>
            </a:r>
            <a:r>
              <a:rPr lang="zh-CN" altLang="en-US" sz="2400" dirty="0"/>
              <a:t>～</a:t>
            </a:r>
            <a:r>
              <a:rPr lang="en-US" altLang="zh-CN" sz="2400" dirty="0"/>
              <a:t>n</a:t>
            </a:r>
            <a:r>
              <a:rPr lang="zh-CN" altLang="en-US" sz="2400" dirty="0"/>
              <a:t>内的莫比乌斯函数，和欧拉函数线性筛的代码几乎</a:t>
            </a:r>
            <a:r>
              <a:rPr lang="zh-CN" altLang="en-US" sz="2400" dirty="0" smtClean="0"/>
              <a:t>一样。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03512" y="2023856"/>
            <a:ext cx="8376592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bool vis[N];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prime[N];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Mob[N];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Mobius_sieve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en-US" altLang="zh-CN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vis[1] =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Mob[1] =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for(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2;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&lt;= N;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r>
              <a:rPr lang="en-US" altLang="zh-CN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if(!vis[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])  prime[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++]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Mob[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= - 1;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for(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j = 0; j &lt;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&amp;&amp; 1LL * prime[j] *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&lt;= N;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vis[prime[j] *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= 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Mob[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* prime[j]] =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% prime[j] ? -Mob[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]: 0);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% prime[j] == 0)  break;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2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8"/>
    </mc:Choice>
    <mc:Fallback xmlns="">
      <p:transition spd="slow" advTm="3229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莫比乌斯反演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43472" y="1525434"/>
            <a:ext cx="9220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莫比乌斯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反演公式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是算术函数，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的和函数，对任意正整数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满足       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对任意正整数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2" name="Picture 2" descr="C:\Users\ECUST\AppData\Local\Temp\ksohtml9792\wps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97249"/>
            <a:ext cx="1944216" cy="7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CUST\AppData\Local\Temp\ksohtml9792\wps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840771"/>
            <a:ext cx="2538315" cy="9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14"/>
    </mc:Choice>
    <mc:Fallback xmlns="">
      <p:transition spd="slow" advTm="4511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</TotalTime>
  <Words>214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6.16 莫比乌斯函数和莫比乌斯反演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2174</cp:revision>
  <dcterms:created xsi:type="dcterms:W3CDTF">2012-02-15T09:22:00Z</dcterms:created>
  <dcterms:modified xsi:type="dcterms:W3CDTF">2023-02-23T10:32:43Z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