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43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6.2 </a:t>
            </a:r>
            <a:r>
              <a:rPr lang="zh-CN" altLang="en-US" sz="4000" dirty="0" smtClean="0">
                <a:solidFill>
                  <a:srgbClr val="FF0000"/>
                </a:solidFill>
              </a:rPr>
              <a:t>快速幂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6"/>
    </mc:Choice>
    <mc:Fallback xmlns="">
      <p:transition spd="slow" advTm="114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幂运算的取模操作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加一个取模操作，例如对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200907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取模，代码改为：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mod = 200907; </a:t>
            </a:r>
          </a:p>
          <a:p>
            <a:pPr marL="40005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......</a:t>
            </a:r>
          </a:p>
          <a:p>
            <a:pPr marL="40005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if(n &amp; 1)  </a:t>
            </a:r>
          </a:p>
          <a:p>
            <a:pPr marL="40005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res = (base * res)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 mod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40005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 = (base * base)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 mod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40005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......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5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63"/>
    </mc:Choice>
    <mc:Fallback xmlns="">
      <p:transition spd="slow" advTm="338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，求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的最后一个数字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 = 10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即使能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直接算，也会超时。</a:t>
            </a:r>
          </a:p>
          <a:p>
            <a:pPr>
              <a:defRPr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方案：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数字太大：取模操作。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）计算量太大：用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计算、用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快速幂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加速。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快速幂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31"/>
    </mc:Choice>
    <mc:Fallback xmlns="">
      <p:transition spd="slow" advTm="435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用分治法算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altLang="zh-CN" sz="3600" baseline="30000" dirty="0">
                <a:solidFill>
                  <a:srgbClr val="0070C0"/>
                </a:solidFill>
              </a:rPr>
              <a:t>n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7568" y="1600201"/>
            <a:ext cx="8003232" cy="45259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再算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((a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一直算到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次幂。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5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4"/>
    </mc:Choice>
    <mc:Fallback xmlns="">
      <p:transition spd="slow" advTm="2048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5338763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分治法算</a:t>
            </a:r>
            <a:r>
              <a:rPr lang="en-US" altLang="zh-CN" sz="4000">
                <a:solidFill>
                  <a:srgbClr val="0070C0"/>
                </a:solidFill>
              </a:rPr>
              <a:t>a</a:t>
            </a:r>
            <a:r>
              <a:rPr lang="en-US" altLang="zh-CN" sz="4000" baseline="30000">
                <a:solidFill>
                  <a:srgbClr val="0070C0"/>
                </a:solidFill>
              </a:rPr>
              <a:t>n </a:t>
            </a:r>
            <a:r>
              <a:rPr lang="zh-CN" altLang="en-US" sz="4000">
                <a:solidFill>
                  <a:srgbClr val="0070C0"/>
                </a:solidFill>
              </a:rPr>
              <a:t>的代码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fastPow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n){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if(n == 1)   return a;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temp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fastPow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(a, n/2);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分治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if(n%2 == 1)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奇数个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。也可以这样写：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if(n &amp;1)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return temp * temp * a;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算平方*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else            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偶数个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return temp * temp ;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算平方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970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32656"/>
            <a:ext cx="15049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0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93"/>
    </mc:Choice>
    <mc:Fallback xmlns="">
      <p:transition spd="slow" advTm="435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https://timgsa.baidu.com/timg?image&amp;quality=80&amp;size=b9999_10000&amp;sec=1555499890308&amp;di=c58ca2c3ab2cc89b1d834d2b41ea85f0&amp;imgtype=0&amp;src=http%3A%2F%2Fpic.guoxuedashi.com%2Fshufa%2F24%2F2440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384" y="157944"/>
            <a:ext cx="1628817" cy="17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1199456" y="316551"/>
            <a:ext cx="6203032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还能更好：快速幂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600201"/>
            <a:ext cx="8507413" cy="330729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分解：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8+2+1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×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是倍乘关系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11=8+2+1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这样的倍乘关系？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3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27"/>
    </mc:Choice>
    <mc:Fallback xmlns="">
      <p:transition spd="slow" advTm="2962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利用二进制进行分解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pt-BR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1011</a:t>
            </a:r>
            <a:r>
              <a:rPr lang="pt-BR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pt-BR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pt-BR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pt-BR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8+2+1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这题没有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如何跳过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，就是需要跳过的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2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8"/>
    </mc:Choice>
    <mc:Fallback xmlns="">
      <p:transition spd="slow" advTm="3667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1199456" y="332656"/>
            <a:ext cx="7139136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用快速幂计算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altLang="zh-CN" sz="3600" baseline="30000" dirty="0">
                <a:solidFill>
                  <a:srgbClr val="0070C0"/>
                </a:solidFill>
              </a:rPr>
              <a:t>11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600201"/>
            <a:ext cx="922736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pt-BR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1011</a:t>
            </a:r>
            <a:r>
              <a:rPr lang="pt-BR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pt-BR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pt-BR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pt-BR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8+2+1</a:t>
            </a:r>
          </a:p>
          <a:p>
            <a:pPr marL="457200" lvl="1" indent="0"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从低位往高位处理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（右移一次，就把刚处理的低位移走了）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pt-BR" altLang="zh-CN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处理末尾的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：计算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  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res=a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，处理第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：计算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。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res=res*a</a:t>
            </a:r>
            <a:r>
              <a:rPr lang="en-US" altLang="zh-CN" baseline="30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baseline="30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1+2</a:t>
            </a:r>
            <a:endParaRPr lang="en-US" altLang="zh-CN" baseline="30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，处理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：跳过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。</a:t>
            </a:r>
            <a:endParaRPr lang="en-US" altLang="zh-CN" baseline="30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，处理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：计算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。 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1+2+8</a:t>
            </a:r>
          </a:p>
          <a:p>
            <a:pPr marL="457200" lvl="1" indent="0"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8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52"/>
    </mc:Choice>
    <mc:Fallback xmlns="">
      <p:transition spd="slow" advTm="5195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211144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快速幂代码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9299376" cy="4891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fastPow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a,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n){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base = a;    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res = 1;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while(n) {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if(n &amp; 1)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的最后一位是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，表示这个地方需要乘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res *= base;  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base *= base;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推算乘积，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--&gt;a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--&gt;a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--&gt;a</a:t>
            </a:r>
            <a:r>
              <a:rPr lang="en-US" altLang="zh-CN" sz="24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n &gt;&gt;= 1;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右移一位，把刚处理过的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的最后一位去掉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return res;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8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59"/>
    </mc:Choice>
    <mc:Fallback xmlns="">
      <p:transition spd="slow" advTm="3615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加上取模操作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上面的快速幂代码其实是有问题的：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base *= base;  //a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--&gt;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--&gt;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--&gt; a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太大了！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需要取模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1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62"/>
    </mc:Choice>
    <mc:Fallback xmlns="">
      <p:transition spd="slow" advTm="1766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521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6.2 快速幂</vt:lpstr>
      <vt:lpstr>快速幂</vt:lpstr>
      <vt:lpstr>用分治法算an</vt:lpstr>
      <vt:lpstr>分治法算an 的代码</vt:lpstr>
      <vt:lpstr>还能更好：快速幂</vt:lpstr>
      <vt:lpstr>利用二进制进行分解</vt:lpstr>
      <vt:lpstr>用快速幂计算a11</vt:lpstr>
      <vt:lpstr>快速幂代码</vt:lpstr>
      <vt:lpstr>加上取模操作</vt:lpstr>
      <vt:lpstr>幂运算的取模操作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2125</cp:revision>
  <dcterms:created xsi:type="dcterms:W3CDTF">2012-02-15T09:22:00Z</dcterms:created>
  <dcterms:modified xsi:type="dcterms:W3CDTF">2023-02-23T10:17:50Z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