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436" r:id="rId2"/>
    <p:sldId id="437" r:id="rId3"/>
    <p:sldId id="438" r:id="rId4"/>
    <p:sldId id="446" r:id="rId5"/>
    <p:sldId id="439" r:id="rId6"/>
    <p:sldId id="447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38"/>
            <p14:sldId id="446"/>
            <p14:sldId id="439"/>
            <p14:sldId id="44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6.4 </a:t>
            </a:r>
            <a:r>
              <a:rPr lang="zh-CN" altLang="en-US" sz="4000" smtClean="0">
                <a:solidFill>
                  <a:srgbClr val="FF0000"/>
                </a:solidFill>
              </a:rPr>
              <a:t>高斯消元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基本操作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 smtClean="0">
                <a:latin typeface="+mn-ea"/>
              </a:rPr>
              <a:t>消元法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8"/>
    </mc:Choice>
    <mc:Fallback xmlns="">
      <p:transition spd="slow" advTm="46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一个线性方程组有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个一次方程，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所有的系数写成一个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列的矩阵，把每个方程等号右侧的常数放在最右列上，得到一个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列的增广矩阵。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线性方程组和高斯消元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06"/>
    </mc:Choice>
    <mc:Fallback xmlns="">
      <p:transition spd="slow" advTm="411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有唯一解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276350"/>
            <a:ext cx="10696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40"/>
    </mc:Choice>
    <mc:Fallback xmlns="">
      <p:transition spd="slow" advTm="1152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6120508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有无穷解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ECUST\AppData\Local\Temp\ksohtml9792\wps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060848"/>
            <a:ext cx="10159239" cy="159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18"/>
    </mc:Choice>
    <mc:Fallback xmlns="">
      <p:transition spd="slow" advTm="227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6120508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无解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1028" name="Picture 4" descr="C:\Users\ECUST\AppData\Local\Temp\ksohtml9792\wps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72816"/>
            <a:ext cx="96328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4"/>
    </mc:Choice>
    <mc:Fallback xmlns="">
      <p:transition spd="slow" advTm="2715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一种程式化的简单消元方法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</a:rPr>
              <a:t>高斯</a:t>
            </a:r>
            <a:r>
              <a:rPr lang="en-US" altLang="zh-CN" sz="3600" dirty="0" smtClean="0">
                <a:solidFill>
                  <a:srgbClr val="FF0000"/>
                </a:solidFill>
              </a:rPr>
              <a:t>-</a:t>
            </a:r>
            <a:r>
              <a:rPr lang="zh-CN" altLang="en-US" sz="3600" dirty="0" smtClean="0">
                <a:solidFill>
                  <a:srgbClr val="FF0000"/>
                </a:solidFill>
              </a:rPr>
              <a:t>约当消元法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ECUST\AppData\Local\Temp\ksohtml9792\wps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077072"/>
            <a:ext cx="5208206" cy="10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CUST\AppData\Local\Temp\ksohtml9792\wps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564904"/>
            <a:ext cx="722867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35"/>
    </mc:Choice>
    <mc:Fallback xmlns="">
      <p:transition spd="slow" advTm="14673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90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6.4 高斯消元</vt:lpstr>
      <vt:lpstr>线性方程组和高斯消元</vt:lpstr>
      <vt:lpstr>有唯一解</vt:lpstr>
      <vt:lpstr>有无穷解</vt:lpstr>
      <vt:lpstr>无解</vt:lpstr>
      <vt:lpstr>高斯-约当消元法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2123</cp:revision>
  <dcterms:created xsi:type="dcterms:W3CDTF">2012-02-15T09:22:00Z</dcterms:created>
  <dcterms:modified xsi:type="dcterms:W3CDTF">2023-02-23T10:19:00Z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