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436" r:id="rId2"/>
    <p:sldId id="437" r:id="rId3"/>
    <p:sldId id="438" r:id="rId4"/>
    <p:sldId id="441" r:id="rId5"/>
    <p:sldId id="440" r:id="rId6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437"/>
            <p14:sldId id="438"/>
            <p14:sldId id="441"/>
            <p14:sldId id="440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66" d="100"/>
          <a:sy n="66" d="100"/>
        </p:scale>
        <p:origin x="2283" y="1095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0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56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4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939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2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94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4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26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6.6   0/1</a:t>
            </a:r>
            <a:r>
              <a:rPr lang="zh-CN" altLang="en-US" sz="4000" dirty="0" smtClean="0">
                <a:solidFill>
                  <a:srgbClr val="FF0000"/>
                </a:solidFill>
              </a:rPr>
              <a:t>分数规划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1"/>
    </mc:Choice>
    <mc:Fallback xmlns="">
      <p:transition spd="slow" advTm="415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ECUST\AppData\Local\Temp\ksohtml9792\wps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7" y="2636912"/>
            <a:ext cx="1770343" cy="77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4" name="标题 1"/>
          <p:cNvSpPr txBox="1">
            <a:spLocks noChangeArrowheads="1"/>
          </p:cNvSpPr>
          <p:nvPr/>
        </p:nvSpPr>
        <p:spPr bwMode="auto">
          <a:xfrm>
            <a:off x="1487488" y="548680"/>
            <a:ext cx="532859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二分法与分数规划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99456" y="1988840"/>
            <a:ext cx="964907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给定两个都包含n个数的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正数数列{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zh-CN" sz="2400" b="0" i="1" u="none" strike="noStrike" cap="none" normalizeH="0" baseline="-3000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a</a:t>
            </a:r>
            <a:r>
              <a:rPr kumimoji="0" lang="zh-CN" altLang="zh-CN" sz="2400" b="0" i="1" u="none" strike="noStrike" cap="none" normalizeH="0" baseline="-3000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,…, a</a:t>
            </a:r>
            <a:r>
              <a:rPr kumimoji="0" lang="zh-CN" altLang="zh-CN" sz="2400" b="0" i="1" u="none" strike="noStrike" cap="none" normalizeH="0" baseline="-3000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}，{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zh-CN" sz="2400" b="0" i="1" u="none" strike="noStrike" cap="none" normalizeH="0" baseline="-3000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b</a:t>
            </a:r>
            <a:r>
              <a:rPr kumimoji="0" lang="zh-CN" altLang="zh-CN" sz="2400" b="0" i="1" u="none" strike="noStrike" cap="none" normalizeH="0" baseline="-3000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,…, b</a:t>
            </a:r>
            <a:r>
              <a:rPr kumimoji="0" lang="zh-CN" altLang="zh-CN" sz="2400" b="0" i="1" u="none" strike="noStrike" cap="none" normalizeH="0" baseline="-3000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同时选出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，求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zh-CN" altLang="zh-CN" sz="2400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 1或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zh-CN" altLang="zh-CN" sz="2400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 0，表示选或不选第i对数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zh-CN" sz="2400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zh-CN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zh-CN" sz="2400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30" name="Picture 6" descr="C:\Users\ECUST\AppData\Local\Temp\ksohtml9792\wps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3429000"/>
            <a:ext cx="1705413" cy="57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74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147"/>
    </mc:Choice>
    <mc:Fallback xmlns="">
      <p:transition spd="slow" advTm="7714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C:\Users\ECUST\AppData\Local\Temp\ksohtml9792\wps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3553602"/>
            <a:ext cx="2341463" cy="69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ECUST\AppData\Local\Temp\ksohtml9792\wps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2780928"/>
            <a:ext cx="3679377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ECUST\AppData\Local\Temp\ksohtml9792\wps1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968" y="1412776"/>
            <a:ext cx="2596463" cy="89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5360" y="1643703"/>
            <a:ext cx="8496944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猜测一个数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，看什么时候大于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zh-CN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移项得：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95400" y="3775975"/>
            <a:ext cx="80073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令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把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看成变量，这是一条直线。原问题转化为在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个直线中选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个直线求和。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8" name="Picture 9" descr="C:\Users\ECUST\AppData\Local\Temp\ksohtml9792\wps2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672" y="2436968"/>
            <a:ext cx="3312368" cy="207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6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813"/>
    </mc:Choice>
    <mc:Fallback xmlns="">
      <p:transition spd="slow" advTm="8881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C:\Users\ECUST\AppData\Local\Temp\ksohtml9792\wps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5" y="332656"/>
            <a:ext cx="2341463" cy="69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70825" y="548680"/>
            <a:ext cx="80073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令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把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看成变量，这是一条直线。原问题转化为在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个直线中选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个直线求和。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57" name="Picture 9" descr="C:\Users\ECUST\AppData\Local\Temp\ksohtml9792\wps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672" y="1916832"/>
            <a:ext cx="3312368" cy="207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8417432" y="4112351"/>
            <a:ext cx="3231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 = 1</a:t>
            </a:r>
            <a:r>
              <a:rPr lang="zh-CN" altLang="en-US" kern="1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时，最大的交点</a:t>
            </a:r>
            <a:r>
              <a:rPr lang="en-US" altLang="zh-CN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kern="1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是答案</a:t>
            </a:r>
            <a:endParaRPr lang="zh-CN" altLang="en-US" kern="1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70825" y="2132856"/>
            <a:ext cx="705678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 = 1，选1对数。直线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zh-CN" altLang="zh-CN" sz="2000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与x轴的交点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 M，是所有直线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zh-CN" altLang="zh-CN" sz="2000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与x轴交点的最大值，M就是答案。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 = 2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，选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对数（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 ≥ 2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 = 2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的结果一样），也就是在图中任选两根直线</a:t>
            </a:r>
            <a:r>
              <a:rPr lang="en-US" altLang="zh-CN" sz="2000" i="1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000" i="1" baseline="-25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i="1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000" i="1" baseline="-25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，在所有使</a:t>
            </a:r>
            <a:r>
              <a:rPr lang="en-US" altLang="zh-CN" sz="2000" i="1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000" i="1" baseline="-25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000" i="1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000" i="1" baseline="-25000" dirty="0" err="1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2000" i="1" baseline="-25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0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的那些</a:t>
            </a:r>
            <a:r>
              <a:rPr lang="en-US" altLang="zh-CN" sz="2000" i="1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中，最大的就是答案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用二分法猜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排序，选前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09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40"/>
    </mc:Choice>
    <mc:Fallback xmlns="">
      <p:transition spd="slow" advTm="4244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 descr="C:\Users\ECUST\AppData\Local\Temp\ksohtml9792\wps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672" y="1916832"/>
            <a:ext cx="3312368" cy="207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8520024" y="4112351"/>
            <a:ext cx="3026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kern="1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 = </a:t>
            </a:r>
            <a:r>
              <a:rPr lang="en-US" altLang="zh-CN" kern="1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kern="1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时，前</a:t>
            </a:r>
            <a:r>
              <a:rPr lang="en-US" altLang="zh-CN" kern="1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kern="1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根直线的</a:t>
            </a:r>
            <a:r>
              <a:rPr lang="en-US" altLang="zh-CN" kern="1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kern="1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值和</a:t>
            </a:r>
            <a:endParaRPr lang="zh-CN" altLang="en-US" kern="1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70825" y="2286744"/>
            <a:ext cx="705678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 = 1，选1对数。直线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zh-CN" altLang="zh-CN" sz="2000" b="0" i="1" u="none" strike="noStrike" cap="none" normalizeH="0" baseline="-3000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与x轴的交点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 M，是所有直线</a:t>
            </a:r>
            <a:r>
              <a:rPr kumimoji="0" lang="zh-CN" altLang="zh-CN" sz="20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zh-CN" altLang="zh-CN" sz="2000" b="0" i="1" u="none" strike="noStrike" cap="none" normalizeH="0" baseline="-3000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与x轴交点的最大值，M就是答案。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k = 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对数，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也就是在图中任选两根直线</a:t>
            </a:r>
            <a:r>
              <a:rPr lang="en-US" altLang="zh-CN" sz="2000" i="1" dirty="0" err="1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000" i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i="1" dirty="0" err="1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000" i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，在所有使</a:t>
            </a:r>
            <a:r>
              <a:rPr lang="en-US" altLang="zh-CN" sz="2000" i="1" dirty="0" err="1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000" i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000" i="1" dirty="0" err="1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000" i="1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2000" i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 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的那些</a:t>
            </a:r>
            <a:r>
              <a:rPr lang="en-US" altLang="zh-CN" sz="2000" i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中，最大的就是答案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需要暴力选任意两根直线吗？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不需要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）对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排序，选前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endParaRPr lang="en-US" altLang="zh-CN" sz="20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）用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二分法猜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endParaRPr lang="en-US" altLang="zh-CN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88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905"/>
    </mc:Choice>
    <mc:Fallback xmlns="">
      <p:transition spd="slow" advTm="205905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1366</TotalTime>
  <Words>376</Words>
  <Application>Microsoft Office PowerPoint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6.6   0/1分数规划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2136</cp:revision>
  <dcterms:created xsi:type="dcterms:W3CDTF">2012-02-15T09:22:00Z</dcterms:created>
  <dcterms:modified xsi:type="dcterms:W3CDTF">2023-02-23T10:20:02Z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