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436" r:id="rId2"/>
    <p:sldId id="627" r:id="rId3"/>
    <p:sldId id="628" r:id="rId4"/>
    <p:sldId id="630" r:id="rId5"/>
    <p:sldId id="631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7"/>
            <p14:sldId id="628"/>
            <p14:sldId id="630"/>
            <p14:sldId id="631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6.7 GCD</a:t>
            </a:r>
            <a:r>
              <a:rPr lang="zh-CN" altLang="en-US" sz="4000" dirty="0" smtClean="0">
                <a:solidFill>
                  <a:srgbClr val="FF0000"/>
                </a:solidFill>
              </a:rPr>
              <a:t>和</a:t>
            </a:r>
            <a:r>
              <a:rPr lang="en-US" altLang="zh-CN" sz="4000" dirty="0" smtClean="0">
                <a:solidFill>
                  <a:srgbClr val="FF0000"/>
                </a:solidFill>
              </a:rPr>
              <a:t>LCM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zh-CN" dirty="0" smtClean="0">
                <a:latin typeface="+mn-ea"/>
              </a:rPr>
              <a:t>GCD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zh-CN" sz="2400" dirty="0" smtClean="0">
                <a:latin typeface="+mn-ea"/>
              </a:rPr>
              <a:t>LCM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0"/>
    </mc:Choice>
    <mc:Fallback xmlns="">
      <p:transition spd="slow" advTm="44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GCD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9145016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：最大公约数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性质：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多个整数的最大公约数：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b/d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b/d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互素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a+cb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72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11"/>
    </mc:Choice>
    <mc:Fallback xmlns="">
      <p:transition spd="slow" advTm="764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辗转相除法求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GCD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8856984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b){     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b?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a%b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):a;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拉梅定理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：用欧几里得算法计算两个正整数的最大公约数，需要的除法次数不会超过两个整数中较小的那个十进制数的位数的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倍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推论：用欧几里得算法求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O((log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次位运算。</a:t>
            </a: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49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33"/>
    </mc:Choice>
    <mc:Fallback xmlns="">
      <p:transition spd="slow" advTm="98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LCM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9145016" cy="4968552"/>
          </a:xfrm>
        </p:spPr>
        <p:txBody>
          <a:bodyPr>
            <a:norm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的最小公倍数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lcm(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，从算术基本定理推理得到。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算术基本定理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：任何大于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的正整数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都可以唯一分解为有限个素数的乘积：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= 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min{c1,f1}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min{c2,f2}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cm,fm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lcm(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max{c1,f1}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max{c2,f2}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cm,fm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)*lcm(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lcm(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)*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6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56"/>
    </mc:Choice>
    <mc:Fallback xmlns="">
      <p:transition spd="slow" advTm="1413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裴蜀定理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9145016" cy="496855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裴蜀定理（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Bézout's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lemma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）：如果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均为整数，则有整数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推论：整数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互素当且仅当存在整数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9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09"/>
    </mc:Choice>
    <mc:Fallback xmlns="">
      <p:transition spd="slow" advTm="69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3|5.1|15.5|6.7|14.5|1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0.6|0.4|27.5|2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0.5|26|3.8|6.8|2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2.3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</TotalTime>
  <Words>328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6.7 GCD和LCM</vt:lpstr>
      <vt:lpstr> GCD</vt:lpstr>
      <vt:lpstr> 辗转相除法求GCD</vt:lpstr>
      <vt:lpstr> LCM</vt:lpstr>
      <vt:lpstr> 裴蜀定理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2123</cp:revision>
  <dcterms:created xsi:type="dcterms:W3CDTF">2012-02-15T09:22:00Z</dcterms:created>
  <dcterms:modified xsi:type="dcterms:W3CDTF">2023-02-23T10:20:19Z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