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2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436" r:id="rId2"/>
    <p:sldId id="437" r:id="rId3"/>
    <p:sldId id="443" r:id="rId4"/>
    <p:sldId id="442" r:id="rId5"/>
    <p:sldId id="444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7"/>
            <p14:sldId id="443"/>
            <p14:sldId id="442"/>
            <p14:sldId id="444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50" d="100"/>
          <a:sy n="50" d="100"/>
        </p:scale>
        <p:origin x="2883" y="143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6.9  </a:t>
            </a:r>
            <a:r>
              <a:rPr lang="zh-CN" altLang="en-US" sz="4000" dirty="0" smtClean="0">
                <a:solidFill>
                  <a:srgbClr val="FF0000"/>
                </a:solidFill>
              </a:rPr>
              <a:t>同余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063552" y="2212975"/>
            <a:ext cx="4176464" cy="3963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0070C0"/>
                </a:solidFill>
              </a:rPr>
              <a:t>定义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0070C0"/>
                </a:solidFill>
              </a:rPr>
              <a:t>线性同余方程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0070C0"/>
                </a:solidFill>
              </a:rPr>
              <a:t>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0070C0"/>
                </a:solidFill>
              </a:rPr>
              <a:t>同余方程组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58"/>
    </mc:Choice>
    <mc:Fallback xmlns="">
      <p:transition spd="slow" advTm="1495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532859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8" y="1525434"/>
            <a:ext cx="1044116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同余：设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是正整数，若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是整数，且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 | (a - b)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同余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得到的余数，和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的余数相同；或者说，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 - 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，余数是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同余记为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  b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(mod m)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称为同余的模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。例子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）因为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7|(18-4)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，所以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18   4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(mod 7)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余数是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的余数也是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   -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 (mod 9)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余数是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的余数也是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不同余，因为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余数是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除以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余数是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036" name="Picture 12" descr="C:\Users\ECUST\AppData\Local\Temp\ksohtml9792\wps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62" y="278092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C:\Users\ECUST\AppData\Local\Temp\ksohtml9792\wps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1409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C:\Users\ECUST\AppData\Local\Temp\ksohtml9792\wps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86104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52"/>
    </mc:Choice>
    <mc:Fallback xmlns="">
      <p:transition spd="slow" advTm="12315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734481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一元线性同余方程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59496" y="1352707"/>
            <a:ext cx="84850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是未知数，给定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，求整数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，满足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(mod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ECUST\AppData\Local\Temp\ksohtml9792\wps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141277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31504" y="2158024"/>
            <a:ext cx="92170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(mod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 - b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的倍数，设为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倍，则有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 + my = b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这就是二元线性丢番图方程。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求解一元线性同余方程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等价于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求解二元线性丢番图方程。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6" name="Picture 4" descr="C:\Users\ECUST\AppData\Local\Temp\ksohtml9792\wps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276872"/>
            <a:ext cx="350813" cy="3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5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2"/>
    </mc:Choice>
    <mc:Fallback xmlns="">
      <p:transition spd="slow" advTm="4814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逆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19436" y="2185409"/>
            <a:ext cx="104771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给定整数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，且满足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gcd(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，称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1(mod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的一个解为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的逆。记为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0" lang="zh-CN" altLang="zh-CN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0" name="Picture 4" descr="C:\Users\ECUST\AppData\Local\Temp\ksohtml9792\wps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30792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27448" y="3541658"/>
            <a:ext cx="95050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1(mod 31)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，有一个解是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的逆。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所有的解，例如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66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等，都是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的逆。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2" name="Picture 6" descr="C:\Users\ECUST\AppData\Local\Temp\ksohtml9792\wps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671" y="3573016"/>
            <a:ext cx="393961" cy="3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9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94"/>
    </mc:Choice>
    <mc:Fallback xmlns="">
      <p:transition spd="slow" advTm="7509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求逆的方法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71464" y="1397968"/>
            <a:ext cx="104771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扩展欧几里得求单个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 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同余方程</a:t>
            </a:r>
            <a:r>
              <a:rPr lang="zh-CN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1(mod </a:t>
            </a:r>
            <a:r>
              <a:rPr lang="zh-CN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即求解丢番图方程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C:\Users\ECUST\AppData\Local\Temp\ksohtml9792\wps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86892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96274" y="2797479"/>
            <a:ext cx="95050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费马小定理求单个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是素数，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是正整数且与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互素，有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    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1(mod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a∙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n-2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1(mod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n-2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 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的逆。</a:t>
            </a:r>
          </a:p>
        </p:txBody>
      </p:sp>
      <p:pic>
        <p:nvPicPr>
          <p:cNvPr id="13" name="Picture 2" descr="C:\Users\ECUST\AppData\Local\Temp\ksohtml9792\wps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3284984"/>
            <a:ext cx="373063" cy="3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ECUST\AppData\Local\Temp\ksohtml9792\wps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658047"/>
            <a:ext cx="373063" cy="3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631504" y="4044373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mod_inverse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(long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a,long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long 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n)</a:t>
            </a:r>
            <a:r>
              <a:rPr lang="en-US" altLang="zh-CN" sz="2000" kern="100" dirty="0" smtClean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return </a:t>
            </a:r>
            <a:r>
              <a:rPr lang="en-US" altLang="zh-CN" sz="2000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fast_pow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a,n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2,n);           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1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952"/>
    </mc:Choice>
    <mc:Fallback xmlns="">
      <p:transition spd="slow" advTm="11595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1556</TotalTime>
  <Words>444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6.9  同余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2150</cp:revision>
  <dcterms:created xsi:type="dcterms:W3CDTF">2012-02-15T09:22:00Z</dcterms:created>
  <dcterms:modified xsi:type="dcterms:W3CDTF">2023-02-23T10:21:03Z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