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4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436" r:id="rId2"/>
    <p:sldId id="438" r:id="rId3"/>
    <p:sldId id="440" r:id="rId4"/>
    <p:sldId id="441" r:id="rId5"/>
    <p:sldId id="439" r:id="rId6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438"/>
            <p14:sldId id="440"/>
            <p14:sldId id="441"/>
            <p14:sldId id="439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100" d="100"/>
          <a:sy n="100" d="100"/>
        </p:scale>
        <p:origin x="963" y="35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7.1 </a:t>
            </a:r>
            <a:r>
              <a:rPr lang="zh-CN" altLang="en-US" sz="4000" dirty="0" smtClean="0">
                <a:solidFill>
                  <a:srgbClr val="FF0000"/>
                </a:solidFill>
              </a:rPr>
              <a:t>基本概念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271464" y="1988840"/>
            <a:ext cx="5688632" cy="288032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latin typeface="+mn-ea"/>
              </a:rPr>
              <a:t>加法原理、乘法原理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2400" dirty="0" smtClean="0">
                <a:latin typeface="+mn-ea"/>
              </a:rPr>
              <a:t>排列</a:t>
            </a:r>
            <a:endParaRPr lang="en-US" altLang="zh-CN" sz="24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dirty="0">
                <a:latin typeface="+mn-ea"/>
              </a:rPr>
              <a:t>组合</a:t>
            </a:r>
            <a:endParaRPr lang="en-US" altLang="zh-CN" sz="2400" dirty="0">
              <a:latin typeface="+mn-ea"/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38"/>
    </mc:Choice>
    <mc:Fallback xmlns="">
      <p:transition spd="slow" advTm="553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加法原理：设集合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划分为部分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的元素个数可以通过找出它的每一部分的元素的个数来确定，即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|S|= |S1| + S2|+…+|Sm|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乘法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原理：令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是元素的序偶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(a, b)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的集合，其中第一个元素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来自大小为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的一个集合，而对于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的每个选择，元素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种选择，则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的大小为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p×q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乘法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原理是加法原理的推论，因为整数的乘法就是重复的加法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孩子中选一男一女一孩子的方法有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8×7×5 = 280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种。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 smtClean="0">
                <a:solidFill>
                  <a:srgbClr val="FF0000"/>
                </a:solidFill>
              </a:rPr>
              <a:t>加法原理和乘法原理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70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078"/>
    </mc:Choice>
    <mc:Fallback xmlns="">
      <p:transition spd="slow" advTm="10707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不可重复排列数：从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个不同的物品中不重复地取出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个，排列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可重复排列数：从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个不同的物品中可重复地取出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个，排列数为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400" baseline="30000" dirty="0" err="1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err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 smtClean="0">
                <a:solidFill>
                  <a:srgbClr val="FF0000"/>
                </a:solidFill>
              </a:rPr>
              <a:t>排列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2204864"/>
            <a:ext cx="6083969" cy="89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025"/>
    </mc:Choice>
    <mc:Fallback xmlns="">
      <p:transition spd="slow" advTm="7202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中的元素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都不相同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，组合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组合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数三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个重要性质：</a:t>
            </a:r>
          </a:p>
          <a:p>
            <a:endParaRPr lang="en-US" altLang="zh-CN" sz="2400" dirty="0" err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 smtClean="0">
                <a:solidFill>
                  <a:srgbClr val="FF0000"/>
                </a:solidFill>
              </a:rPr>
              <a:t>组合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92" y="1628800"/>
            <a:ext cx="3168352" cy="8370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6" y="3212976"/>
            <a:ext cx="3818409" cy="154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7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312"/>
    </mc:Choice>
    <mc:Fallback xmlns="">
      <p:transition spd="slow" advTm="21331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中的元素可以相同，称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多重集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）无限多重集的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排列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是一个多重集，它有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个不同的元素，每个元素都有无穷重复个数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排列个数为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000" baseline="30000" dirty="0" err="1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）有限多重集的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排列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是一个多重集，它有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个不同的元素，每个元素的重数分别为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n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…,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0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的大小是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 = n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+ n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+ … +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0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排列个数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  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）有限多重集的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组合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是一个多重集，它有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个不同的元素，每个元素都有无穷重复个数，那么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组合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err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 smtClean="0">
                <a:solidFill>
                  <a:srgbClr val="FF0000"/>
                </a:solidFill>
              </a:rPr>
              <a:t>多重集的排列和组合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240016" y="4009705"/>
                <a:ext cx="1426288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!…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4009705"/>
                <a:ext cx="1426288" cy="656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999656" y="5373216"/>
                <a:ext cx="478740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r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den>
                          </m:f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656" y="5373216"/>
                <a:ext cx="4787400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36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729"/>
    </mc:Choice>
    <mc:Fallback xmlns="">
      <p:transition spd="slow" advTm="69729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1295</TotalTime>
  <Words>445</Words>
  <Application>Microsoft Office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Wingdings</vt:lpstr>
      <vt:lpstr>默认设计模板</vt:lpstr>
      <vt:lpstr>7.1 基本概念</vt:lpstr>
      <vt:lpstr>加法原理和乘法原理</vt:lpstr>
      <vt:lpstr>排列</vt:lpstr>
      <vt:lpstr>组合</vt:lpstr>
      <vt:lpstr>多重集的排列和组合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2135</cp:revision>
  <dcterms:created xsi:type="dcterms:W3CDTF">2012-02-15T09:22:00Z</dcterms:created>
  <dcterms:modified xsi:type="dcterms:W3CDTF">2023-02-23T10:33:25Z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