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436" r:id="rId2"/>
    <p:sldId id="438" r:id="rId3"/>
    <p:sldId id="439" r:id="rId4"/>
    <p:sldId id="440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8"/>
            <p14:sldId id="439"/>
            <p14:sldId id="440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7.2 </a:t>
            </a:r>
            <a:r>
              <a:rPr lang="zh-CN" altLang="en-US" sz="4000" dirty="0" smtClean="0">
                <a:solidFill>
                  <a:srgbClr val="FF0000"/>
                </a:solidFill>
              </a:rPr>
              <a:t>鸽巢原理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5688632" cy="288032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简单形式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加强形式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zh-CN" sz="2400" dirty="0">
              <a:latin typeface="+mn-ea"/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8"/>
    </mc:Choice>
    <mc:Fallback xmlns="">
      <p:transition spd="slow" advTm="658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鸽巢原理（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Pigeonhole principle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），或称抽屉原理（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Drawer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principle</a:t>
            </a: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生活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原型是：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 + 1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只鸽子住在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个巢里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，那么至少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有一个巢里有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只或更多鸽子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推广：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k×n+1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只鸽子住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个巢里，那么至少有一个巢里有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k+1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只或更多鸽子。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鸽巢原理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78"/>
    </mc:Choice>
    <mc:Fallback xmlns="">
      <p:transition spd="slow" advTm="6567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 + 1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个物体放进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个盒子，至少有一个盒子包含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个或更多的物体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370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人中，至少有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人的生日相同。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个人，认识的人互相握手，至少有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个人握手次数相同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）任意的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个自然数，其中必有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个数的和能被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整除。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简单形式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1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023"/>
    </mc:Choice>
    <mc:Fallback xmlns="">
      <p:transition spd="slow" advTm="18702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q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为正整数，如果将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q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+… +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n +1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个物体放入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个盒子，那么或者第一个盒子至少含有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个物体，或者第二个盒子至少含有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个物体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，…，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个盒子至少含有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个物体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个篮子里面有苹果、香蕉、梨。保证篮子里，或者至少有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个苹果，或者至少有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个香蕉，或者至少有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个梨。问放进篮子的最少水果数量是多少？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：根据加强形式，无论如何选择，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+ 6 + 9 – 3 + 1 = 21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个水果满足要求。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加强形式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18"/>
    </mc:Choice>
    <mc:Fallback xmlns="">
      <p:transition spd="slow" advTm="7951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</TotalTime>
  <Words>303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7.2 鸽巢原理</vt:lpstr>
      <vt:lpstr>鸽巢原理</vt:lpstr>
      <vt:lpstr>简单形式</vt:lpstr>
      <vt:lpstr>加强形式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2137</cp:revision>
  <dcterms:created xsi:type="dcterms:W3CDTF">2012-02-15T09:22:00Z</dcterms:created>
  <dcterms:modified xsi:type="dcterms:W3CDTF">2023-02-23T10:33:39Z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