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38" r:id="rId3"/>
    <p:sldId id="439" r:id="rId4"/>
    <p:sldId id="44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39"/>
            <p14:sldId id="4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smtClean="0">
                <a:solidFill>
                  <a:srgbClr val="FF0000"/>
                </a:solidFill>
              </a:rPr>
              <a:t>7.3 </a:t>
            </a:r>
            <a:r>
              <a:rPr lang="zh-CN" altLang="en-US" sz="4000" smtClean="0">
                <a:solidFill>
                  <a:srgbClr val="FF0000"/>
                </a:solidFill>
              </a:rPr>
              <a:t>二项式定理</a:t>
            </a:r>
            <a:r>
              <a:rPr lang="zh-CN" altLang="en-US" sz="4000">
                <a:solidFill>
                  <a:srgbClr val="FF0000"/>
                </a:solidFill>
              </a:rPr>
              <a:t>和杨辉三角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杨辉三角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6"/>
    </mc:Choice>
    <mc:Fallback xmlns="">
      <p:transition spd="slow" advTm="46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称为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二项式系数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杨辉三角（国外称帕斯卡三角）是二项式系数的典型应用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杨辉三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角是排列成如下三角形的数字：</a:t>
                </a:r>
              </a:p>
              <a:p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杨辉三角计算公式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68008" y="3140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19305"/>
              </p:ext>
            </p:extLst>
          </p:nvPr>
        </p:nvGraphicFramePr>
        <p:xfrm>
          <a:off x="5015880" y="4077072"/>
          <a:ext cx="235655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1358640" imgH="965160" progId="Equation.3">
                  <p:embed/>
                </p:oleObj>
              </mc:Choice>
              <mc:Fallback>
                <p:oleObj r:id="rId6" imgW="135864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4077072"/>
                        <a:ext cx="2356559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53"/>
    </mc:Choice>
    <mc:Fallback xmlns="">
      <p:transition spd="slow" advTm="950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杨辉三角可以用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定义和计算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杨辉三角计算公式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68008" y="3140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69548"/>
              </p:ext>
            </p:extLst>
          </p:nvPr>
        </p:nvGraphicFramePr>
        <p:xfrm>
          <a:off x="3359696" y="1825625"/>
          <a:ext cx="792088" cy="43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457200" imgH="241200" progId="Equation.3">
                  <p:embed/>
                </p:oleObj>
              </mc:Choice>
              <mc:Fallback>
                <p:oleObj r:id="rId3" imgW="4572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825625"/>
                        <a:ext cx="792088" cy="436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09108"/>
              </p:ext>
            </p:extLst>
          </p:nvPr>
        </p:nvGraphicFramePr>
        <p:xfrm>
          <a:off x="1008730" y="3284984"/>
          <a:ext cx="235655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1358640" imgH="965160" progId="Equation.3">
                  <p:embed/>
                </p:oleObj>
              </mc:Choice>
              <mc:Fallback>
                <p:oleObj r:id="rId5" imgW="1358640" imgH="965160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30" y="3284984"/>
                        <a:ext cx="2356559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97949"/>
              </p:ext>
            </p:extLst>
          </p:nvPr>
        </p:nvGraphicFramePr>
        <p:xfrm>
          <a:off x="4655840" y="3169196"/>
          <a:ext cx="3480659" cy="177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7" imgW="1574800" imgH="1016000" progId="Equation.3">
                  <p:embed/>
                </p:oleObj>
              </mc:Choice>
              <mc:Fallback>
                <p:oleObj r:id="rId7" imgW="15748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3169196"/>
                        <a:ext cx="3480659" cy="1771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5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68"/>
    </mc:Choice>
    <mc:Fallback xmlns="">
      <p:transition spd="slow" advTm="423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组合公式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就是</a:t>
                </a: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(1+x)</a:t>
                </a:r>
                <a:r>
                  <a:rPr lang="en-US" altLang="zh-CN" sz="2400" baseline="30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展开后第</a:t>
                </a: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项的系数。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400" dirty="0" smtClean="0"/>
                  <a:t>二项式系数</a:t>
                </a:r>
                <a:r>
                  <a:rPr lang="zh-CN" altLang="zh-CN" sz="2400" dirty="0"/>
                  <a:t>有两种计算方法：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）递推公式：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）用逆直接计算</a:t>
                </a:r>
              </a:p>
              <a:p>
                <a:endParaRPr lang="zh-CN" altLang="zh-CN" sz="2400" dirty="0"/>
              </a:p>
              <a:p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二项式系数的计算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68008" y="3140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27448" y="4365104"/>
                <a:ext cx="9937104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!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)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)(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)!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365104"/>
                <a:ext cx="9937104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18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25"/>
    </mc:Choice>
    <mc:Fallback xmlns="">
      <p:transition spd="slow" advTm="1600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244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</vt:lpstr>
      <vt:lpstr>默认设计模板</vt:lpstr>
      <vt:lpstr>Equation.3</vt:lpstr>
      <vt:lpstr>7.3 二项式定理和杨辉三角</vt:lpstr>
      <vt:lpstr>杨辉三角计算公式</vt:lpstr>
      <vt:lpstr>杨辉三角计算公式</vt:lpstr>
      <vt:lpstr>二项式系数的计算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2141</cp:revision>
  <dcterms:created xsi:type="dcterms:W3CDTF">2012-02-15T09:22:00Z</dcterms:created>
  <dcterms:modified xsi:type="dcterms:W3CDTF">2023-02-23T10:33:59Z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