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38" r:id="rId3"/>
    <p:sldId id="439" r:id="rId4"/>
    <p:sldId id="44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39"/>
            <p14:sldId id="4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7.4</a:t>
            </a:r>
            <a:r>
              <a:rPr lang="zh-CN" altLang="en-US" sz="4000">
                <a:solidFill>
                  <a:srgbClr val="FF0000"/>
                </a:solidFill>
              </a:rPr>
              <a:t>卢卡斯定理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7"/>
    </mc:Choice>
    <mc:Fallback xmlns="">
      <p:transition spd="slow" advTm="545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卢卡斯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定理用于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计算组合数取模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素数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比较小的情况的计算。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卢卡斯定理：对于非负整数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和素数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 ≡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卢卡斯定理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74"/>
    </mc:Choice>
    <mc:Fallback xmlns="">
      <p:transition spd="slow" advTm="632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11424" y="1052736"/>
                <a:ext cx="4392488" cy="648072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424" y="1052736"/>
                <a:ext cx="4392488" cy="648072"/>
              </a:xfrm>
              <a:blipFill>
                <a:blip r:embed="rId4"/>
                <a:stretch>
                  <a:fillRect t="-29245" b="-27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9416" y="213285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… + 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 + 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 =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… + r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 + r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进制展开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进制数，对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进制下的每一位分别计算组合数，最后乘起来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17 = 2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1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+ 1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 i="1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7=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7=6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7=6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2132856"/>
                <a:ext cx="10515600" cy="4351338"/>
              </a:xfrm>
              <a:blipFill>
                <a:blip r:embed="rId5"/>
                <a:stretch>
                  <a:fillRect l="-812" t="-154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08"/>
    </mc:Choice>
    <mc:Fallback xmlns="">
      <p:transition spd="slow" advTm="5910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编码时用卢卡斯定理的另一种表达：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≡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分为两部分计算：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 mod 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mod 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小，仍然可以使用上一节的“用逆直接计算二项式公式”来求解。</a:t>
                </a:r>
              </a:p>
              <a:p>
                <a:pPr marL="0" indent="0"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，继续用卢卡斯定理展开，用递归实现。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编码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7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77"/>
    </mc:Choice>
    <mc:Fallback xmlns="">
      <p:transition spd="slow" advTm="6327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405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7.4卢卡斯定理</vt:lpstr>
      <vt:lpstr>卢卡斯定理</vt:lpstr>
      <vt:lpstr>C_n^r  mod m=∏1_(i=0)^k▒C_(n_i)^(r_i )   mod m </vt:lpstr>
      <vt:lpstr>编码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2140</cp:revision>
  <dcterms:created xsi:type="dcterms:W3CDTF">2012-02-15T09:22:00Z</dcterms:created>
  <dcterms:modified xsi:type="dcterms:W3CDTF">2023-02-23T10:34:21Z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