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9" r:id="rId3"/>
    <p:sldId id="438" r:id="rId4"/>
    <p:sldId id="440" r:id="rId5"/>
    <p:sldId id="441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9"/>
            <p14:sldId id="438"/>
            <p14:sldId id="440"/>
            <p14:sldId id="441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7.5 </a:t>
            </a:r>
            <a:r>
              <a:rPr lang="zh-CN" altLang="en-US" sz="4000" smtClean="0">
                <a:solidFill>
                  <a:srgbClr val="FF0000"/>
                </a:solidFill>
              </a:rPr>
              <a:t>容斥原理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5"/>
    </mc:Choice>
    <mc:Fallback xmlns="">
      <p:transition spd="slow" advTm="31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容斥原理是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一个基本的计数原理：不能重复也不能遗漏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计数时，有时情况比较多，相互有重叠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使重叠部分不被重复计算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，这样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处理：先不考虑重叠的情况，把所有对象的数目先计算出来，然后再减去重复计算的数目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容斥原理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2"/>
    </mc:Choice>
    <mc:Fallback xmlns="">
      <p:transition spd="slow" advTm="474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是分别具有性质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的有限集，则有：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一根长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米的绳子，每隔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米做一个记号，每隔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米也做一个记号，然后把有记号的地方剪断。问绳子共被剪成了多少段。</a:t>
                </a:r>
              </a:p>
              <a:p>
                <a:pPr marL="0" indent="0"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个，不算绳子两头，有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20-1 = 19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个记号</a:t>
                </a: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既是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的倍数又是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的倍数，有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60÷(3×4) = 5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记号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的总数是：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(20-1) + (15-1) - (5-1) = 29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，绳子被剪成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29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容斥原理的简单形式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01"/>
    </mc:Choice>
    <mc:Fallback xmlns="">
      <p:transition spd="slow" advTm="10270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6876" y="1644180"/>
                <a:ext cx="108744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的子集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有性质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有性质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，…，A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有性质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，有两种定义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）集合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中不具有性质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的对象个数是：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⋅⋅⋅+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）集合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中至少具有性质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之一的对象个数是：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⋅⋅⋅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⋅⋅⋅+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876" y="1644180"/>
                <a:ext cx="10874424" cy="4351338"/>
              </a:xfrm>
              <a:blipFill>
                <a:blip r:embed="rId4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容斥原理的定义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20"/>
    </mc:Choice>
    <mc:Fallback xmlns="">
      <p:transition spd="slow" advTm="898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6876" y="332656"/>
                <a:ext cx="10874424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：求从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2000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之间不能被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整除的整数个数。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解：设集合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中能被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整除的数的集合，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是能被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整除的数的集合，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是能被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整除的数的集合。用符号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表示不超过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的最大整数。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2000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=666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2000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2000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=222</m:t>
                    </m:r>
                  </m:oMath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一个数同时被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整除，当且仅当它能被最小公倍数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lcm(x, y)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整除。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𝑙𝑐𝑚</m:t>
                              </m:r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3, 5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=133</m:t>
                      </m:r>
                    </m:oMath>
                  </m:oMathPara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𝑙𝑐𝑚</m:t>
                              </m:r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5, 9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𝑙𝑐𝑚</m:t>
                              </m:r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3, 9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=222</m:t>
                      </m:r>
                    </m:oMath>
                  </m:oMathPara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𝑙𝑐𝑚</m:t>
                              </m:r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3,5,9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den>
                          </m:f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根据容斥定理，答案是：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          =2000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666+400+222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+133+44+222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=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1067</a:t>
                </a:r>
                <a:endParaRPr lang="zh-CN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876" y="332656"/>
                <a:ext cx="10874424" cy="6264696"/>
              </a:xfrm>
              <a:blipFill>
                <a:blip r:embed="rId4"/>
                <a:stretch>
                  <a:fillRect l="-617" t="-779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49"/>
    </mc:Choice>
    <mc:Fallback xmlns="">
      <p:transition spd="slow" advTm="859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822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7.5 容斥原理</vt:lpstr>
      <vt:lpstr>容斥原理</vt:lpstr>
      <vt:lpstr>容斥原理的简单形式</vt:lpstr>
      <vt:lpstr>容斥原理的定义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2142</cp:revision>
  <dcterms:created xsi:type="dcterms:W3CDTF">2012-02-15T09:22:00Z</dcterms:created>
  <dcterms:modified xsi:type="dcterms:W3CDTF">2023-02-23T10:34:42Z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