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ppt/ink/inkAction6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436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6" r:id="rId16"/>
    <p:sldId id="457" r:id="rId17"/>
    <p:sldId id="458" r:id="rId18"/>
    <p:sldId id="471" r:id="rId19"/>
    <p:sldId id="459" r:id="rId20"/>
    <p:sldId id="460" r:id="rId21"/>
    <p:sldId id="461" r:id="rId22"/>
    <p:sldId id="462" r:id="rId23"/>
    <p:sldId id="468" r:id="rId24"/>
    <p:sldId id="469" r:id="rId25"/>
    <p:sldId id="470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6"/>
            <p14:sldId id="457"/>
            <p14:sldId id="458"/>
            <p14:sldId id="471"/>
            <p14:sldId id="459"/>
            <p14:sldId id="460"/>
            <p14:sldId id="461"/>
            <p14:sldId id="462"/>
            <p14:sldId id="468"/>
            <p14:sldId id="469"/>
            <p14:sldId id="470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76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8.6432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07-20T12:50:57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6652">
    <iact:property name="dataType"/>
    <iact:actionData xml:id="d0">
      <inkml:trace xmlns:inkml="http://www.w3.org/2003/InkML" xml:id="stk0" contextRef="#ctx0" brushRef="#br0">8167 3246 0,'-9'0'16,"9"8"40,-18 36-37,18-17-18,0-1 11,0-8-5,-8 26 0,8-26 2,-18 35 2,18-18-7,-9-9 6,9 1-2,0-9 3,0 8-8,0-17 8,0 8-2,-9 1 1,9 0-5,0-9 3,0-1 1,0 19 0,0-18 3,0-1-2,-9 10 8,9-9-14,0 17 5,0-17-3,0 0 5,0 0 2,0 0-7,-8-1 5,8 10-6,0 0 4,0-1 13,0-8-20,0 9 9,-18-9 8</inkml:trace>
    </iact:actionData>
  </iact:action>
  <iact:action type="add" startTime="27554">
    <iact:property name="dataType"/>
    <iact:actionData xml:id="d1">
      <inkml:trace xmlns:inkml="http://www.w3.org/2003/InkML" xml:id="stk1" contextRef="#ctx0" brushRef="#br0">7858 3792 0,'18'0'22,"8"36"-9,18 25-7,0 1 1,27 44 1,-45-44 1,1-27-1,17 27-1,-18-36 2,-8 1 9,0-10-11,-9-8 2,-1-9-1,1 0 3,0 0 5,0 0-3,26-9-3,9-44-3,53-79 2,9 44-3,-44 26 3,70-97 0,-61 98-1,-10-1 1,1 9-1,-35 35 1,-27 1 1,0 26 84</inkml:trace>
    </iact:actionData>
  </iact:action>
  <iact:action type="add" startTime="31167">
    <iact:property name="dataType"/>
    <iact:actionData xml:id="d2">
      <inkml:trace xmlns:inkml="http://www.w3.org/2003/InkML" xml:id="stk2" contextRef="#ctx0" brushRef="#br0">7999 6712 0,'-9'8'10,"-17"1"-3,0 35 1,-27 0 0,8-17 1,10-1 0,9-8-2,-71 53 4,53-36-4,-18 9 1,27-26-1,-1 8 3,-8 0-1,18-17-2,26 0 3,-9-9-2,18 18 193,8-18-193,19 9 3,-19-1-5,10 10 3,-1-9-2,-17-9 2,9 0-2,8 9 1,-17-9 0,17 17-1,-8-17 5,9 0-5,-19 9 2,19-9 12,-1 0-19,1 9 7,-10-9 11,-8 0-15,0 0 4,-9 9 6,9-9-11,0 0 17,8 0-7,-8 0 13,-9-18 87,0-26-105,0 26 3,0-8-9,0-9 6,0 8-1,0-8 4,0 17-9,0-8 6,0-9 0,0 26 3,0-9-8,0 9 5</inkml:trace>
    </iact:actionData>
  </iact:action>
  <iact:action type="add" startTime="34404">
    <iact:property name="dataType"/>
    <iact:actionData xml:id="d3">
      <inkml:trace xmlns:inkml="http://www.w3.org/2003/InkML" xml:id="stk3" contextRef="#ctx0" brushRef="#br0">9666 3404 0,'0'36'44,"0"-1"-33,18 18-4,-18 0 2,0-18-2,0 9 4,9-9-6,-9 18 3,0 0 0,0-18 5,0-8-7,0 8 0,0 0 5,0 10 3,0-1-7,0-27 3,0 10 1,0-18-5,0-1 2,0 1 0,0 0 5,0 9 55,0-9-51,0-1-1,0 1-10,0 9 2,0 8 1,0-8 0,0 8-2,0 1 1,0-18-1,0-1 8,0-34 75,-9 0-82</inkml:trace>
    </iact:actionData>
  </iact:action>
  <iact:action type="add" startTime="35082">
    <iact:property name="dataType"/>
    <iact:actionData xml:id="d4">
      <inkml:trace xmlns:inkml="http://www.w3.org/2003/InkML" xml:id="stk4" contextRef="#ctx0" brushRef="#br0">9560 4030 0,'9'36'161,"18"8"-152,-1 9-1,-8-18 1,-10-8-2,10-1 3,-18-17-3,9 0 2,-9-1-2,9-8 68,0 0-44,-1-17-20,19-10-5,-10-17 2,-8 35 1,0-26 2,18-18-6,-10 27 3,-8 8 0,0 0 5</inkml:trace>
    </iact:actionData>
  </iact:action>
  <iact:action type="add" startTime="42516">
    <iact:property name="dataType"/>
    <iact:actionData xml:id="d5">
      <inkml:trace xmlns:inkml="http://www.w3.org/2003/InkML" xml:id="stk5" contextRef="#ctx0" brushRef="#br0">9534 6959 0,'0'26'58,"-44"27"-50,17-9 0,18-35 2,1 0-5,-1-1 4,0 1-1,0 0 2,-8 0-2,8 17-1,9-17 3,-9 0-2,0 0 0,0 0-1,9 8 45,9-17 117,18 0-162,-10 0 1,10 0 1,8 9-2,-9-9 2,10 0-2,-19 0 5,19 9 12,-36-27 119,17-8-136,-17 8 2,0 1-2,0 8 3,0-9-2,0 9 1,0 0-2,0-8 2,0 8 19</inkml:trace>
    </iact:actionData>
  </iact:action>
  <iact:action type="add" startTime="44260">
    <iact:property name="dataType"/>
    <iact:actionData xml:id="d6">
      <inkml:trace xmlns:inkml="http://www.w3.org/2003/InkML" xml:id="stk6" contextRef="#ctx0" brushRef="#br0">10945 3246 0,'0'17'120,"0"18"-113,0-17 3,0 9-4,0 8 4,0-9-3,-18 10 5,18-10-6,0 27 2,-9 18 1,9-36 1,0 9-5,0-9 3,0-17 2,-17 17 10,17-26-12,0 0 120,0 35-105,0-18-21,0 10 6,0-10 0,0 9 1,-9 9-1,9-8-1,0-19 2,0 1 7,-9-18-11</inkml:trace>
    </iact:actionData>
  </iact:action>
  <iact:action type="add" startTime="45179">
    <iact:property name="dataType"/>
    <iact:actionData xml:id="d7">
      <inkml:trace xmlns:inkml="http://www.w3.org/2003/InkML" xml:id="stk7" contextRef="#ctx0" brushRef="#br0">10777 3898 0,'0'27'74,"0"-19"-64,18 10-4,-18 26 2,9-9 2,8 10-2,-17-10-2,9-9 3,0-8 0,-9-9-2,9 8 3,-9-8-1,18-9 59,-10 0-59,10-17 1,44-45-3,-18 27 0,18-27 3,-36 35-1,0 1-3,-8 8 2,0 9 2</inkml:trace>
    </iact:actionData>
  </iact:action>
  <iact:action type="add" startTime="46291">
    <iact:property name="dataType"/>
    <iact:actionData xml:id="d8">
      <inkml:trace xmlns:inkml="http://www.w3.org/2003/InkML" xml:id="stk8" contextRef="#ctx0" brushRef="#br0">11095 2020 0,'9'17'58,"8"-8"-48,-17 9-2,18 8 1,-18-17-2,9 0 2,8 0-1,-8-1 0,-9 10 0,9-9-1,0-9 7,0 0 2,0 0-3,-1 0-9,10 0 3,-9 0 1,0 0 1,-1 0-2,1 0 26</inkml:trace>
    </iact:actionData>
  </iact:action>
  <iact:action type="add" startTime="46757">
    <iact:property name="dataType"/>
    <iact:actionData xml:id="d9">
      <inkml:trace xmlns:inkml="http://www.w3.org/2003/InkML" xml:id="stk9" contextRef="#ctx0" brushRef="#br0">12215 2073 0,'0'0'1,"9"8"7,17 19-2,-17-10 2,26 10-1,-8 17 8,-1-35-11,1 17 3,-19-17 2,1-9 2,-9 9-6,9-9 7,9 0 11,-9 0-11,8-9-4,10-9 0,-1 1 0,80-80 20,-80 62-23,-8 17 2,0 9 3,-9 0-3</inkml:trace>
    </iact:actionData>
  </iact:action>
  <iact:action type="add" startTime="51024">
    <iact:property name="dataType"/>
    <iact:actionData xml:id="d10">
      <inkml:trace xmlns:inkml="http://www.w3.org/2003/InkML" xml:id="stk10" contextRef="#ctx0" brushRef="#br0">10883 6897 0,'-26'26'82,"-18"10"-75,-18 52 1,35-53 3,-17-9-5,18 19 2,-1-10 0,1 9 1,17-18 0,9-17 11,-9-9 27,45 9 125,-10 0-162,27-9-3,-18 17 3,18-17-5,-18 0 4,1 0-1,8 9 2,-9-9-4,-8 0 5,8 0-4,-9 0 3,-8 0-5,8 0 4,-8 0-1,-9 0 2,0 0-4,8 0 2,-17-9 98,0-17-97,0-9-2,0 17 3,-9-26-1,9 9-1,0-18 0,0 0 0,-8 18-1,-10-80 16,18 97-21,-9-8 6,9 17 2,0 0 0</inkml:trace>
    </iact:actionData>
  </iact:action>
  <iact:action type="add" startTime="53681">
    <iact:property name="dataType"/>
    <iact:actionData xml:id="d11">
      <inkml:trace xmlns:inkml="http://www.w3.org/2003/InkML" xml:id="stk11" contextRef="#ctx0" brushRef="#br0">12409 7232 0,'0'-9'31,"-9"9"-22,9-9 11,-9 9-8,9-9-4,0 1 7,9 8 27,-9-9-21,9 9-14,17 0 2,10 0-2,-10-18 5,-8 18-5,8 0 0,-17 0 9,0 0-12,0 0 5,8 0-1,-8 0 1,9 0 0,-9 0-1,26 0-1,0 0 4,-8 0-6,8 0 3,18-9 0,44 9 3,-18-17-5,-26 17 4,53-18-3,-9 18 2,26 0-1,63 0 0,-45 0 0,70 0-1,-69 0 2,16 0-1,54 0 2,-27 0-2,9 0 0,-35 0-1,-53 9 2,-18-9-2,9 0 2,26 18-1,-70-1 3,-9-17-5,9 0 4,0 9-3,-35-9 0,26 18 2,-26-18 1,-9 0-5,-1 0 3</inkml:trace>
    </iact:actionData>
  </iact:action>
  <iact:action type="add" startTime="54648">
    <iact:property name="dataType"/>
    <iact:actionData xml:id="d12">
      <inkml:trace xmlns:inkml="http://www.w3.org/2003/InkML" xml:id="stk12" contextRef="#ctx0" brushRef="#br0">15610 6923 0,'18'0'30,"35"0"-21,0 9-1,0 0 4,26 9-7,18-1 4,-44 1-2,26-9 5,18 8-7,-44 1 2,0-18 0,-17 9 6,-19 0-7,-8-9 3,0 17-1,-9-8 37,-9 0-38,-17 26 0,-1 0 2,-61 71 13,53-79-20,-9 8 4,-18 18 4,27-18-1,-10-8 0,19-1-2,0-17 3,8 17-4,0-17 2,9 9 0,1-18 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76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8.6432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07-20T12:52:07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645">
    <iact:property name="dataType"/>
    <iact:actionData xml:id="d0">
      <inkml:trace xmlns:inkml="http://www.w3.org/2003/InkML" xml:id="stk0" contextRef="#ctx0" brushRef="#br0">14958 353 0,'-18'0'9,"9"9"0,0 17 0,-17 1 2,17-19-8,-17 28 5,-1-10 1,1 9-2,17 9 2,0-35-2,-8 27 4,8-28-1,0 1-4,9 9 2,-35 70 16,26-79-15,-9 35 15,9-18-23,9 1 7,-8-10 0,8 10 0,-18-1 0,18 10 0,-9-28 0,9 19 2,-9 8-2,-8-8 0,8 8 1,-9-9-3,18-8 4,0 9-3,-9-1 2,9-8-2,-8-10 3,8 19-3,0 26 2,-9-36-1,9 10 2,0-1-4,0 10 1,0-1 2,0 0 3,0-8-7,0 26 4,0-18-2,0-9 3,9 1-3,-9 8 0,17-8 3,-8 25-2,9-25 1,-10 8-1,1-8 0,9-10 0,-9 1 0,0 0 0,-1 8 0,10-17 6,-9 0-13,0-1 9,-9 1-1,8 0 1,1 9-5,0-9 3,0-9 1,-9 8 2,18-8-7,-10 9 5,1-9 1,0 9 2,0-9-5,0 0 7,-9 9-5,8-9-2,10 0 2,-9 0-1,0 0 2,0 9-5,-1-9 3,19 0 2,-10 0-4,-8 17 4,0-17-4,0 0 5,9 0 1,-10 0-7,1 0 2,9-9 1,0 9-1,-1-8 2,10-1-1,-19 0 3,1 9-4,0-18 0,18 10 1,-10-1 1,10-9-1,-10 0 0,-8 10-1,9-10 3,-9 9 1,-1 0-6,-8 1 5,18-1-4,0-27 3,-1 10-1,-8 0 0,0 8 0,17-9 2,-8-17-3,-18 9 3,9 0-3,8-9 1,-8-62 14,0 79-21,9-8 7,-18-35 4,9 34-6,-9-8 3,0-26-2,0 34 4,0-122 13,0 122-15,0 1-2,0-9 1,-18 9 1,18-1 0,-9-8-4,9 27 5,-9 8-4,0-18 5,9 19-5,0-1 4,-17 0-2,17 0 3,-9-9-1,0 10-4,0-1 3,1 0 1,8 0-2,-9 0 0,0 1-1,9-10 1,-18 18 0,18-9 1,-9 9-1,9-9 2,-8 0 3,8 1-2,-9-1-1,9 0-1,-9-9 1,0 10 4</inkml:trace>
    </iact:actionData>
  </iact:action>
  <iact:action type="add" startTime="10458">
    <iact:property name="dataType"/>
    <iact:actionData xml:id="d1">
      <inkml:trace xmlns:inkml="http://www.w3.org/2003/InkML" xml:id="stk1" contextRef="#ctx0" brushRef="#br0">14940 3413 0,'0'18'62,"0"-9"-48,0-1-5,0 1-1,-9 0 4,9 0-5,-9 17 2,1-17-2,-10 9 1,0-1 4,-26 28 3,35-19-9,-17-17 4,0 0-3,-1 17 2,18-17-3,-8 9 5,-10-10-3,1 1 1,17 9-3,-26-9 3,26 17-2,-18-17 4,-34 17 12,34-26-21,18 9 6,1-9 0,-1 9-1,-9-9 1,0 0 1,1 9-3,-10-9 3,-8 0 0,26 9 1,-26-9-2,-44 0 20,34 17-26,28-17 7,-10 0 0,19 0 2,-10 0-5,0 0 2,1 0-1,8 0 6,0-9-10,-17-8 6,8 17-1,0-18 3,1 18-5,-27-44 4,-18-18 16,35 27-21,1 9 3,17-1 2,0 1-4,0 17 5,-8-9-4,17 9 6,-9 9-10,9-17 4,-9 17 2,9-9 0,0 0-2,0 0 13,0 0 36,-9 9-31,9-8-3,0-1-2,0-9-14,-8 9 3,8 1-2,0-1 3,-18-9-3,18 0 1,0 10 16,-9 8 91,9 17-99,-18 19-9,-8-19 4,17-8-5,-9 17 3,1-17-2,8 9 5,-9-9-7,10 8 3,-1-8 5,9 0 10,0-18 380,17-26-397,1 8 4,0 10-4,-10-10 4,19-17-3,-18 27 4,8 8-7,-17-9 6,9 9-1,-9 1 1,0-1-3,9 9-1,-9-9 4,0 0-2,9 0-1,0-8 12,-9 8 0,9 9 75,-1 0-77,19 0-4,-18 0-8,-1 0 3,19 17 4,-9-17-4,-10 9-1,28 0 12,-28-9-13,1 9 1,0-9 0,9 9 3,-9-9 4,-1 0-2,-8 17-5,9-17 4,0 0 0,-9 9-3</inkml:trace>
    </iact:actionData>
  </iact:action>
  <iact:action type="add" startTime="14044">
    <iact:property name="dataType"/>
    <iact:actionData xml:id="d2">
      <inkml:trace xmlns:inkml="http://www.w3.org/2003/InkML" xml:id="stk2" contextRef="#ctx0" brushRef="#br0">14773 3687 0,'0'8'8,"0"1"32,-9-9-19,9 9-11,0 0 15,-9-9-18,9 9 8,0-1 4,-9-8-11,9 9 28,-9-9-24,9 18 7,-9-18-1,9 9-9,0 0 15,-8-9-16,8 8 13,-9-8-6,9 9-6,0 0 25,-18-9 2,18 9-13,0 8 8,-9-17-22,9 9 7,-8-9-9,8 9 5,-9-9 11,9 9-16,-9 0 18,9 0-8,-9-9-11,9 8 3,-9-8 5,9 18-7,-17-18 25,17 9-18,0 0 9,-9-9-13,9 8-1,-9-8-1,0 9 9,0-9-8,9 9 2,-8-9 1,8 9-7,-9-9 4,-9 18 4,9-18 0,0 8-7,1 1 3,-1-9 5,0 9-5,0-9 6,9 9-3,-9-9 21,-8 0 4,17 9-31,-9-9 3,0 0 9,9 8-7,-9-8-4,0 0 3,1 0 13,8 9-6,-9-9 2,-9 0-9,9 0 4,1 0-9,-1 18 5,0-18-2,0 0 3,0 0 1,-8 0-2,8 0 6,0 9-7,0-9-4,0 0 5,-17 0-4,17 0 5,-9 0-6,-8 9 4,8-9 1,-8 0 2,17 0-8,-9 0 3,1 0 2,-10 0 2,1 0-6,17 0 3,-17 0 0,8 0-1,-17 0 5,-9 0-5,26 0 1,-26 0 4,-9 0-9,35 0 6,9 0 0,-17 0-3,8 0 4,10 0-1,-1 0-2,-9 0 2,9 0-1,-8 0 0,8 0-1,-18 0 3,-26 0 17,36 0-22,-1 0 3,9 0 0,-8 0 0,8 0 2,-18 0-2,19 0-1,-10 0 4,-9 0-5,19 0 4,-10 0-4,-8-9 2,-1 9 0,-8 0 3,26 0-6,-9 0 8,-8 0-9,-1 0 7,19 0-5,-10 0 3,9 0 0,0 0-1,-17 0-2,17 0 3,-26 0 0,26 0 0,-9 0-1,-8 0-1,-9 0 0,8 0 6,10 0-9,-10 0 4,9 0 1,-8 0 2,17 0-3,-17 0-2,8 0 4,-61 0 14,52 0-18,18 0 8,-17 0-9,17 0 2,-9 0 1,10 0 4,-19 0-7,10 0 3,-10 0-1,-8 0 4,8 0-4,10 0 3,8 0-4,-18 0 5,10 0-6,-10 0 5,10 0-4,-10 0 3,-8 0-2,8 0 4,10 0-3,-27-18-1,26 18 1,-8 0 0,-10-9 1,10 9-2,-9 0 3,8 0-4,10-17 5,-10 17-4,1 0 2,8 0 0,-17-9-1,-9 9-2,26-18 2,-8 18 0,-1 0 4,9 0-6,-8 0 3,-9-9-2,8 9 2,-8 0-2,26-8 2,-17 8-2,8-9 1,-8 9 2,17-18-2,-27 18 2,28-9-4,-28 9 3,28-9 0,-10 9-2,-35-8 15,35 8-17,10-9 1,-19 9 2,18 0 1,-8 0 1,-10-18-6,1 18 4,8-9 1,-8 9 4,8 0-8,-26-17 3,26 17 1,-26-9 1,27 0-5,-10 9 3,-26-18 1,27 10 0,-10 8-1,10-18 1,-9 9-1,-9 9 2,26-17-4,-9 17 2,1-9-2,8 9 6,-8-9-7,8 9 5,-8-18-2,17 18 1,-17-9-1,-1 1-1,18 8 3,0-9 0,-8-9-4,-10 9 19,10 1-22,8 8 1,0-9 5,-9 0 0,1 0 10,-1-9-16,-8 10 9,-27-19 4,44 18-9,-9 1-1,10 8 10,-1-9-12,-9 9 9,0-18-7,10 9 3,-19 0-1,9 1-1,-8-10 1,0 9 4,-1 0-9,9 9 6,-8-17-1,0 8 4,17 9-5,-9-9 0,-8-9 3,-1 18 1,10-8-8,-10-1 5,18-9 1,0 18 1,-17 0-4,17-9 3,0 9-1,1 0 1,-1-9-2,0 9 1,-9-8 1,9 8-3,1 0 5,-1-9-3,0 9 1,0 0 1,9-9-5,-9 9 4,-8 0-1,8 0 16,9-9-15,-9 9 111,9-17-110,-9 8 9,0 9-8,1 0-5,-1-9 3,-9 0-2,9 0 3,-8 0-3,8-8 1,0 8 0,-9 9 2,10-9-3,-10-8 1,-9-1 0,19 0 0,-36 1 0,35 8 0,-9-18 2,0 27-4,10-8 4,-1-1-3,9 0 56,-9 9-47,0 26 110,-8 10-117,8-10-2,0-8 2,-9 8 1,9 1-3,-8-1 2,8-8-3,9-1 4,-9-17-3,9 9 1,0-26 135,0-19-136,0 19 2,18-10-2,-9-26 2,-1 27-2,10-9 2,-9 8-1,0 18 3,8-8-5,-17-1 2,9 9-1,-9 0 2,0 1 0,9-1 0,-9 0-3,9 0 3,0-9 3,-9 1-6,8 17 1,-8-9 1,18 9 43,-9 0-45,26 0 1,0 18 1,-26-10 2,27 1-4,-10 0 2,-17 9 0,8-18 5,-8 9-7,9-9 1,-9 8 2,0-8 47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76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8.6432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07-20T12:52:34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526">
    <iact:property name="dataType"/>
    <iact:actionData xml:id="d0">
      <inkml:trace xmlns:inkml="http://www.w3.org/2003/InkML" xml:id="stk0" contextRef="#ctx0" brushRef="#br0">16113 1588 0,'-9'0'14,"0"0"-6,1 8 0,-1 28 1,-9-10-3,9-8 4,9 26-3,-8-27 3,-10 10-1,18-1-1,0-8-2,0-9 3,18 26 10,-10-26-15,19 17 8,8-8 3,-26-9-6,0-9-2,0 17 0,26-8 2,-9 18-1,-8-18 2,0-1-3,-1 1 2,10-9 1,8 27 6,-17-27-10,-10 0 3,1 0 1,18 8-6,-18-8 5,-1 0 1,10 0 0,8 0-5,10 0 4,-10-17 0,18 8 0,-8-9-4,-10 10 5,-8-1-1,8-9 1,-17 9-5,17 0 4,-17 1-2,0-1 4,26-26-5,-8-10 3,-1 19-3,1 8 9,-18-8-11,8-18 3,-8 26 1,0-26 3,8 9-6,-17-53 3,0 43 2,0-16-4,0 8 6,0 9-5,0-27 0,-8 18 2,-1 18-1,-9-9 2,18 26-5,-9 9 5,1-8-1,-1 8 6,0 9 18,0 0-16,9-9-10,-9 9 5,-8 0-5,8 0 3,0 0 0,-9 0-3,9 0 5,-17 0-9,17 0 5,0 0 1,1 0-2,-19 0 4,18 0-3,-8 0 0,8 0 0,-9 0 0,9 18 0</inkml:trace>
    </iact:actionData>
  </iact:action>
  <iact:action type="add" startTime="6434">
    <iact:property name="dataType"/>
    <iact:actionData xml:id="d1">
      <inkml:trace xmlns:inkml="http://www.w3.org/2003/InkML" xml:id="stk1" contextRef="#ctx0" brushRef="#br0">16228 3237 0,'-27'17'6,"27"1"2,-9 0 1,-8 8-1,8-17 0,0 0-1,0 0 5,9-1-5,-8 19 0,-1-18 2,-9-1-2,9 1 2,0 0-1,1 18-1,-19-19 1,18 19 3,-35-1-4,18 1 2,8-18-2,-8 8 2,-1 1-2,10-18 2,-10 18-2,1-10 4,-10 10-4,10-9 1,0-9 0,8 9 2,-9 8-4,1-17 3,-27 9-3,18-9 6,8 0-4,-8 0 0,9 18-1,-10-18 4,19 0-4,-10 0-1,-8 0 3,8 0 0,10 0-3,-10 0 3,10 0 0,-1 0 3,9 0 0,0-18-3,1 18 4,-1-9-7,0 0 5,0 1-5,-8-1 3,-1-26-1,-9 8-1,1 1 2,0-1 1,17 9-4,-18-8 5,18 17-4,9-8 2,-8 8-1,8 0-1,-9 0 1,9 0 2,-18 0-4,18 1 2,-9-19 3,9 18-2,0-8-3,-8-1 2,8 0 1,0 10 2,0-1-6,0 0 2,0-9 1,0 10 6,-9 8-1,9-9-2,0 0 9,-9 9 74,0 9-84,-17 17 0,17 1-4,-18-10 4,18 10-3,-17-1 2,-9 27 16,26-53-17,9 18 1,0-27 201,0-9-202,0-8-2,18-9 5,26-107 22,-18 134-25,-26-19 0,9 27-2,-9-9 4,9 1-5,0-1 12,-9 0-5,17-9 9,-8 18-19,0 0 22,9 0-18,8 9 7,0 0-6,-8 9 0,0-10 2,-9-8 1,8 9-4,-8 0 2,9 0 0,-1 0 17,-8-1-17,0-8 5,-9 18 52</inkml:trace>
    </iact:actionData>
  </iact:action>
  <iact:action type="add" startTime="8936">
    <iact:property name="dataType"/>
    <iact:actionData xml:id="d2">
      <inkml:trace xmlns:inkml="http://www.w3.org/2003/InkML" xml:id="stk2" contextRef="#ctx0" brushRef="#br0">16131 3369 0,'0'9'36,"0"0"-29,0-1 1,-9 1 5,0 18-11,9-18 7,0-1 0,-9 1 4,9 0-10,-9 9 6,9-10-1,-17 1 5,8 9-9,0 0 2,0-10 4,-17 10-1,-9 9-1,8-1 0,18-17-1,-17 0 3,8 8-3,1-8 2,-1 0-2,-8 17 2,-1-17 0,9 9 0,-26-9-3,9 8 4,-27 10-3,27-27 0,-18 26 2,9-8-1,9-18 2,-1 9-1,-8 8 0,-79 10 13,79-18-12,-9-1-4,-26 10 3,8 0 13,27-18-20,9 0 8,17 0-3,-26 8 0,9-8 2,-1 0 1,10 0-4,-9 0 3,8 0 0,-8 18-1,0-18 1,-27 9-2,44-9 2,-35 18-1,18-18-1,-9 0 1,9 8 1,-1-8 3,-8 0-8,-9 18 5,18-18-1,0 0 2,8 0-4,-26 0 2,18 0 0,0 0 5,-18 0-8,26 0 3,-8 9 1,9-9 1,-27 0-6,0 0 5,18 0-2,-1 0 4,-8 0-3,-9 0 0,18 17-1,0-17 5,-18 0-8,9 0 5,26 0-1,-17 0 5,-9 0-10,8 0 7,-16 0-1,-1 0 2,17 0-6,-8-8 1,9 8 3,-18 0-1,18-9 1,-18 9 0,9 0 0,8 0-2,1 0 2,-18-18-2,27 18 1,-9 0 0,8 0 0,9 0-1,-8-9 1,17 9 6,-8 0-10,-1 0 5,9-8-1,0 8 1,0 0-1,1-9 0,-28-9 10,28 9-11,-10 9 2,-9-9-2,1 1 1,-9 8 1,8-18-1,10 9-1,-10 9 1,18-9 2,-17-8-2,17 17 0,0-9-1,0 9 4,-8-9 7,8 9-2,-9-9-9,9 9 1,-8-9 10,8 1-13,-17 8 4,17-9 0,0 9 2,0-18-7,0 18 6,0-9-3,1 9 4,-10 0-6,18-8 2,-9 8 3,0 0 22,1 0 52,8-9-77,-9 9 63,9-9-18,-9 9-45,0-9 196,-9 9-180,18-9-18,-8 9 3,-1 0-1,0-17 6,0 17 2,0 0 36,9-9-44,-8 9 12,-1 0 4,9-9-22,-18 9 6,9 0 24,9-9-22,-9 9 9,1 0-1,-1-9-12,0 9 9,0-8-6,-8 8 6,17-9-8,-9 9 3,0 0 12,9-18-9,-9 18-5,0 0 4,0-9 0,1 9 1,-10 0-4,18-9 0,-9 9 4,0-8-1,1 8 1,-1 0 10,9-9-17,-9 9 3,-26-9 19,26 0-20,0 0 0,0 9 3,0 0-4,1-17 3,-1 17-1,-9-9 1,9 9 0,0-9 0,1 9-2,8-9 5,-27 0-8,18 9 7,0-8-2,1-10 1,-1 18 1,0-9-2,0 0 0,-8 0-2,8 9 0,0-8 2,9-1 0,-9 0-1,-9-9 2,1 10-3,8-1 3,0 0-3,0 9 0,1-9 0,-1 0 3,0 0-1,-9-8 9,9 8-5,1 0-7,-1 0 1,0 1 1,0-1 4,0 0-5,9-9-1,-8 18 4,8-9 1,-18 9-8,18-8 43,-9-1-40,0 0 6,0 0-8,1 0 6,-1-17-3,-9 17 5,18 0-6,-9 0 2,1 1-1,-1-10 4,0 9 0,9 0 3,-9 9 6,9-8 142,-9 8-135,9-9-16,-17 0-4,8-18 2,0 19 0,0-10-2,-8-8 0,8 17 3,0-18-3,9 18 3,-9 1-2,9-1 7,0 0-2,-9 9 2,0 0 228,1 9-236,-10 0 2,9-1 1,9 1-3,-9 0 1,0 9 1,1-9 1,8-1-5,-9 1 3,9 0 0,-9 0 10,9 0 13,0-27 181,9-8-205,17-1 3,-17-8-3,18-9 1,-10 26 1,10 0-1,-18 1 1,-1-1-2,1 9 1,-9 1-1,9-1 1,0 0 1,-9 0-2,17 9 1,-17-9 4,9 9-6,0 0 3,-9-17 8,9 17 16,-9-9-31,9 9 14,0 0-4,17 9-5,0-1 0,-17 1 1,9 0 4,-9 0-8,0-9 4,8 0 0,-17 18 0,9-18 3,0 8-4,0-8 5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76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8.6432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07-20T12:58:10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310">
    <iact:property name="dataType"/>
    <iact:actionData xml:id="d0">
      <inkml:trace xmlns:inkml="http://www.w3.org/2003/InkML" xml:id="stk0" contextRef="#ctx0" brushRef="#br0">6597 9419 0,'-18'0'217,"9"0"-209,-8 0 2,-10 9-3,-26 17 20,27-17-21,8 0 17,10-9-18,-1 18-3,-9-18 10,18 9-4,-9-9 2,0 0-6,1 8 5,-1-8 11,9 9-10,-9-9-2,0 9 6,-8-9-8,17 9 8,-9-9-4,0 0-1,9 9 0,26 8 282,1-8-282,8 0 0,18 9-1,-27-10-1,10 10 1,17-9 3,-18 8 7,-17-17-13,-1 0 45,-17-8 3,9-10-45,-9-8 3,9-10-4,-9 1 0,0-9 0,0-9 2,0 35-1,0-35-1,0 45 1,0-1 1,0-9 2</inkml:trace>
    </iact:actionData>
  </iact:action>
  <iact:action type="add" startTime="12149">
    <iact:property name="dataType"/>
    <iact:actionData xml:id="d1">
      <inkml:trace xmlns:inkml="http://www.w3.org/2003/InkML" xml:id="stk1" contextRef="#ctx0" brushRef="#br0">10107 9454 0,'-18'0'88,"1"18"-81,-27 9 2,8-1-1,-25 18-1,25-17 4,-17-10-2,9-8-3,27 9 3,-19-1 18,19-17-22,26 0 160,8 9-159,10 9 3,8-9 2,18 8-4,9-8 2,35 26-3,-18-17 4,53 26 12,-96-26-20,-19-18 5,-8 0 4,-9-9 76,0-18-80,-26-34-1,17 43 6,0-44-7,-26-35 3,17 53-1,-8-9 3,-1-8-1,27 43 0,-9 9-3,1 0 5,8 0-5</inkml:trace>
    </iact:actionData>
  </iact:action>
  <iact:action type="add" startTime="13435">
    <iact:property name="dataType"/>
    <iact:actionData xml:id="d2">
      <inkml:trace xmlns:inkml="http://www.w3.org/2003/InkML" xml:id="stk2" contextRef="#ctx0" brushRef="#br0">13309 9366 0,'-18'0'18,"0"9"-8,-8 0-3,-9 17 3,-10-8-4,10-9 3,-18 17-1,-26-8 2,17 8-1,-53 18 16,80-35-18,9 0 15,17-9-14,9 18 8,-9-18-10,9 9 115,9-1-112,26 1 2,9 9-6,-8-9 4,8 8-2,44 10 4,-35-10-7,26-8 5,1 9 0,-10-1 3,-17-8-7,26-9 3,-43 0 1,-10 0-1,-17 0 0,0 0 73,0-9-73,-9-17 2,8 8-1,-8-8-2,0-9 1,18 8-1,-18-8 3,0 8-3,0-8 1,0 26 1,0 1-1,0-10 1</inkml:trace>
    </iact:actionData>
  </iact:action>
  <iact:action type="add" startTime="21110">
    <iact:property name="dataType"/>
    <iact:actionData xml:id="d3">
      <inkml:trace xmlns:inkml="http://www.w3.org/2003/InkML" xml:id="stk3" contextRef="#ctx0" brushRef="#br0">10451 9719 0</inkml:trace>
    </iact:actionData>
  </iact:action>
  <iact:action type="add" startTime="21558">
    <iact:property name="dataType"/>
    <iact:actionData xml:id="d4">
      <inkml:trace xmlns:inkml="http://www.w3.org/2003/InkML" xml:id="stk4" contextRef="#ctx0" brushRef="#br0">13723 9754 0</inkml:trace>
    </iact:actionData>
  </iact:action>
  <iact:action type="add" startTime="22034">
    <iact:property name="dataType"/>
    <iact:actionData xml:id="d5">
      <inkml:trace xmlns:inkml="http://www.w3.org/2003/InkML" xml:id="stk5" contextRef="#ctx0" brushRef="#br0">13511 9745 0,'0'27'23,"18"-1"-13,-9-8-4,17 0 9,18 52 14,-35-43-26,9-18 0,-9-1 7,8 10-4,-8 0 4,9-10-4,-9 1 7,-1 0 2,1-9 56,9 0-58,26 0-5,53-53 4,0 0-5,-35 27 1,88-45-1,-71 36 4,-44 17-5,9-8 3,-8 17 17</inkml:trace>
    </iact:actionData>
  </iact:action>
  <iact:action type="add" startTime="23532">
    <iact:property name="dataType"/>
    <iact:actionData xml:id="d6">
      <inkml:trace xmlns:inkml="http://www.w3.org/2003/InkML" xml:id="stk6" contextRef="#ctx0" brushRef="#br0">20779 9587 0,'0'0'0,"8"0"8,1 26 8,18 1-15,-10-10 6,-8 10 1,0-1 0,17 1 0,-8-10 0,-9 10 0,0-1 4,-9-17-5,9-9 1,-9 9-1,17 0 3,-17-1-4,9 10 6,-9-9 11,9-9-16,-9 9 22,9-9 1,-1 0-21,28 0-1,17-9 0,8-18 0,-25 19 1,78-45 0,-78 26 0,78-17-2,-52-9 1,0 27 0,-45-1 0,27 19 0,-35 8 0,0-9 3</inkml:trace>
    </iact:actionData>
  </iact:action>
  <iact:action type="add" startTime="26136">
    <iact:property name="dataType"/>
    <iact:actionData xml:id="d7">
      <inkml:trace xmlns:inkml="http://www.w3.org/2003/InkML" xml:id="stk7" contextRef="#ctx0" brushRef="#br0">24509 9507 0,'0'9'34,"0"9"-26,9 8 1,18 10-3,-10 8 2,10-9 3,-19 9-1,10-26-5,0-1 3,-1 10 0,-8-10 1,0-8 3,-9 9 2,9-18 67,17 0-72,27-9-2,0-17 4,9-10-6,17-8 6,62-35 9,-52 8-16,-45 36 3,-36 17 2,10 1-1</inkml:trace>
    </iact:actionData>
  </iact:action>
  <iact:action type="add" startTime="28465">
    <iact:property name="dataType"/>
    <iact:actionData xml:id="d8">
      <inkml:trace xmlns:inkml="http://www.w3.org/2003/InkML" xml:id="stk8" contextRef="#ctx0" brushRef="#br0">17586 9472 0,'-26'27'43,"-1"17"-25,-8-9-17,-9 9 7,-18 0 0,18 0 3,9-9-7,-10 10 5,1-10-2,9-9 4,-18 45 5,44-62-8,1 0 0,16-9 120,36 26-116,27-8-5,-18 8-1,53 27 2,-27-35 2,-26 8-3,53 9 0,-53-17 1,44 0 3,-71-10-4,1 1 3,-18-9 15,-1 0 75,-8-17-65,0-54-25,18-8-3,-18 8 2,0-105 18,0 61-20,-9 62-3,0 0 8,9 18-6,-8 26 6,-10-17 8</inkml:trace>
    </iact:actionData>
  </iact:action>
  <iact:action type="add" startTime="30078">
    <iact:property name="dataType"/>
    <iact:actionData xml:id="d9">
      <inkml:trace xmlns:inkml="http://www.w3.org/2003/InkML" xml:id="stk9" contextRef="#ctx0" brushRef="#br0">28213 9613 0,'-35'35'90,"26"-26"-84,-26 27 2,-27 25 2,18-17-2,18 0-1,-18-17 2,8-1 0,-8 10-1,18-10 0,8 1 1,9-19-1,-8 1 0,8-9-1,0 9 1,9 0 5,-9-9-3,-8 18 11,17-10-19,-9-8 6,9 9 12,17 0 217,45 17-229,-27-8 3,1-9-2,8 9-3,9-10 3,-18 10-1,9 8-1,-9-17 1,-8-9 0,-10 18 1,10-9 1,-18-9-2,0 9 0,8-9 8,-8 0 128,-9-27-136,27-26-1,-27 18 2,8-27 2,-8-26-5,0 9 3,0-63 10,0 90-15,0 16 5,0-17-1,0 0 1,0 27 0,0 0-1,0 17 0,0 0 0</inkml:trace>
    </iact:actionData>
  </iact:action>
  <iact:action type="remove" startTime="36398">
    <iact:property name="style" value="instant"/>
    <iact:actionData xml:id="d10" ref="#d0"/>
    <iact:actionData xml:id="d11" ref="#d1"/>
    <iact:actionData xml:id="d12" ref="#d2"/>
    <iact:actionData xml:id="d13" ref="#d3"/>
    <iact:actionData xml:id="d14" ref="#d4"/>
    <iact:actionData xml:id="d15" ref="#d5"/>
    <iact:actionData xml:id="d16" ref="#d6"/>
    <iact:actionData xml:id="d17" ref="#d7"/>
    <iact:actionData xml:id="d18" ref="#d8"/>
    <iact:actionData xml:id="d19" ref="#d9"/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76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8.6432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07-20T13:00:35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541">
    <iact:property name="dataType"/>
    <iact:actionData xml:id="d0">
      <inkml:trace xmlns:inkml="http://www.w3.org/2003/InkML" xml:id="stk0" contextRef="#ctx0" brushRef="#br0">10425 9516 0,'-9'0'53,"-9"0"-47,-26 27 4,18-10-2,-27 10-1,26-18 2,-8 8 0,8-8-1,1 0 2,17 0-5,0 8 6,9-8 179,27-9-182,132 79 24,-98-52-24,-8-1 1,-9 1-2,-8-10 5,-28-8-7,1-9 3,9 0 24,-18-26 63,-9-9-88,-9-36 10,10 27-13,-10-9 1,18 35 3,-9-8 1,0-1 1,1 1 14</inkml:trace>
    </iact:actionData>
  </iact:action>
  <iact:action type="add" startTime="9113">
    <iact:property name="dataType"/>
    <iact:actionData xml:id="d1">
      <inkml:trace xmlns:inkml="http://www.w3.org/2003/InkML" xml:id="stk1" contextRef="#ctx0" brushRef="#br0">8775 8361 0,'0'0'1,"-35"0"4,9 0 3,-10 9 0,-8-1 2,9 10-5,0-9 4,8 9 1,-26-10-1,9 19-1,9-10-2,8-8 3,-8 0 1,26 0-3,-17-9 0,8 18 1,1-10 12,8-8-15,0 9 4,9 0 167,35 17-168,27 19-1,-36-19 2,10 1 2,25 17-6,-52-36 2,27 1 4,-28-9-3,1 9-1,0-9 104,0 0-97,26 9-8,9 17 3,-8-8-2,-1-9 0,9 8 1,-18-8 2,10 9-2,-28-18 2,1 9-3</inkml:trace>
    </iact:actionData>
  </iact:action>
  <iact:action type="add" startTime="15094">
    <iact:property name="dataType"/>
    <iact:actionData xml:id="d2">
      <inkml:trace xmlns:inkml="http://www.w3.org/2003/InkML" xml:id="stk2" contextRef="#ctx0" brushRef="#br0">11157 7091 0,'0'-9'34,"-9"9"24,-27 0-53,19 0 4,-54 9-1,18-9 0,-8 9-2,43-9 2,-35 17 2,0-17 2,44 0-7,1 9 4,-10-9 2,18 9 249,18 9-248,8 8-6,36 36 2,-27-36 0,-9 9 4,10-8-8,-10 17 6,18-17-4,-35-19 3,0 1-2,0 0 5,-9 9 44,17-18-10</inkml:trace>
    </iact:actionData>
  </iact:action>
  <iact:action type="add" startTime="19615">
    <iact:property name="dataType"/>
    <iact:actionData xml:id="d3">
      <inkml:trace xmlns:inkml="http://www.w3.org/2003/InkML" xml:id="stk3" contextRef="#ctx0" brushRef="#br0">21202 9490 0,'-27'9'28,"-105"43"-10,106-34-12,-62 26 2,26-35 3,27 17-6,8-8 3,9-18-1,10 9 6,8 0 133,17-9-137,10 9 1,-1 8-4,9-8 1,1 9 2,61 8 0,-44-8-2,35-9 10,-44 8-8,-9-17-1,-26 9-2,0-9 3,8 0-2,-8 0 2,0 0 0,0 0 0,0 0-2,0 0 22,-1 0-5,-8-26-5,0 8-14,0-9 3,0-8-1,0 9 2,0-10 2,-8 10-4,8 8 3,-18-17 6,9 26-11,9 0 8,-9 9 16</inkml:trace>
    </iact:actionData>
  </iact:action>
  <iact:action type="add" startTime="23879">
    <iact:property name="dataType"/>
    <iact:actionData xml:id="d4">
      <inkml:trace xmlns:inkml="http://www.w3.org/2003/InkML" xml:id="stk4" contextRef="#ctx0" brushRef="#br0">17586 8405 0,'0'0'1,"-9"0"3,-8 0 6,8 18-3,-18-10 1,1 1 1,17 0-3,0-9 5,9 18-3,0-10 16,0 1-13,0 0-1,0 0-4,0 0 3,0 0-2,0-1 4,0 10-3,0 0-1,9-10 1,-9 1 1,18 9-1,-10-18 0,1 9 1,-9 0 1,9-1-5,0 1 10,0-9-3,-9 9-6,9-9 2,8 9 2,1 0 12,-1-9-20,-8 17 6,0-17 4,9 0-3,-9 0 5,-1 0-2,1 0-4,18-17-1,-19 17 3,1-9-4,0 0 3,-9 0 5,0 0-3,0-8-1,9-1-4,-9-8 3,0 8-2,0 9 4,0-8 6,0 8 6,0 0 1,-9 9-10,9-9-4,-9 9-4,9-9 1,-9 9 2,1 0-1,8-9-1,-18 9 2,9 0-2,0-8 10,1 8-2,-1-9-4,0 9-3,0-18 1,-26 18 17,26 0-11,0 0 7,0 0 5,1 0-22,-10 0 12,9 0 35,9 9-10,-9 0-15,9 0-16,0-1-2,0 1-3,-9 0 2,9 0 0,0 0 2,-8 8-3,8-8 0,0 0 8,0 0-4,0 0-4,0-1 10,8 1-9,-8 9 6,9-18-7,0 0 10,-9 9-4,18-9-6,-9 9 4,-1-9-3,1 0-1,0 8 0,0-8 2,0 0 0,8 9-3,-8-9 4,0 0-1,0 0-3,0 0 3,-1 0 6,1 0 2,9 0 6,-18-9-11,9 9-4,-9-8 1,0-1 6,0-18-7,0 18 5,0-8-8,0-1 3,0 9 0,0 1 2,0-1-5,0 0 8,-18 9-1,9 0 24,0 0 9,9-9-39,-8 9 10,-1 0-9,0 0 6,0 0-1,-9 0 1,10 0 0,-1 0-5,-9 0 0,9 0-2,-17 0 2,8 0 3,9-9-3,-8 9 1,8 0-3</inkml:trace>
    </iact:actionData>
  </iact:action>
  <iact:action type="add" startTime="28843">
    <iact:property name="dataType"/>
    <iact:actionData xml:id="d5">
      <inkml:trace xmlns:inkml="http://www.w3.org/2003/InkML" xml:id="stk5" contextRef="#ctx0" brushRef="#br0">10363 8475 0,'-9'9'131,"9"0"-124,-9 18 3,9-19-1,0 1-3,0 0 3,0 0 1,0 8-4,0 1 15,9-9-16,9-9 2,-10 9 1,1-9 1,0 9 1,0-9-4,0 8 1,0-8 6,8 0 10,-8 0 17,0 0-28,0-17-7,-9 8 12</inkml:trace>
    </iact:actionData>
  </iact:action>
  <iact:action type="add" startTime="41703">
    <iact:property name="dataType"/>
    <iact:actionData xml:id="d6">
      <inkml:trace xmlns:inkml="http://www.w3.org/2003/InkML" xml:id="stk6" contextRef="#ctx0" brushRef="#br0">10213 8405 0,'-9'0'19,"0"9"16,9 0-25,0-1-3,0 1 1,0 9-1,0-1 4,0 10-4,18-1 2,-9 1-3,0-1 6,17 10-7,-8-10 5,8-17-3,-17 0 2,9 17 0,8-26-2,-17 9 2,0-9 1,17 0-4,-8 0 1,17 0 1,-17 0 1,-9 0-1,-1-9 2,1-17-3,0 17 4,0-9-7,8-8 5,-17 17-1,9-18 1,-9 19-3,0-1 3,0 0 1,0 0 3</inkml:trace>
    </iact:actionData>
  </iact:action>
  <iact:action type="add" startTime="45073">
    <iact:property name="dataType"/>
    <iact:actionData xml:id="d7">
      <inkml:trace xmlns:inkml="http://www.w3.org/2003/InkML" xml:id="stk7" contextRef="#ctx0" brushRef="#br0">14014 8361 0,'0'0'0,"-18"0"7,-26-18 0,36 18 2,-10 0-3,-9 0 4,10 0-3,-10 0 2,-8 0 0,9 9-1,-10-9 0,10 9 0,17-9 1,-17 9-1,17-9-1,0 8 1,0-8 2,0 27-1,0-18 2,9 0 1,0-1-8,0 19 5,0-18-2,0 8 4,0 10-3,27 17-1,-1-27 1,10 28 3,-10-19-7,18 9 5,-17-8-1,-10-10-1,10-8 4,-18 0-4,-1-9 1,19 9 5,-1-9-8,-8 0 2,35 0 3,-18 0-3,9-18 1,-17 1 1,8-10 0,-9-17-1,-8 18 0,0-10 0,-18 10 0,17-9-1,-17 26 3,0 0-4,0-9 4</inkml:trace>
    </iact:actionData>
  </iact:action>
  <iact:action type="add" startTime="50474">
    <iact:property name="dataType"/>
    <iact:actionData xml:id="d8">
      <inkml:trace xmlns:inkml="http://www.w3.org/2003/InkML" xml:id="stk8" contextRef="#ctx0" brushRef="#br0">21114 9419 0,'0'9'44,"0"9"-37,-27 26 3,1-9-4,-36 27 3,36-36-1,-10 1 0,-8-1-1,0 9 2,27-8 2,-10-10-4,18-8 1,0 0-1,18-9 187,0 0-185,9 0 1,26 9 0,-9 9-4,9-10 12,0 10-12,9-9 2,-35-9 0,8 9 1,1-9 3,-18 0-9,-1 0 7,1 0 26,0 0 17,-9-9 13,0-26-58,0 17-2,0-35 3,0 18 1,0-9-3,0 26 1,0 0 0,-9 10 1,9-1 24,-17 9 183</inkml:trace>
    </iact:actionData>
  </iact:action>
  <iact:action type="add" startTime="53453">
    <iact:property name="dataType"/>
    <iact:actionData xml:id="d9">
      <inkml:trace xmlns:inkml="http://www.w3.org/2003/InkML" xml:id="stk9" contextRef="#ctx0" brushRef="#br0">17692 9384 0,'-27'9'21,"-8"0"-17,9 8 4,-10-8 1,-8 9 3,9-10-5,0 10-1,8-9 4,1 0-2,17-9 3,9 17 132,26-17-130,10 9-7,-1 9 1,-9-18 1,1 9 2,-9-9-3,8 8 0,-17-8 2,8 0 4,1 9-9,-9-9 8,0 0 2,0 0 5,-9-17 248,0 8-260,0-18 2,0 19-3,-9-10 4,9 0-3,0 9 12</inkml:trace>
    </iact:actionData>
  </iact:action>
  <iact:action type="remove" startTime="59426">
    <iact:property name="style" value="instant"/>
    <iact:actionData xml:id="d10" ref="#d0"/>
    <iact:actionData xml:id="d11" ref="#d1"/>
    <iact:actionData xml:id="d12" ref="#d2"/>
    <iact:actionData xml:id="d13" ref="#d3"/>
    <iact:actionData xml:id="d14" ref="#d4"/>
    <iact:actionData xml:id="d15" ref="#d5"/>
    <iact:actionData xml:id="d16" ref="#d6"/>
    <iact:actionData xml:id="d17" ref="#d7"/>
    <iact:actionData xml:id="d18" ref="#d8"/>
    <iact:actionData xml:id="d19" ref="#d9"/>
  </iact:action>
  <iact:action type="add" startTime="60842">
    <iact:property name="dataType"/>
    <iact:actionData xml:id="d20">
      <inkml:trace xmlns:inkml="http://www.w3.org/2003/InkML" xml:id="stk10" contextRef="#ctx0" brushRef="#br0">17577 9410 0,'-26'27'42,"-1"-18"-36,1 17 3,8 1-2,-8-1 2,-1 0-1,1-17 1,17 0-3,0-9 21,9 9-19,0 0 4,-9-9-5,0 9 1,-8-9 7,17 17-7,-9-17 3,9 9 1,-9-9-8,18 0 263,17 0-260,-8 0 2,9 0-2,-1 0 1,-8 9 2,26-9-4,-27 0 4,10 9-2,8-9 1,-8 0-1,-10 17-1,1-17 1,-9 0 0,0 9 5,-1-9-3,1 0-2,0 0 0,0 0-1,8 0 5,-17 9-8,9-9 5,0 0-2,0 0 8,-9 9 4,0-27 96,0 9-107,0-8 0,-9-1 0,-9 9 1,-17-61 20,26 43-24,1 18 2,8 1 1,-9-1 0,9 0 4,-9 9 14</inkml:trace>
    </iact:actionData>
  </iact:action>
  <iact:action type="add" startTime="63595">
    <iact:property name="dataType"/>
    <iact:actionData xml:id="d21">
      <inkml:trace xmlns:inkml="http://www.w3.org/2003/InkML" xml:id="stk11" contextRef="#ctx0" brushRef="#br0">14146 8352 0,'0'0'2,"-8"0"5,-10 9 0,9-9 2,-9 0-3,10 0 4,-1 0 36</inkml:trace>
    </iact:actionData>
  </iact:action>
  <iact:action type="add" startTime="64030">
    <iact:property name="dataType"/>
    <iact:actionData xml:id="d22">
      <inkml:trace xmlns:inkml="http://www.w3.org/2003/InkML" xml:id="stk12" contextRef="#ctx0" brushRef="#br0">13926 8572 0,'0'0'1,"9"0"8,35 36 0,18 8 0,8 44-3,45 18 4,-89-62-2,27 18 0,35-1-1,-61-34 1,-1-1 0,-17 1 2,0-27-2,-9 9 11,9-9 41,0-9-53,35-44 3,-18 9-2,9 9 1,9-27-3,9 0 4,-9 0-4,-17 36 4,-1-9-2,1 8 0,-27 18 0</inkml:trace>
    </iact:actionData>
  </iact:action>
  <iact:action type="add" startTime="65203">
    <iact:property name="dataType"/>
    <iact:actionData xml:id="d23">
      <inkml:trace xmlns:inkml="http://www.w3.org/2003/InkML" xml:id="stk13" contextRef="#ctx0" brushRef="#br0">10248 8978 0,'27'9'6,"-1"17"2,1 19 1,17 7-1,17 37 0,-34-36-1,52 52 2,-52-60 0,-10-10-2,27 9 3,-35-18-3,18-17 1,-27 0 0,9-9 2,-1 0 47,63-44-46,-27 9-5,18-18 3,8-53-3,-34 71 5,8-9-5,0-1 4,17 1-2,-34 9 2,-18 26-5,0-8 5,-1 17 158</inkml:trace>
    </iact:actionData>
  </iact:action>
  <iact:action type="add" startTime="70064">
    <iact:property name="dataType"/>
    <iact:actionData xml:id="d24">
      <inkml:trace xmlns:inkml="http://www.w3.org/2003/InkML" xml:id="stk14" contextRef="#ctx0" brushRef="#br0">13838 9463 0,'0'0'1,"-9"9"4,0 0 4,-9 0 0,10 0-2,-1-1 8,35-8 140,-8 0-146,26 18-2,-9-18 2,-17 0-3,0 0 6,-1 0-1,10 9-8,-19-9 10,1 0 5,0 0 1,0 0 2,0 0-4</inkml:trace>
    </iact:actionData>
  </iact:action>
  <iact:action type="add" startTime="73233">
    <iact:property name="dataType"/>
    <iact:actionData xml:id="d25">
      <inkml:trace xmlns:inkml="http://www.w3.org/2003/InkML" xml:id="stk15" contextRef="#ctx0" brushRef="#br0">10134 9648 0,'8'27'7,"19"-9"1,-18 8 0,17 18-2,1-9 2,-1-17 3,-17-9-2,-9 0-2,9-1 1,-1-8-1,-8 9 10,9-9 11,9 0-11,-9 0-6,0 0-5,-1-9 2,1 1 0,0-1 0,17-26 1,1 17-2,-18 9 1,-9 0 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768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8.64322" units="1/cm"/>
          <inkml:channelProperty channel="Y" name="resolution" value="64.28571" units="1/cm"/>
          <inkml:channelProperty channel="T" name="resolution" value="1" units="1/dev"/>
        </inkml:channelProperties>
      </inkml:inkSource>
      <inkml:timestamp xml:id="ts0" timeString="2022-07-20T13:06:55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0697">
    <iact:property name="dataType"/>
    <iact:actionData xml:id="d0">
      <inkml:trace xmlns:inkml="http://www.w3.org/2003/InkML" xml:id="stk0" contextRef="#ctx0" brushRef="#br0">22296 4815 0,'0'0'0,"-9"27"7,0-1 1,-9-8 2,1 35 11,-1-44-18,18 8 5,-9 10 1,9-1-2,0-17 2,0 53 17,0-53-18,0 35 16,9-18-17,-9-17 1,18 0 1,-10 0 15,1-1-22,0-8 8,0 0 5,9 0 4,8 0-17,-17 0 9,8 0-2,10 0-2,-1 0 3,63-61 15,-54 17-21,9 17 8,-9-17-5,-8 26 4,-10-26-7,-8 18 5,-9 8-1,0 9 3,0 1-7,0-1 5,0-9 0,0 9 2,0 1-5,0-1 6,-9 0 2,1 9 3,-1 0 14</inkml:trace>
    </iact:actionData>
  </iact:action>
  <iact:action type="add" startTime="21976">
    <iact:property name="dataType"/>
    <iact:actionData xml:id="d1">
      <inkml:trace xmlns:inkml="http://www.w3.org/2003/InkML" xml:id="stk1" contextRef="#ctx0" brushRef="#br0">25497 4674 0,'0'36'40,"0"69"-20,0-52-16,0 0 5,0 44 11,0-44-17,0-18 5,0 1 0,0 17 2,0-27-1,0-17 16,0 0-9</inkml:trace>
    </iact:actionData>
  </iact:action>
  <iact:action type="add" startTime="24132">
    <iact:property name="dataType"/>
    <iact:actionData xml:id="d2">
      <inkml:trace xmlns:inkml="http://www.w3.org/2003/InkML" xml:id="stk2" contextRef="#ctx0" brushRef="#br0">28513 4639 0,'0'0'1,"27"9"5,-1 8 2,1-8-1,-10-9 1,10 18 0,-18-9 1,-1 0-2,1-9 5,0 8-6,9 1 6,-18 0 1,0 0-6,0 8 3,0 1-1,0-9-1,-9 17-1,0 10 3,-17-10-4,-19 9 4,10-8-4,9-1 2,-1-8 1,10-9 2,17 0-4,-18-9 1,27 0 47,8 8-46,10-8-2,8 18 2,18-18-3,-44 9 3,26-9 0,0 0-2,10 0 2,-28 9-2,-8-9 5,26 0 15</inkml:trace>
    </iact:actionData>
  </iact:action>
  <iact:action type="add" startTime="26668">
    <iact:property name="dataType"/>
    <iact:actionData xml:id="d3">
      <inkml:trace xmlns:inkml="http://www.w3.org/2003/InkML" xml:id="stk3" contextRef="#ctx0" brushRef="#br0">3634 7258 0,'17'0'11,"-8"0"-3,9 0 2,-9 0 1,-1 0-1,19 0 12,-18 0-21,-1 9 8,1-9 29,-9 9-27,0 0 32,0 8-36,-26 10 0,-36 17 19,18-17-25,9-10 8,-27 10 11,18-10-18,26-17 7,9 9 12,27-9 84,17 0-98,62 0 1,-26 0 3,-36 0-4,18 0 3,9 0 15,-53 9-13,-9 0 25,0 0-26,0-1-3,0 19 1,0-18-2,-18 8 1,0 1 0,-17 17 14,9-17-20,-1-1 9,-35-8 8,54 0-16,-1-9 7,0 0 17</inkml:trace>
    </iact:actionData>
  </iact:action>
  <iact:action type="add" startTime="27832">
    <iact:property name="dataType"/>
    <iact:actionData xml:id="d4">
      <inkml:trace xmlns:inkml="http://www.w3.org/2003/InkML" xml:id="stk4" contextRef="#ctx0" brushRef="#br0">6826 7082 0,'0'35'28,"-9"-8"-22,1 26 4,-10-27-4,-8 9 2,17-8 0,9-1 1,-9-8 0,9-9-1,0 8 0,0-8 0,0 0 0,9 0 10,26 0-12,-9 8 5,27-17-3,36 9 1,-19-9-2,54 0 1,-27 0-1,-27 0 3,-8 0 7,-44 0-10</inkml:trace>
    </iact:actionData>
  </iact:action>
  <iact:action type="add" startTime="28308">
    <iact:property name="dataType"/>
    <iact:actionData xml:id="d5">
      <inkml:trace xmlns:inkml="http://www.w3.org/2003/InkML" xml:id="stk5" contextRef="#ctx0" brushRef="#br0">7197 7161 0,'0'0'0,"-9"18"9,9 17-4,-18 1 6,-8 8-5,17-9 2,-18 27 3,-43 17-3,43-35-1,1-9-1,0-8 4,17-1-2,0-17 0,0 0 0</inkml:trace>
    </iact:actionData>
  </iact:action>
  <iact:action type="add" startTime="28980">
    <iact:property name="dataType"/>
    <iact:actionData xml:id="d6">
      <inkml:trace xmlns:inkml="http://www.w3.org/2003/InkML" xml:id="stk6" contextRef="#ctx0" brushRef="#br0">10504 7011 0,'0'36'20,"9"-1"-12,-9 18 0,0-9 2,17-9-3,-17 1 0,0 8 1,9-27 0,9 27 2,-9-26-3,17 9 4,-17-1-5,17 0 4,-17-17-4,-9 0 2,9 0 0,-9 0 1,18 17-2,-18-17 1,0 9 2,0-1 0,0 1-3,-9-9 1,-9 0 1,-8 17 0,-1-8-4,10-10 3,-1-8 0,9 0 8,-26-8 15</inkml:trace>
    </iact:actionData>
  </iact:action>
  <iact:action type="add" startTime="29428">
    <iact:property name="dataType"/>
    <iact:actionData xml:id="d7">
      <inkml:trace xmlns:inkml="http://www.w3.org/2003/InkML" xml:id="stk7" contextRef="#ctx0" brushRef="#br0">10601 7214 0,'0'0'0,"53"0"7,35 0 5,-35 0-9,-18 0 8,-17 0-3,35 0-2,-36 0 4,1 0-2,-18 9 31</inkml:trace>
    </iact:actionData>
  </iact:action>
  <iact:action type="add" startTime="30062">
    <iact:property name="dataType"/>
    <iact:actionData xml:id="d8">
      <inkml:trace xmlns:inkml="http://www.w3.org/2003/InkML" xml:id="stk8" contextRef="#ctx0" brushRef="#br0">14385 7064 0,'-18'27'47,"-9"-1"-40,10-8 4,-27 44-4,17-54 3,-17 54-4,18-27 3,17-8-2,-9 17 0,-8-26 3,17 8-3,-9 27 4,18-26-4,0-19 2,-9 36 16,9-35-18,27 9 18,-9 8-24,-10-17 5,10-9 3,0 9 0,-10 0-3,19 0 4,-9-9-4,-10 17 6,19-17-4,8 9-1,-8-9 2,34 0 18,-43 0-22,-18-9 41,-9 9-40,9-9 9,-9 9-7,1-8-2,-1-10 11,0 9 1,0 9-5,9-9-6,-9 9 5,-8 0 23,17-8-23,-9 8 2,0 0-9,0-9 2,0 0 6,1 9-5,-1 0 7,0 0 10,9-9-16,-18 9 1,1-18 8,8 18-9,0 0 14,9-8-21,-9 8 12,0 0 36,-8 0-20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1/relationships/inkAction" Target="../ink/inkAct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1/relationships/inkAction" Target="../ink/inkAction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11/relationships/inkAction" Target="../ink/inkAction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1/relationships/inkAction" Target="../ink/inkAct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7.9 </a:t>
            </a:r>
            <a:r>
              <a:rPr lang="zh-CN" altLang="en-US" sz="4000" dirty="0" smtClean="0">
                <a:solidFill>
                  <a:srgbClr val="FF0000"/>
                </a:solidFill>
              </a:rPr>
              <a:t>公平</a:t>
            </a:r>
            <a:r>
              <a:rPr lang="zh-CN" altLang="en-US" sz="4000" dirty="0">
                <a:solidFill>
                  <a:srgbClr val="FF0000"/>
                </a:solidFill>
              </a:rPr>
              <a:t>组合游戏（博弈论）</a:t>
            </a: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9"/>
    </mc:Choice>
    <mc:Fallback xmlns="">
      <p:transition spd="slow" advTm="586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556793"/>
            <a:ext cx="9505056" cy="4022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 5</a:t>
            </a:r>
            <a:r>
              <a:rPr lang="zh-CN" altLang="en-US" dirty="0"/>
              <a:t>时，分两种情况：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）如果先手玩家拿</a:t>
            </a:r>
            <a:r>
              <a:rPr lang="en-US" altLang="zh-CN" dirty="0"/>
              <a:t>1</a:t>
            </a:r>
            <a:r>
              <a:rPr lang="zh-CN" altLang="en-US" dirty="0"/>
              <a:t>个，退回到</a:t>
            </a:r>
            <a:r>
              <a:rPr lang="en-US" altLang="zh-CN" dirty="0"/>
              <a:t>x=5-1=4</a:t>
            </a:r>
            <a:r>
              <a:rPr lang="zh-CN" altLang="en-US" dirty="0"/>
              <a:t>的情况，此时，后手玩家处于</a:t>
            </a:r>
            <a:r>
              <a:rPr lang="en-US" altLang="zh-CN" dirty="0"/>
              <a:t>N</a:t>
            </a:r>
            <a:r>
              <a:rPr lang="zh-CN" altLang="en-US" dirty="0"/>
              <a:t>，即后手处于赢的位置；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）如果先手拿</a:t>
            </a:r>
            <a:r>
              <a:rPr lang="en-US" altLang="zh-CN" dirty="0"/>
              <a:t>4</a:t>
            </a:r>
            <a:r>
              <a:rPr lang="zh-CN" altLang="en-US" dirty="0"/>
              <a:t>个，退回到</a:t>
            </a:r>
            <a:r>
              <a:rPr lang="en-US" altLang="zh-CN" dirty="0"/>
              <a:t>x=5-4 =1</a:t>
            </a:r>
            <a:r>
              <a:rPr lang="zh-CN" altLang="en-US" dirty="0"/>
              <a:t>的情况，此时，后手仍然处于</a:t>
            </a:r>
            <a:r>
              <a:rPr lang="en-US" altLang="zh-CN" dirty="0"/>
              <a:t>N</a:t>
            </a:r>
            <a:r>
              <a:rPr lang="zh-CN" altLang="en-US" dirty="0"/>
              <a:t>。两种情况下，后手都赢了。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 5</a:t>
            </a:r>
            <a:r>
              <a:rPr lang="zh-CN" altLang="en-US" dirty="0"/>
              <a:t>时，</a:t>
            </a:r>
            <a:r>
              <a:rPr lang="en-US" altLang="zh-CN" dirty="0"/>
              <a:t>pos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，即先手必输。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27548" y="332656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墨迹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25760" y="127080"/>
              <a:ext cx="2121480" cy="1340280"/>
            </p14:xfrm>
          </p:contentPart>
        </mc:Choice>
        <mc:Fallback xmlns="">
          <p:pic>
            <p:nvPicPr>
              <p:cNvPr id="2" name="墨迹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6400" y="117720"/>
                <a:ext cx="2140200" cy="13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56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69"/>
    </mc:Choice>
    <mc:Fallback xmlns="">
      <p:transition spd="slow" advTm="26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556793"/>
            <a:ext cx="9649072" cy="23042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时，分别退回到</a:t>
            </a:r>
            <a:r>
              <a:rPr lang="en-US" altLang="zh-CN" dirty="0"/>
              <a:t>x=6-1=5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6-4 =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的情况，后手都处于</a:t>
            </a:r>
            <a:r>
              <a:rPr lang="en-US" altLang="zh-CN" dirty="0"/>
              <a:t>P</a:t>
            </a:r>
            <a:r>
              <a:rPr lang="zh-CN" altLang="en-US" dirty="0"/>
              <a:t>。两种情况下，后手都输了。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 6</a:t>
            </a:r>
            <a:r>
              <a:rPr lang="zh-CN" altLang="en-US" dirty="0"/>
              <a:t>时，</a:t>
            </a:r>
            <a:r>
              <a:rPr lang="en-US" altLang="zh-CN" dirty="0"/>
              <a:t>pos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，先手必赢。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27548" y="332656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墨迹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990960" y="384120"/>
              <a:ext cx="2086200" cy="1067040"/>
            </p14:xfrm>
          </p:contentPart>
        </mc:Choice>
        <mc:Fallback xmlns="">
          <p:pic>
            <p:nvPicPr>
              <p:cNvPr id="2" name="墨迹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1600" y="374760"/>
                <a:ext cx="2104920" cy="10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05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31"/>
    </mc:Choice>
    <mc:Fallback xmlns="">
      <p:transition spd="slow" advTm="153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7547" y="1628800"/>
            <a:ext cx="8229600" cy="720080"/>
          </a:xfrm>
        </p:spPr>
        <p:txBody>
          <a:bodyPr/>
          <a:lstStyle/>
          <a:p>
            <a:r>
              <a:rPr lang="en-US" altLang="zh-CN" dirty="0"/>
              <a:t>pos</a:t>
            </a:r>
            <a:r>
              <a:rPr lang="zh-CN" altLang="en-US" dirty="0"/>
              <a:t>值是周期性变化的，周期为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27548" y="332656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93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95"/>
    </mc:Choice>
    <mc:Fallback xmlns="">
      <p:transition spd="slow" advTm="1549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尼姆游戏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600200"/>
            <a:ext cx="9937104" cy="4709120"/>
          </a:xfrm>
        </p:spPr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堆石子，数量分别是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a</a:t>
            </a:r>
            <a:r>
              <a:rPr lang="en-US" altLang="zh-CN" baseline="-25000" dirty="0"/>
              <a:t>3</a:t>
            </a:r>
            <a:r>
              <a:rPr lang="en-US" altLang="zh-CN" dirty="0"/>
              <a:t>, ..., a</a:t>
            </a:r>
            <a:r>
              <a:rPr lang="en-US" altLang="zh-CN" baseline="-25000" dirty="0"/>
              <a:t>n 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两个玩家轮流拿石子，每次从任意一堆中，拿走任意数量的石子；最后一个拿石子的获胜。</a:t>
            </a:r>
          </a:p>
          <a:p>
            <a:endParaRPr lang="en-US" altLang="zh-CN" sz="2000" dirty="0"/>
          </a:p>
          <a:p>
            <a:r>
              <a:rPr lang="zh-CN" altLang="en-US" dirty="0"/>
              <a:t>例：</a:t>
            </a:r>
            <a:r>
              <a:rPr lang="en-US" altLang="zh-CN" dirty="0"/>
              <a:t>3</a:t>
            </a:r>
            <a:r>
              <a:rPr lang="zh-CN" altLang="en-US" dirty="0"/>
              <a:t>堆石头，简单情况的胜负是：</a:t>
            </a:r>
          </a:p>
          <a:p>
            <a:pPr marL="800100" lvl="2" indent="0">
              <a:buNone/>
            </a:pPr>
            <a:r>
              <a:rPr lang="en-US" altLang="zh-CN" sz="2800" dirty="0"/>
              <a:t>{0, 0, 0}</a:t>
            </a:r>
            <a:r>
              <a:rPr lang="zh-CN" altLang="en-US" sz="2800" dirty="0"/>
              <a:t>、</a:t>
            </a:r>
            <a:r>
              <a:rPr lang="en-US" altLang="zh-CN" sz="2800" dirty="0"/>
              <a:t>{0, 1, 1}</a:t>
            </a:r>
            <a:r>
              <a:rPr lang="zh-CN" altLang="en-US" sz="2800" dirty="0"/>
              <a:t>、</a:t>
            </a:r>
            <a:r>
              <a:rPr lang="en-US" altLang="zh-CN" sz="2800" dirty="0"/>
              <a:t>{0, k, k}</a:t>
            </a:r>
            <a:r>
              <a:rPr lang="zh-CN" altLang="en-US" sz="2800" dirty="0"/>
              <a:t>：先手必败。</a:t>
            </a:r>
          </a:p>
          <a:p>
            <a:pPr marL="800100" lvl="2" indent="0">
              <a:buNone/>
            </a:pPr>
            <a:r>
              <a:rPr lang="en-US" altLang="zh-CN" sz="2800" dirty="0"/>
              <a:t>{1, 1, 1}</a:t>
            </a:r>
            <a:r>
              <a:rPr lang="zh-CN" altLang="en-US" sz="2800" dirty="0"/>
              <a:t>、</a:t>
            </a:r>
            <a:r>
              <a:rPr lang="en-US" altLang="zh-CN" sz="2800" dirty="0"/>
              <a:t>{1, 1, 2}</a:t>
            </a:r>
            <a:r>
              <a:rPr lang="zh-CN" altLang="en-US" sz="2800" dirty="0"/>
              <a:t>、</a:t>
            </a:r>
            <a:r>
              <a:rPr lang="en-US" altLang="zh-CN" sz="2800" dirty="0"/>
              <a:t>{1, 1, 3}</a:t>
            </a:r>
            <a:r>
              <a:rPr lang="zh-CN" altLang="en-US" sz="2800" dirty="0"/>
              <a:t>：先手必胜。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41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27"/>
    </mc:Choice>
    <mc:Fallback xmlns="">
      <p:transition spd="slow" advTm="4882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极为简单的判断方法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对于任意的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a</a:t>
            </a:r>
            <a:r>
              <a:rPr lang="en-US" altLang="zh-CN" baseline="-25000" dirty="0"/>
              <a:t>3</a:t>
            </a:r>
            <a:r>
              <a:rPr lang="en-US" altLang="zh-CN" dirty="0"/>
              <a:t>, ..., a</a:t>
            </a:r>
            <a:r>
              <a:rPr lang="en-US" altLang="zh-CN" baseline="-25000" dirty="0"/>
              <a:t>n </a:t>
            </a:r>
            <a:r>
              <a:rPr lang="en-US" altLang="zh-CN" dirty="0"/>
              <a:t>}</a:t>
            </a:r>
            <a:r>
              <a:rPr lang="zh-CN" altLang="en-US" dirty="0"/>
              <a:t>，尼姆游戏有一个</a:t>
            </a:r>
            <a:r>
              <a:rPr lang="zh-CN" altLang="en-US" dirty="0">
                <a:solidFill>
                  <a:srgbClr val="FF0000"/>
                </a:solidFill>
              </a:rPr>
              <a:t>惊人简单</a:t>
            </a:r>
            <a:r>
              <a:rPr lang="zh-CN" altLang="en-US" dirty="0"/>
              <a:t>的胜负判断方法：做异或运算。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3429001"/>
            <a:ext cx="65151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52"/>
    </mc:Choice>
    <mc:Fallback xmlns="">
      <p:transition spd="slow" advTm="2315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6048" y="457200"/>
            <a:ext cx="8229600" cy="1143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图游戏与</a:t>
            </a:r>
            <a:r>
              <a:rPr lang="en-US" altLang="zh-CN" sz="4000" dirty="0">
                <a:solidFill>
                  <a:srgbClr val="FF0000"/>
                </a:solidFill>
              </a:rPr>
              <a:t>SG</a:t>
            </a:r>
            <a:r>
              <a:rPr lang="zh-CN" altLang="en-US" sz="4000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SG</a:t>
            </a:r>
            <a:r>
              <a:rPr lang="zh-CN" altLang="en-US" dirty="0"/>
              <a:t>（</a:t>
            </a:r>
            <a:r>
              <a:rPr lang="en-US" altLang="zh-CN" dirty="0"/>
              <a:t>Sprague-Grundy</a:t>
            </a:r>
            <a:r>
              <a:rPr lang="zh-CN" altLang="en-US" dirty="0"/>
              <a:t>）函数：比</a:t>
            </a:r>
            <a:r>
              <a:rPr lang="en-US" altLang="zh-CN" dirty="0"/>
              <a:t>P-</a:t>
            </a:r>
            <a:r>
              <a:rPr lang="en-US" altLang="zh-CN" dirty="0" err="1"/>
              <a:t>postion</a:t>
            </a:r>
            <a:r>
              <a:rPr lang="zh-CN" altLang="en-US" dirty="0"/>
              <a:t>和</a:t>
            </a:r>
            <a:r>
              <a:rPr lang="en-US" altLang="zh-CN" dirty="0"/>
              <a:t>N-position</a:t>
            </a:r>
            <a:r>
              <a:rPr lang="zh-CN" altLang="en-US" dirty="0"/>
              <a:t>更高级的分析方法。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图</a:t>
            </a:r>
            <a:r>
              <a:rPr lang="zh-CN" altLang="en-US" dirty="0"/>
              <a:t>作为分析工具。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305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53"/>
    </mc:Choice>
    <mc:Fallback xmlns="">
      <p:transition spd="slow" advTm="2095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图游戏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给定一个有向无环图，在一个起点上放一枚棋子，两个玩家交替将这枚棋子沿有向边进行移动，无法移动者判负。图是有向无环图的，不会有环路，保证游戏有终点。</a:t>
            </a:r>
          </a:p>
          <a:p>
            <a:r>
              <a:rPr lang="zh-CN" altLang="en-US" dirty="0"/>
              <a:t>巴什游戏、尼姆游戏，都可以转化为基于图的游戏。把每个局势看成图上的一个结点，在每个局势和它的后继局势之间连一条有向边，就抽象成了图游戏。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0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82"/>
    </mc:Choice>
    <mc:Fallback xmlns="">
      <p:transition spd="slow" advTm="4158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巴什游戏图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99630"/>
            <a:ext cx="8229600" cy="4765674"/>
          </a:xfrm>
        </p:spPr>
        <p:txBody>
          <a:bodyPr/>
          <a:lstStyle/>
          <a:p>
            <a:r>
              <a:rPr lang="zh-CN" altLang="en-US" dirty="0"/>
              <a:t>巴什游戏中，设一次可以拿的石头是</a:t>
            </a:r>
            <a:r>
              <a:rPr lang="en-US" altLang="zh-CN" dirty="0"/>
              <a:t>{1,</a:t>
            </a:r>
            <a:r>
              <a:rPr lang="zh-CN" altLang="en-US" dirty="0"/>
              <a:t> </a:t>
            </a:r>
            <a:r>
              <a:rPr lang="en-US" altLang="zh-CN" dirty="0"/>
              <a:t>2}</a:t>
            </a:r>
            <a:r>
              <a:rPr lang="zh-CN" altLang="en-US" dirty="0"/>
              <a:t>，结点集合是</a:t>
            </a:r>
            <a:r>
              <a:rPr lang="en-US" altLang="zh-CN" dirty="0"/>
              <a:t>X = {0, 1, 2, ..., n}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每个点表示一个可能的局势，箭头表示局势的转移方向。玩家的所有步骤都在这个图上。图上有一些是先手必胜点（</a:t>
            </a:r>
            <a:r>
              <a:rPr lang="en-US" altLang="zh-CN" dirty="0"/>
              <a:t>N-position</a:t>
            </a:r>
            <a:r>
              <a:rPr lang="zh-CN" altLang="en-US" dirty="0"/>
              <a:t>），例如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等，以及先手必败点（</a:t>
            </a:r>
            <a:r>
              <a:rPr lang="en-US" altLang="zh-CN" dirty="0"/>
              <a:t>P-position</a:t>
            </a:r>
            <a:r>
              <a:rPr lang="zh-CN" altLang="en-US" dirty="0"/>
              <a:t>），例如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等。确定了这些关键的点，就能得到解决方案。</a:t>
            </a:r>
          </a:p>
          <a:p>
            <a:endParaRPr lang="zh-CN" altLang="en-US" dirty="0"/>
          </a:p>
        </p:txBody>
      </p:sp>
      <p:pic>
        <p:nvPicPr>
          <p:cNvPr id="121858" name="Picture 2" descr="C:\Users\luo\AppData\Local\Temp\ksohtml10320\wp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97" y="2320900"/>
            <a:ext cx="880280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4" name="墨迹 3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23139" y="3519719"/>
              <a:ext cx="2" cy="2"/>
            </p14:xfrm>
          </p:contentPart>
        </mc:Choice>
        <mc:Fallback xmlns="">
          <p:pic>
            <p:nvPicPr>
              <p:cNvPr id="4" name="墨迹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3139" y="3519719"/>
                <a:ext cx="2" cy="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2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81"/>
    </mc:Choice>
    <mc:Fallback xmlns="">
      <p:transition spd="slow" advTm="40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巴什游戏图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99630"/>
            <a:ext cx="8229600" cy="4765674"/>
          </a:xfrm>
        </p:spPr>
        <p:txBody>
          <a:bodyPr/>
          <a:lstStyle/>
          <a:p>
            <a:r>
              <a:rPr lang="zh-CN" altLang="en-US" dirty="0"/>
              <a:t>巴什游戏中，设一次可以拿的石头是</a:t>
            </a:r>
            <a:r>
              <a:rPr lang="en-US" altLang="zh-CN" dirty="0"/>
              <a:t>{1,</a:t>
            </a:r>
            <a:r>
              <a:rPr lang="zh-CN" altLang="en-US" dirty="0"/>
              <a:t> </a:t>
            </a:r>
            <a:r>
              <a:rPr lang="en-US" altLang="zh-CN" dirty="0"/>
              <a:t>2}</a:t>
            </a:r>
            <a:r>
              <a:rPr lang="zh-CN" altLang="en-US" dirty="0"/>
              <a:t>，结点集合是</a:t>
            </a:r>
            <a:r>
              <a:rPr lang="en-US" altLang="zh-CN" dirty="0"/>
              <a:t>X = {0, 1, 2, ..., n}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每个点表示一个可能的局势，箭头表示局势的转移方向。玩家的所有步骤都在这个图上。图上有一些是先手必胜点（</a:t>
            </a:r>
            <a:r>
              <a:rPr lang="en-US" altLang="zh-CN" dirty="0"/>
              <a:t>N-position</a:t>
            </a:r>
            <a:r>
              <a:rPr lang="zh-CN" altLang="en-US" dirty="0"/>
              <a:t>），例如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等，以及先手必败点（</a:t>
            </a:r>
            <a:r>
              <a:rPr lang="en-US" altLang="zh-CN" dirty="0"/>
              <a:t>P-position</a:t>
            </a:r>
            <a:r>
              <a:rPr lang="zh-CN" altLang="en-US" dirty="0"/>
              <a:t>），例如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等。确定了这些关键的点，就能得到解决方案。</a:t>
            </a:r>
          </a:p>
          <a:p>
            <a:endParaRPr lang="zh-CN" altLang="en-US" dirty="0"/>
          </a:p>
        </p:txBody>
      </p:sp>
      <p:pic>
        <p:nvPicPr>
          <p:cNvPr id="121858" name="Picture 2" descr="C:\Users\luo\AppData\Local\Temp\ksohtml10320\wp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97" y="2320900"/>
            <a:ext cx="880280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6" name="墨迹 5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48240" y="3006720"/>
              <a:ext cx="2737080" cy="540000"/>
            </p14:xfrm>
          </p:contentPart>
        </mc:Choice>
        <mc:Fallback xmlns="">
          <p:pic>
            <p:nvPicPr>
              <p:cNvPr id="6" name="墨迹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38880" y="2997360"/>
                <a:ext cx="275580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76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12"/>
    </mc:Choice>
    <mc:Fallback xmlns="">
      <p:transition spd="slow" advTm="799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用</a:t>
            </a:r>
            <a:r>
              <a:rPr lang="en-US" altLang="zh-CN" sz="4000" dirty="0">
                <a:solidFill>
                  <a:srgbClr val="0070C0"/>
                </a:solidFill>
              </a:rPr>
              <a:t>SG</a:t>
            </a:r>
            <a:r>
              <a:rPr lang="zh-CN" altLang="en-US" sz="4000" dirty="0">
                <a:solidFill>
                  <a:srgbClr val="0070C0"/>
                </a:solidFill>
              </a:rPr>
              <a:t>函数分析游戏图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但是，大部分情况下，游戏图很复杂。</a:t>
            </a:r>
            <a:endParaRPr lang="en-US" altLang="zh-CN" dirty="0"/>
          </a:p>
          <a:p>
            <a:r>
              <a:rPr lang="zh-CN" altLang="en-US" dirty="0"/>
              <a:t>例如尼姆游戏，给定</a:t>
            </a:r>
            <a:r>
              <a:rPr lang="en-US" altLang="zh-CN" dirty="0"/>
              <a:t>3</a:t>
            </a:r>
            <a:r>
              <a:rPr lang="zh-CN" altLang="en-US" dirty="0"/>
              <a:t>堆石头</a:t>
            </a:r>
            <a:r>
              <a:rPr lang="en-US" altLang="zh-CN" dirty="0"/>
              <a:t>{5, 7, 9}</a:t>
            </a:r>
            <a:r>
              <a:rPr lang="zh-CN" altLang="en-US" dirty="0"/>
              <a:t>，图上每个点是一个局势，如</a:t>
            </a:r>
            <a:r>
              <a:rPr lang="en-US" altLang="zh-CN" dirty="0"/>
              <a:t>{0, 0, 0}</a:t>
            </a:r>
            <a:r>
              <a:rPr lang="zh-CN" altLang="en-US" dirty="0"/>
              <a:t>、</a:t>
            </a:r>
            <a:r>
              <a:rPr lang="en-US" altLang="zh-CN" dirty="0"/>
              <a:t>{0, 1, 1}</a:t>
            </a:r>
            <a:r>
              <a:rPr lang="zh-CN" altLang="en-US" dirty="0"/>
              <a:t>等等，可能的局势有</a:t>
            </a:r>
            <a:r>
              <a:rPr lang="en-US" altLang="zh-CN" dirty="0"/>
              <a:t>6×8×10=480</a:t>
            </a:r>
            <a:r>
              <a:rPr lang="zh-CN" altLang="en-US" dirty="0"/>
              <a:t>个，点与点之间的转移关系也很复杂。</a:t>
            </a:r>
          </a:p>
          <a:p>
            <a:r>
              <a:rPr lang="zh-CN" altLang="en-US" dirty="0"/>
              <a:t>利用</a:t>
            </a:r>
            <a:r>
              <a:rPr lang="en-US" altLang="zh-CN" dirty="0"/>
              <a:t>Sprague-Grundy</a:t>
            </a:r>
            <a:r>
              <a:rPr lang="zh-CN" altLang="en-US" dirty="0"/>
              <a:t>函数这个工具，可以轻松地找到这些关键点。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7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01"/>
    </mc:Choice>
    <mc:Fallback xmlns="">
      <p:transition spd="slow" advTm="3170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公平组合游戏（博弈论）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特征：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）有两个玩家，游戏规则对两人是公平的；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）游戏的状态有限，能走的步数也有限；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）两人轮流走步，一个玩家不能走步时，游戏结束；</a:t>
            </a: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）游戏的局势不能区分玩家身份，像围棋这样有黑白两方的游戏，就不属于此类问题。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给定初始局势，并且指定先手玩家，如果双方都采取最优策略，那么获胜者就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已经确定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了。</a:t>
            </a: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75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896"/>
    </mc:Choice>
    <mc:Fallback xmlns="">
      <p:transition spd="slow" advTm="11189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Sprague-Grundy</a:t>
            </a:r>
            <a:r>
              <a:rPr lang="zh-CN" altLang="en-US" sz="4000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定义：在一个图</a:t>
            </a:r>
            <a:r>
              <a:rPr lang="en-US" altLang="zh-CN" dirty="0"/>
              <a:t>G(X, F)</a:t>
            </a:r>
            <a:r>
              <a:rPr lang="zh-CN" altLang="en-US" dirty="0"/>
              <a:t>中，把结点</a:t>
            </a:r>
            <a:r>
              <a:rPr lang="en-US" altLang="zh-CN" i="1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Sprague-Grundy</a:t>
            </a:r>
            <a:r>
              <a:rPr lang="zh-CN" altLang="en-US" dirty="0"/>
              <a:t>函数定义为</a:t>
            </a:r>
            <a:r>
              <a:rPr lang="en-US" altLang="zh-CN" dirty="0"/>
              <a:t>sg(x)</a:t>
            </a:r>
            <a:r>
              <a:rPr lang="zh-CN" altLang="en-US" dirty="0"/>
              <a:t>，它等于没有指定给它的任意的后继结点的</a:t>
            </a:r>
            <a:r>
              <a:rPr lang="en-US" altLang="zh-CN" dirty="0"/>
              <a:t>sg</a:t>
            </a:r>
            <a:r>
              <a:rPr lang="zh-CN" altLang="en-US" dirty="0"/>
              <a:t>值的最小非负整数。</a:t>
            </a:r>
          </a:p>
          <a:p>
            <a:endParaRPr lang="zh-CN" altLang="en-US" dirty="0"/>
          </a:p>
        </p:txBody>
      </p:sp>
      <p:pic>
        <p:nvPicPr>
          <p:cNvPr id="123908" name="Picture 4" descr="https://timgsa.baidu.com/timg?image&amp;quality=80&amp;size=b9999_10000&amp;sec=1555497271068&amp;di=e81bee87e3d3c134f38676449f5bed6f&amp;imgtype=0&amp;src=http%3A%2F%2Fimg1.gtimg.com%2Fhouse_chengdu%2Fpics%2Fhv1%2F39%2F185%2F2157%2F1403061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4509120"/>
            <a:ext cx="2908377" cy="113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21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13"/>
    </mc:Choice>
    <mc:Fallback xmlns="">
      <p:transition spd="slow" advTm="3521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例子说明什么是</a:t>
            </a:r>
            <a:r>
              <a:rPr lang="en-US" altLang="zh-CN" sz="4000" dirty="0">
                <a:solidFill>
                  <a:srgbClr val="0070C0"/>
                </a:solidFill>
              </a:rPr>
              <a:t>SG</a:t>
            </a:r>
            <a:r>
              <a:rPr lang="zh-CN" altLang="en-US" sz="4000" dirty="0">
                <a:solidFill>
                  <a:srgbClr val="0070C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3398937"/>
            <a:ext cx="10369152" cy="2727227"/>
          </a:xfrm>
        </p:spPr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r>
              <a:rPr lang="en-US" altLang="zh-CN" dirty="0"/>
              <a:t>sg(0) = 0</a:t>
            </a:r>
            <a:r>
              <a:rPr lang="zh-CN" altLang="en-US" dirty="0"/>
              <a:t>，因为结点</a:t>
            </a:r>
            <a:r>
              <a:rPr lang="en-US" altLang="zh-CN" dirty="0"/>
              <a:t>0</a:t>
            </a:r>
            <a:r>
              <a:rPr lang="zh-CN" altLang="en-US" dirty="0"/>
              <a:t>没有后继点，</a:t>
            </a:r>
            <a:r>
              <a:rPr lang="en-US" altLang="zh-CN" dirty="0"/>
              <a:t>0</a:t>
            </a:r>
            <a:r>
              <a:rPr lang="zh-CN" altLang="en-US" dirty="0"/>
              <a:t>是最小的非负整数；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时，结点</a:t>
            </a:r>
            <a:r>
              <a:rPr lang="en-US" altLang="zh-CN" dirty="0"/>
              <a:t>1</a:t>
            </a:r>
            <a:r>
              <a:rPr lang="zh-CN" altLang="en-US" dirty="0"/>
              <a:t>的后继是结点</a:t>
            </a:r>
            <a:r>
              <a:rPr lang="en-US" altLang="zh-CN" dirty="0"/>
              <a:t>0</a:t>
            </a:r>
            <a:r>
              <a:rPr lang="zh-CN" altLang="en-US" dirty="0"/>
              <a:t>，由于</a:t>
            </a:r>
            <a:r>
              <a:rPr lang="en-US" altLang="zh-CN" dirty="0"/>
              <a:t>sg(0) = 0</a:t>
            </a:r>
            <a:r>
              <a:rPr lang="zh-CN" altLang="en-US" dirty="0"/>
              <a:t>，不等于</a:t>
            </a:r>
            <a:r>
              <a:rPr lang="en-US" altLang="zh-CN" dirty="0"/>
              <a:t>sg(0)</a:t>
            </a:r>
            <a:r>
              <a:rPr lang="zh-CN" altLang="en-US" dirty="0"/>
              <a:t>的最小非负整数是</a:t>
            </a:r>
            <a:r>
              <a:rPr lang="en-US" altLang="zh-CN" dirty="0"/>
              <a:t>1</a:t>
            </a:r>
            <a:r>
              <a:rPr lang="zh-CN" altLang="en-US" dirty="0"/>
              <a:t>，所以</a:t>
            </a:r>
            <a:r>
              <a:rPr lang="en-US" altLang="zh-CN" dirty="0"/>
              <a:t>sg(1) = 1</a:t>
            </a:r>
            <a:r>
              <a:rPr lang="zh-CN" altLang="en-US" dirty="0"/>
              <a:t>；</a:t>
            </a:r>
          </a:p>
          <a:p>
            <a:endParaRPr lang="zh-CN" altLang="en-US" dirty="0"/>
          </a:p>
        </p:txBody>
      </p:sp>
      <p:pic>
        <p:nvPicPr>
          <p:cNvPr id="122882" name="Picture 2" descr="C:\Users\luo\AppData\Local\Temp\ksohtml10320\wp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541760"/>
            <a:ext cx="86409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62"/>
    </mc:Choice>
    <mc:Fallback xmlns="">
      <p:transition spd="slow" advTm="3836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2420889"/>
            <a:ext cx="10729192" cy="3705275"/>
          </a:xfrm>
        </p:spPr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时，结点</a:t>
            </a:r>
            <a:r>
              <a:rPr lang="en-US" altLang="zh-CN" dirty="0"/>
              <a:t>2</a:t>
            </a:r>
            <a:r>
              <a:rPr lang="zh-CN" altLang="en-US" dirty="0"/>
              <a:t>的后继是结点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，由于</a:t>
            </a:r>
            <a:r>
              <a:rPr lang="en-US" altLang="zh-CN" dirty="0"/>
              <a:t>sg(0) = 0</a:t>
            </a:r>
            <a:r>
              <a:rPr lang="zh-CN" altLang="en-US" dirty="0"/>
              <a:t>，</a:t>
            </a:r>
            <a:r>
              <a:rPr lang="en-US" altLang="zh-CN" dirty="0"/>
              <a:t>sg(1) = 1</a:t>
            </a:r>
            <a:r>
              <a:rPr lang="zh-CN" altLang="en-US" dirty="0"/>
              <a:t>，不等于</a:t>
            </a:r>
            <a:r>
              <a:rPr lang="en-US" altLang="zh-CN" dirty="0"/>
              <a:t>sg(0)</a:t>
            </a:r>
            <a:r>
              <a:rPr lang="zh-CN" altLang="en-US" dirty="0"/>
              <a:t>和</a:t>
            </a:r>
            <a:r>
              <a:rPr lang="en-US" altLang="zh-CN" dirty="0"/>
              <a:t>sg(1)</a:t>
            </a:r>
            <a:r>
              <a:rPr lang="zh-CN" altLang="en-US" dirty="0"/>
              <a:t>的最小非负整数是</a:t>
            </a:r>
            <a:r>
              <a:rPr lang="en-US" altLang="zh-CN" dirty="0"/>
              <a:t>2</a:t>
            </a:r>
            <a:r>
              <a:rPr lang="zh-CN" altLang="en-US" dirty="0"/>
              <a:t>，所以</a:t>
            </a:r>
            <a:r>
              <a:rPr lang="en-US" altLang="zh-CN" dirty="0"/>
              <a:t>sg(2) = 2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时，结点</a:t>
            </a:r>
            <a:r>
              <a:rPr lang="en-US" altLang="zh-CN" dirty="0"/>
              <a:t>3</a:t>
            </a:r>
            <a:r>
              <a:rPr lang="zh-CN" altLang="en-US" dirty="0"/>
              <a:t>的后继是结点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，由于</a:t>
            </a:r>
            <a:r>
              <a:rPr lang="en-US" altLang="zh-CN" dirty="0"/>
              <a:t>sg(1) = 1</a:t>
            </a:r>
            <a:r>
              <a:rPr lang="zh-CN" altLang="en-US" dirty="0"/>
              <a:t>，</a:t>
            </a:r>
            <a:r>
              <a:rPr lang="en-US" altLang="zh-CN" dirty="0"/>
              <a:t>sg(2) = 2</a:t>
            </a:r>
            <a:r>
              <a:rPr lang="zh-CN" altLang="en-US" dirty="0"/>
              <a:t>，不等于</a:t>
            </a:r>
            <a:r>
              <a:rPr lang="en-US" altLang="zh-CN" dirty="0"/>
              <a:t>sg(1)</a:t>
            </a:r>
            <a:r>
              <a:rPr lang="zh-CN" altLang="en-US" dirty="0"/>
              <a:t>和</a:t>
            </a:r>
            <a:r>
              <a:rPr lang="en-US" altLang="zh-CN" dirty="0"/>
              <a:t>sg(2)</a:t>
            </a:r>
            <a:r>
              <a:rPr lang="zh-CN" altLang="en-US" dirty="0"/>
              <a:t>的最小非负整数是</a:t>
            </a:r>
            <a:r>
              <a:rPr lang="en-US" altLang="zh-CN" dirty="0"/>
              <a:t>0</a:t>
            </a:r>
            <a:r>
              <a:rPr lang="zh-CN" altLang="en-US" dirty="0"/>
              <a:t>，所以</a:t>
            </a:r>
            <a:r>
              <a:rPr lang="en-US" altLang="zh-CN" dirty="0"/>
              <a:t>sg(3) = 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等等。</a:t>
            </a:r>
          </a:p>
          <a:p>
            <a:endParaRPr lang="zh-CN" altLang="en-US" dirty="0"/>
          </a:p>
        </p:txBody>
      </p:sp>
      <p:pic>
        <p:nvPicPr>
          <p:cNvPr id="4" name="Picture 2" descr="C:\Users\luo\AppData\Local\Temp\ksohtml10320\wp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731837"/>
            <a:ext cx="86409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3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52"/>
    </mc:Choice>
    <mc:Fallback xmlns="">
      <p:transition spd="slow" advTm="5905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威佐夫游戏：</a:t>
            </a:r>
            <a:r>
              <a:rPr lang="zh-CN" altLang="en-US" sz="3200" dirty="0">
                <a:solidFill>
                  <a:srgbClr val="0070C0"/>
                </a:solidFill>
              </a:rPr>
              <a:t>有趣的数学结论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zh-CN" altLang="en-US" dirty="0"/>
              <a:t>两堆石子，数量任意，可以不同。游戏开始由两个人轮流取石子。</a:t>
            </a:r>
          </a:p>
          <a:p>
            <a:r>
              <a:rPr lang="zh-CN" altLang="en-US" dirty="0"/>
              <a:t>游戏规定，每次有两种不同的取法，一是可以在任意的一堆中取走任意多的石子；二是可以在两堆中同时取走相同数量的石子。最后把石子全部取完者为胜者。</a:t>
            </a:r>
          </a:p>
          <a:p>
            <a:r>
              <a:rPr lang="zh-CN" altLang="en-US" dirty="0"/>
              <a:t>给出初始的两堆石子的数目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，问先手玩家是否必胜。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89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96"/>
    </mc:Choice>
    <mc:Fallback xmlns="">
      <p:transition spd="slow" advTm="5629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76672"/>
            <a:ext cx="8229600" cy="778098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奇异局势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分析两堆石子的数量，先手必输的局势有：</a:t>
            </a:r>
            <a:r>
              <a:rPr lang="en-US" altLang="zh-CN" dirty="0"/>
              <a:t>(0, 0)</a:t>
            </a:r>
            <a:r>
              <a:rPr lang="zh-CN" altLang="en-US" dirty="0"/>
              <a:t>、</a:t>
            </a:r>
            <a:r>
              <a:rPr lang="en-US" altLang="zh-CN" dirty="0"/>
              <a:t>(1, 2)</a:t>
            </a:r>
            <a:r>
              <a:rPr lang="zh-CN" altLang="en-US" dirty="0"/>
              <a:t>、</a:t>
            </a:r>
            <a:r>
              <a:rPr lang="en-US" altLang="zh-CN" dirty="0"/>
              <a:t>(3, 5)</a:t>
            </a:r>
            <a:r>
              <a:rPr lang="zh-CN" altLang="en-US" dirty="0"/>
              <a:t>、</a:t>
            </a:r>
            <a:r>
              <a:rPr lang="en-US" altLang="zh-CN" dirty="0"/>
              <a:t>(4, 7)</a:t>
            </a:r>
            <a:r>
              <a:rPr lang="zh-CN" altLang="en-US" dirty="0"/>
              <a:t>、</a:t>
            </a:r>
            <a:r>
              <a:rPr lang="en-US" altLang="zh-CN" dirty="0"/>
              <a:t>(6, 10)</a:t>
            </a:r>
            <a:r>
              <a:rPr lang="zh-CN" altLang="en-US" dirty="0"/>
              <a:t>、</a:t>
            </a:r>
            <a:r>
              <a:rPr lang="en-US" altLang="zh-CN" dirty="0"/>
              <a:t>(8, 13)</a:t>
            </a:r>
            <a:r>
              <a:rPr lang="zh-CN" altLang="en-US" dirty="0"/>
              <a:t>、</a:t>
            </a:r>
            <a:r>
              <a:rPr lang="en-US" altLang="zh-CN" dirty="0"/>
              <a:t>(9, 15)</a:t>
            </a:r>
            <a:r>
              <a:rPr lang="zh-CN" altLang="en-US" dirty="0"/>
              <a:t>等等，称这些局势为“奇异局势”。</a:t>
            </a:r>
          </a:p>
          <a:p>
            <a:pPr marL="0" indent="0">
              <a:buNone/>
            </a:pPr>
            <a:r>
              <a:rPr lang="zh-CN" altLang="en-US" dirty="0"/>
              <a:t>奇异局势的特征：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）差值是递增的，分别是</a:t>
            </a:r>
            <a:r>
              <a:rPr lang="en-US" altLang="zh-CN" dirty="0"/>
              <a:t>0, 1, 2, 3, 4, …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）每个局势的第一个值是未在前面出现过的最小的自然数。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每个奇异局势的第一个值，总是等于这个局势的差值乘上黄金分割比例</a:t>
            </a:r>
            <a:r>
              <a:rPr lang="en-US" altLang="zh-CN" dirty="0"/>
              <a:t>1.618</a:t>
            </a:r>
            <a:r>
              <a:rPr lang="zh-CN" altLang="en-US" dirty="0"/>
              <a:t>，然后取整。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44" y="70892"/>
            <a:ext cx="1466850" cy="1485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墨迹 4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41280" y="1670040"/>
              <a:ext cx="9128520" cy="1089360"/>
            </p14:xfrm>
          </p:contentPart>
        </mc:Choice>
        <mc:Fallback xmlns="">
          <p:pic>
            <p:nvPicPr>
              <p:cNvPr id="5" name="墨迹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1920" y="1660680"/>
                <a:ext cx="9147240" cy="11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1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74"/>
    </mc:Choice>
    <mc:Fallback xmlns="">
      <p:transition spd="slow" advTm="524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260648"/>
            <a:ext cx="8229600" cy="64087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#include&lt;bits/</a:t>
            </a:r>
            <a:r>
              <a:rPr lang="en-US" altLang="zh-CN" sz="1800" dirty="0" err="1"/>
              <a:t>stdc</a:t>
            </a:r>
            <a:r>
              <a:rPr lang="en-US" altLang="zh-CN" sz="1800" dirty="0"/>
              <a:t>++.h&gt;</a:t>
            </a:r>
          </a:p>
          <a:p>
            <a:pPr marL="0" indent="0">
              <a:buNone/>
            </a:pPr>
            <a:r>
              <a:rPr lang="en-US" altLang="zh-CN" sz="1800" dirty="0"/>
              <a:t>using namespace std;</a:t>
            </a:r>
          </a:p>
          <a:p>
            <a:pPr marL="0" indent="0">
              <a:buNone/>
            </a:pPr>
            <a:r>
              <a:rPr lang="en-US" altLang="zh-CN" sz="2400" dirty="0"/>
              <a:t>int main(){</a:t>
            </a:r>
          </a:p>
          <a:p>
            <a:pPr marL="0" indent="0">
              <a:buNone/>
            </a:pPr>
            <a:r>
              <a:rPr lang="en-US" altLang="zh-CN" sz="2400" dirty="0"/>
              <a:t>    int n, m;</a:t>
            </a:r>
          </a:p>
          <a:p>
            <a:pPr marL="0" indent="0">
              <a:buNone/>
            </a:pPr>
            <a:r>
              <a:rPr lang="en-US" altLang="zh-CN" sz="2400" dirty="0"/>
              <a:t>    double gold = (1 + sqrt(5))/2;  //</a:t>
            </a:r>
            <a:r>
              <a:rPr lang="zh-CN" altLang="en-US" sz="2400" dirty="0">
                <a:solidFill>
                  <a:srgbClr val="FF0000"/>
                </a:solidFill>
              </a:rPr>
              <a:t>黄金分割</a:t>
            </a:r>
            <a:r>
              <a:rPr lang="zh-CN" altLang="en-US" sz="2400" dirty="0"/>
              <a:t> </a:t>
            </a:r>
            <a:r>
              <a:rPr lang="en-US" altLang="zh-CN" sz="2400" dirty="0"/>
              <a:t>= 1.61803398…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while(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&gt;&gt; n &gt;&gt; m){</a:t>
            </a:r>
          </a:p>
          <a:p>
            <a:pPr marL="0" indent="0">
              <a:buNone/>
            </a:pPr>
            <a:r>
              <a:rPr lang="en-US" altLang="zh-CN" sz="2400" dirty="0"/>
              <a:t>        int a = min(n, m), b = max(n, m);</a:t>
            </a:r>
          </a:p>
          <a:p>
            <a:pPr marL="0" indent="0">
              <a:buNone/>
            </a:pPr>
            <a:r>
              <a:rPr lang="en-US" altLang="zh-CN" sz="2400" dirty="0"/>
              <a:t>        double k = (double)(b – a);</a:t>
            </a:r>
          </a:p>
          <a:p>
            <a:pPr marL="0" indent="0">
              <a:buNone/>
            </a:pPr>
            <a:r>
              <a:rPr lang="en-US" altLang="zh-CN" sz="2400" dirty="0"/>
              <a:t>        int test = (int)(k*gold);    //</a:t>
            </a:r>
            <a:r>
              <a:rPr lang="zh-CN" altLang="en-US" sz="2400" dirty="0"/>
              <a:t>乘以黄金分割数，然后取整</a:t>
            </a:r>
          </a:p>
          <a:p>
            <a:pPr marL="0" indent="0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if(test == a)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0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  //</a:t>
            </a:r>
            <a:r>
              <a:rPr lang="zh-CN" altLang="en-US" sz="2400" dirty="0"/>
              <a:t>先手败</a:t>
            </a:r>
          </a:p>
          <a:p>
            <a:pPr marL="0" indent="0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else      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1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  //</a:t>
            </a:r>
            <a:r>
              <a:rPr lang="zh-CN" altLang="en-US" sz="2400" dirty="0"/>
              <a:t>先手胜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return 0;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648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71"/>
    </mc:Choice>
    <mc:Fallback xmlns="">
      <p:transition spd="slow" advTm="3577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1584" y="1600201"/>
            <a:ext cx="7859216" cy="4525963"/>
          </a:xfrm>
        </p:spPr>
        <p:txBody>
          <a:bodyPr/>
          <a:lstStyle/>
          <a:p>
            <a:r>
              <a:rPr lang="zh-CN" altLang="en-US" dirty="0"/>
              <a:t>巴什游戏</a:t>
            </a:r>
            <a:endParaRPr lang="en-US" altLang="zh-CN" dirty="0"/>
          </a:p>
          <a:p>
            <a:r>
              <a:rPr lang="en-US" altLang="zh-CN" dirty="0"/>
              <a:t>P-position </a:t>
            </a:r>
            <a:r>
              <a:rPr lang="zh-CN" altLang="en-US" dirty="0"/>
              <a:t>、</a:t>
            </a:r>
            <a:r>
              <a:rPr lang="en-US" altLang="zh-CN" dirty="0"/>
              <a:t> N-position</a:t>
            </a:r>
          </a:p>
          <a:p>
            <a:r>
              <a:rPr lang="zh-CN" altLang="en-US" dirty="0"/>
              <a:t>尼姆游戏</a:t>
            </a:r>
            <a:endParaRPr lang="en-US" altLang="zh-CN" dirty="0"/>
          </a:p>
          <a:p>
            <a:r>
              <a:rPr lang="zh-CN" altLang="en-US" dirty="0"/>
              <a:t>图游戏</a:t>
            </a:r>
            <a:endParaRPr lang="en-US" altLang="zh-CN" dirty="0"/>
          </a:p>
          <a:p>
            <a:r>
              <a:rPr lang="en-US" altLang="zh-CN" dirty="0"/>
              <a:t>SG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威佐夫游戏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2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52"/>
    </mc:Choice>
    <mc:Fallback xmlns="">
      <p:transition spd="slow" advTm="3035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巴什游戏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颗石子，甲先取，乙后取，每次可以拿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1~m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颗石子，轮流拿下去，拿到最后一颗的获胜。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&lt;= n, m &lt;= 1000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输出：如果先拿的甲赢了，输出“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first”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，否则输出“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second”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4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11"/>
    </mc:Choice>
    <mc:Fallback xmlns="">
      <p:transition spd="slow" advTm="3321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556793"/>
            <a:ext cx="9865096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&lt;=</a:t>
            </a:r>
            <a:r>
              <a:rPr lang="zh-CN" altLang="en-US" sz="2400" dirty="0"/>
              <a:t> </a:t>
            </a:r>
            <a:r>
              <a:rPr lang="en-US" altLang="zh-CN" sz="2400" dirty="0"/>
              <a:t>m</a:t>
            </a:r>
            <a:r>
              <a:rPr lang="zh-CN" altLang="en-US" sz="2400" dirty="0"/>
              <a:t>时，由于一次最少拿</a:t>
            </a:r>
            <a:r>
              <a:rPr lang="en-US" altLang="zh-CN" sz="2400" dirty="0"/>
              <a:t>1</a:t>
            </a:r>
            <a:r>
              <a:rPr lang="zh-CN" altLang="en-US" sz="2400" dirty="0"/>
              <a:t>个，最多拿</a:t>
            </a:r>
            <a:r>
              <a:rPr lang="en-US" altLang="zh-CN" sz="2400" dirty="0"/>
              <a:t>m</a:t>
            </a:r>
            <a:r>
              <a:rPr lang="zh-CN" altLang="en-US" sz="2400" dirty="0"/>
              <a:t>个，甲可以一次拿完，先手赢。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m+1</a:t>
            </a:r>
            <a:r>
              <a:rPr lang="zh-CN" altLang="en-US" sz="2400" dirty="0"/>
              <a:t>时，无论甲拿走多少个（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~</a:t>
            </a:r>
            <a:r>
              <a:rPr lang="zh-CN" altLang="en-US" sz="2400" dirty="0"/>
              <a:t> </a:t>
            </a:r>
            <a:r>
              <a:rPr lang="en-US" altLang="zh-CN" sz="2400" dirty="0"/>
              <a:t>m</a:t>
            </a:r>
            <a:r>
              <a:rPr lang="zh-CN" altLang="en-US" sz="2400" dirty="0"/>
              <a:t>个），剩下的都多于</a:t>
            </a:r>
            <a:r>
              <a:rPr lang="en-US" altLang="zh-CN" sz="2400" dirty="0"/>
              <a:t>1</a:t>
            </a:r>
            <a:r>
              <a:rPr lang="zh-CN" altLang="en-US" sz="2400" dirty="0"/>
              <a:t>个、少于等于</a:t>
            </a:r>
            <a:r>
              <a:rPr lang="en-US" altLang="zh-CN" sz="2400" dirty="0"/>
              <a:t>m</a:t>
            </a:r>
            <a:r>
              <a:rPr lang="zh-CN" altLang="en-US" sz="2400" dirty="0"/>
              <a:t>个，乙都能一次拿走剩余的石子，后手取胜。</a:t>
            </a:r>
          </a:p>
        </p:txBody>
      </p:sp>
    </p:spTree>
    <p:extLst>
      <p:ext uri="{BB962C8B-B14F-4D97-AF65-F5344CB8AC3E}">
        <p14:creationId xmlns:p14="http://schemas.microsoft.com/office/powerpoint/2010/main" val="16643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12"/>
    </mc:Choice>
    <mc:Fallback xmlns="">
      <p:transition spd="slow" advTm="3971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980729"/>
            <a:ext cx="9937104" cy="51454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推广：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I</a:t>
            </a:r>
            <a:r>
              <a:rPr lang="zh-CN" altLang="en-US" dirty="0"/>
              <a:t>）如果</a:t>
            </a:r>
            <a:r>
              <a:rPr lang="en-US" altLang="zh-CN" dirty="0"/>
              <a:t>n % (m+1) = 0</a:t>
            </a:r>
            <a:r>
              <a:rPr lang="zh-CN" altLang="en-US" dirty="0"/>
              <a:t>，即</a:t>
            </a:r>
            <a:r>
              <a:rPr lang="en-US" altLang="zh-CN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m+1</a:t>
            </a:r>
            <a:r>
              <a:rPr lang="zh-CN" altLang="en-US" dirty="0"/>
              <a:t>的整数倍，那么不管甲拿多少，例如</a:t>
            </a:r>
            <a:r>
              <a:rPr lang="en-US" altLang="zh-CN" dirty="0"/>
              <a:t>k</a:t>
            </a:r>
            <a:r>
              <a:rPr lang="zh-CN" altLang="en-US" dirty="0"/>
              <a:t>个，乙都拿</a:t>
            </a:r>
            <a:r>
              <a:rPr lang="en-US" altLang="zh-CN" dirty="0"/>
              <a:t>m+1-k</a:t>
            </a:r>
            <a:r>
              <a:rPr lang="zh-CN" altLang="en-US" dirty="0"/>
              <a:t>个，使得剩下的永远是</a:t>
            </a:r>
            <a:r>
              <a:rPr lang="en-US" altLang="zh-CN" dirty="0"/>
              <a:t>m+1</a:t>
            </a:r>
            <a:r>
              <a:rPr lang="zh-CN" altLang="en-US" dirty="0"/>
              <a:t>的整数倍，直到最后的</a:t>
            </a:r>
            <a:r>
              <a:rPr lang="en-US" altLang="zh-CN" dirty="0"/>
              <a:t>m+1</a:t>
            </a:r>
            <a:r>
              <a:rPr lang="zh-CN" altLang="en-US" dirty="0"/>
              <a:t>个，所以后拿的乙一定赢。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II</a:t>
            </a:r>
            <a:r>
              <a:rPr lang="zh-CN" altLang="en-US" dirty="0"/>
              <a:t>）如果</a:t>
            </a:r>
            <a:r>
              <a:rPr lang="en-US" altLang="zh-CN" dirty="0"/>
              <a:t>n % (m+1) != 0</a:t>
            </a:r>
            <a:r>
              <a:rPr lang="zh-CN" altLang="en-US" dirty="0"/>
              <a:t>，即</a:t>
            </a:r>
            <a:r>
              <a:rPr lang="en-US" altLang="zh-CN" dirty="0"/>
              <a:t>n</a:t>
            </a:r>
            <a:r>
              <a:rPr lang="zh-CN" altLang="en-US" dirty="0"/>
              <a:t>不是</a:t>
            </a:r>
            <a:r>
              <a:rPr lang="en-US" altLang="zh-CN" dirty="0"/>
              <a:t>m+1</a:t>
            </a:r>
            <a:r>
              <a:rPr lang="zh-CN" altLang="en-US" dirty="0"/>
              <a:t>的整数倍，还有余数</a:t>
            </a:r>
            <a:r>
              <a:rPr lang="en-US" altLang="zh-CN" dirty="0"/>
              <a:t>r</a:t>
            </a:r>
            <a:r>
              <a:rPr lang="zh-CN" altLang="en-US" dirty="0"/>
              <a:t>，那么甲拿走</a:t>
            </a:r>
            <a:r>
              <a:rPr lang="en-US" altLang="zh-CN" dirty="0"/>
              <a:t>r</a:t>
            </a:r>
            <a:r>
              <a:rPr lang="zh-CN" altLang="en-US" dirty="0"/>
              <a:t>个，剩下的是</a:t>
            </a:r>
            <a:r>
              <a:rPr lang="en-US" altLang="zh-CN" dirty="0"/>
              <a:t>m+1</a:t>
            </a:r>
            <a:r>
              <a:rPr lang="zh-CN" altLang="en-US" dirty="0"/>
              <a:t>的倍数，这样就转移到了情况（</a:t>
            </a:r>
            <a:r>
              <a:rPr lang="en-US" altLang="zh-CN" dirty="0"/>
              <a:t>I</a:t>
            </a:r>
            <a:r>
              <a:rPr lang="zh-CN" altLang="en-US" dirty="0"/>
              <a:t>），相当于甲、乙互换，结果是甲赢。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55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01"/>
    </mc:Choice>
    <mc:Fallback xmlns="">
      <p:transition spd="slow" advTm="5290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复杂问题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取石子的数量，不是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~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内的连续数字，而是只能在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…,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中选。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对此类问题，需要一种通用的方法。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这就是 </a:t>
            </a:r>
            <a:r>
              <a:rPr lang="en-US" altLang="zh-CN" dirty="0"/>
              <a:t>P-position</a:t>
            </a:r>
            <a:r>
              <a:rPr lang="zh-CN" altLang="en-US" dirty="0"/>
              <a:t>、</a:t>
            </a:r>
            <a:r>
              <a:rPr lang="en-US" altLang="zh-CN" dirty="0"/>
              <a:t>N-position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6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10"/>
    </mc:Choice>
    <mc:Fallback xmlns="">
      <p:transition spd="slow" advTm="2531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P-position</a:t>
            </a:r>
            <a:r>
              <a:rPr lang="zh-CN" altLang="en-US" sz="4000" dirty="0">
                <a:solidFill>
                  <a:srgbClr val="FF0000"/>
                </a:solidFill>
              </a:rPr>
              <a:t>、</a:t>
            </a:r>
            <a:r>
              <a:rPr lang="en-US" altLang="zh-CN" sz="4000" dirty="0">
                <a:solidFill>
                  <a:srgbClr val="FF0000"/>
                </a:solidFill>
              </a:rPr>
              <a:t>N-position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P-position</a:t>
            </a:r>
            <a:r>
              <a:rPr lang="zh-CN" altLang="en-US" dirty="0"/>
              <a:t>：前一个玩家</a:t>
            </a:r>
            <a:r>
              <a:rPr lang="zh-CN" altLang="en-US" sz="2400" dirty="0"/>
              <a:t>（</a:t>
            </a:r>
            <a:r>
              <a:rPr lang="en-US" altLang="zh-CN" sz="2400" dirty="0"/>
              <a:t>Previous player</a:t>
            </a:r>
            <a:r>
              <a:rPr lang="zh-CN" altLang="en-US" sz="2400" dirty="0"/>
              <a:t>，即刚走过一步的玩家）</a:t>
            </a:r>
            <a:r>
              <a:rPr lang="zh-CN" altLang="en-US" dirty="0"/>
              <a:t>的必胜位置；</a:t>
            </a:r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dirty="0"/>
              <a:t>N-position</a:t>
            </a:r>
            <a:r>
              <a:rPr lang="zh-CN" altLang="en-US" dirty="0"/>
              <a:t>：下一个玩家</a:t>
            </a:r>
            <a:r>
              <a:rPr lang="zh-CN" altLang="en-US" sz="2400" dirty="0"/>
              <a:t>（</a:t>
            </a:r>
            <a:r>
              <a:rPr lang="en-US" altLang="zh-CN" sz="2400" dirty="0"/>
              <a:t>Next player</a:t>
            </a:r>
            <a:r>
              <a:rPr lang="zh-CN" altLang="en-US" sz="2400" dirty="0"/>
              <a:t>）</a:t>
            </a:r>
            <a:r>
              <a:rPr lang="zh-CN" altLang="en-US" dirty="0"/>
              <a:t>的必胜位置。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当前状态是</a:t>
            </a:r>
            <a:r>
              <a:rPr lang="en-US" altLang="zh-CN" dirty="0"/>
              <a:t>N-position</a:t>
            </a:r>
            <a:r>
              <a:rPr lang="zh-CN" altLang="en-US" dirty="0"/>
              <a:t>，表示马上走下一步的先手必胜；</a:t>
            </a:r>
            <a:endParaRPr lang="en-US" altLang="zh-CN" dirty="0"/>
          </a:p>
          <a:p>
            <a:r>
              <a:rPr lang="en-US" altLang="zh-CN" dirty="0"/>
              <a:t>P-position</a:t>
            </a:r>
            <a:r>
              <a:rPr lang="zh-CN" altLang="en-US" dirty="0"/>
              <a:t>表示先手必败。</a:t>
            </a:r>
          </a:p>
        </p:txBody>
      </p:sp>
    </p:spTree>
    <p:extLst>
      <p:ext uri="{BB962C8B-B14F-4D97-AF65-F5344CB8AC3E}">
        <p14:creationId xmlns:p14="http://schemas.microsoft.com/office/powerpoint/2010/main" val="11387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64"/>
    </mc:Choice>
    <mc:Fallback xmlns="">
      <p:transition spd="slow" advTm="8676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332656"/>
            <a:ext cx="10081120" cy="6192688"/>
          </a:xfrm>
        </p:spPr>
        <p:txBody>
          <a:bodyPr/>
          <a:lstStyle/>
          <a:p>
            <a:r>
              <a:rPr lang="zh-CN" altLang="en-US" dirty="0"/>
              <a:t>设只能拿数量为</a:t>
            </a:r>
            <a:r>
              <a:rPr lang="en-US" altLang="zh-CN" dirty="0"/>
              <a:t>{1, 4}</a:t>
            </a:r>
            <a:r>
              <a:rPr lang="zh-CN" altLang="en-US" dirty="0"/>
              <a:t>的石头。下表中，</a:t>
            </a:r>
            <a:r>
              <a:rPr lang="en-US" altLang="zh-CN" dirty="0"/>
              <a:t>x</a:t>
            </a:r>
            <a:r>
              <a:rPr lang="zh-CN" altLang="en-US" dirty="0"/>
              <a:t>是石头的数量，</a:t>
            </a:r>
            <a:r>
              <a:rPr lang="en-US" altLang="zh-CN" dirty="0"/>
              <a:t>pos</a:t>
            </a:r>
            <a:r>
              <a:rPr lang="zh-CN" altLang="en-US" dirty="0"/>
              <a:t>是对应的</a:t>
            </a:r>
            <a:r>
              <a:rPr lang="en-US" altLang="zh-CN" dirty="0"/>
              <a:t>position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 = 0</a:t>
            </a:r>
            <a:r>
              <a:rPr lang="zh-CN" altLang="en-US" dirty="0"/>
              <a:t>，即没有石头的情况，可以看成下一个玩家（先手玩家）没有石头可拿，输了，</a:t>
            </a:r>
            <a:r>
              <a:rPr lang="en-US" altLang="zh-CN" dirty="0"/>
              <a:t>pos = 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x=1</a:t>
            </a:r>
            <a:r>
              <a:rPr lang="zh-CN" altLang="en-US" dirty="0"/>
              <a:t>，先手玩家必赢，</a:t>
            </a:r>
            <a:r>
              <a:rPr lang="en-US" altLang="zh-CN" dirty="0"/>
              <a:t>pos = 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x=2</a:t>
            </a:r>
            <a:r>
              <a:rPr lang="zh-CN" altLang="en-US" dirty="0"/>
              <a:t>时，先手只能拿</a:t>
            </a:r>
            <a:r>
              <a:rPr lang="en-US" altLang="zh-CN" dirty="0"/>
              <a:t>1</a:t>
            </a:r>
            <a:r>
              <a:rPr lang="zh-CN" altLang="en-US" dirty="0"/>
              <a:t>个，后手拿剩下的</a:t>
            </a:r>
            <a:r>
              <a:rPr lang="en-US" altLang="zh-CN" dirty="0"/>
              <a:t>1</a:t>
            </a:r>
            <a:r>
              <a:rPr lang="zh-CN" altLang="en-US" dirty="0"/>
              <a:t>个，后手赢，</a:t>
            </a:r>
            <a:r>
              <a:rPr lang="en-US" altLang="zh-CN" dirty="0"/>
              <a:t>pos = 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73896" y="1556792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墨迹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73360" y="727200"/>
              <a:ext cx="3219840" cy="1984680"/>
            </p14:xfrm>
          </p:contentPart>
        </mc:Choice>
        <mc:Fallback xmlns="">
          <p:pic>
            <p:nvPicPr>
              <p:cNvPr id="2" name="墨迹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4000" y="717840"/>
                <a:ext cx="3238560" cy="20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3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02"/>
    </mc:Choice>
    <mc:Fallback xmlns="">
      <p:transition spd="slow" advTm="678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1330</TotalTime>
  <Words>2027</Words>
  <Application>Microsoft Office PowerPoint</Application>
  <PresentationFormat>宽屏</PresentationFormat>
  <Paragraphs>245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7.9 公平组合游戏（博弈论）</vt:lpstr>
      <vt:lpstr>公平组合游戏（博弈论）</vt:lpstr>
      <vt:lpstr>知识点</vt:lpstr>
      <vt:lpstr>巴什游戏</vt:lpstr>
      <vt:lpstr>PowerPoint 演示文稿</vt:lpstr>
      <vt:lpstr>PowerPoint 演示文稿</vt:lpstr>
      <vt:lpstr>复杂问题</vt:lpstr>
      <vt:lpstr>P-position、N-position</vt:lpstr>
      <vt:lpstr>PowerPoint 演示文稿</vt:lpstr>
      <vt:lpstr>PowerPoint 演示文稿</vt:lpstr>
      <vt:lpstr>PowerPoint 演示文稿</vt:lpstr>
      <vt:lpstr>PowerPoint 演示文稿</vt:lpstr>
      <vt:lpstr>尼姆游戏</vt:lpstr>
      <vt:lpstr>极为简单的判断方法</vt:lpstr>
      <vt:lpstr>图游戏与SG函数</vt:lpstr>
      <vt:lpstr>图游戏</vt:lpstr>
      <vt:lpstr>巴什游戏图</vt:lpstr>
      <vt:lpstr>巴什游戏图</vt:lpstr>
      <vt:lpstr>用SG函数分析游戏图</vt:lpstr>
      <vt:lpstr>Sprague-Grundy函数</vt:lpstr>
      <vt:lpstr>例子说明什么是SG函数</vt:lpstr>
      <vt:lpstr>PowerPoint 演示文稿</vt:lpstr>
      <vt:lpstr>威佐夫游戏：有趣的数学结论</vt:lpstr>
      <vt:lpstr>奇异局势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2143</cp:revision>
  <dcterms:created xsi:type="dcterms:W3CDTF">2012-02-15T09:22:00Z</dcterms:created>
  <dcterms:modified xsi:type="dcterms:W3CDTF">2023-02-23T10:53:39Z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