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2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619" r:id="rId2"/>
    <p:sldId id="620" r:id="rId3"/>
    <p:sldId id="621" r:id="rId4"/>
    <p:sldId id="629" r:id="rId5"/>
    <p:sldId id="622" r:id="rId6"/>
    <p:sldId id="623" r:id="rId7"/>
    <p:sldId id="624" r:id="rId8"/>
    <p:sldId id="625" r:id="rId9"/>
    <p:sldId id="626" r:id="rId10"/>
    <p:sldId id="628" r:id="rId11"/>
    <p:sldId id="627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BBCC05-0C25-4229-A9B2-A5F1102E1923}">
          <p14:sldIdLst>
            <p14:sldId id="619"/>
            <p14:sldId id="620"/>
            <p14:sldId id="621"/>
            <p14:sldId id="629"/>
            <p14:sldId id="622"/>
            <p14:sldId id="623"/>
            <p14:sldId id="624"/>
            <p14:sldId id="625"/>
            <p14:sldId id="626"/>
            <p14:sldId id="628"/>
            <p14:sldId id="627"/>
          </p14:sldIdLst>
        </p14:section>
        <p14:section name="无标题节" id="{1A0B149E-3AA5-4DCE-89AE-E3078D1221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230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8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21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932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2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642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72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8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46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5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222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558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343472" y="548680"/>
            <a:ext cx="3683000" cy="635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 </a:t>
            </a:r>
            <a:r>
              <a:rPr lang="en-US" altLang="zh-CN" sz="40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Manacher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5480" y="1700213"/>
            <a:ext cx="4104457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3" y="1556792"/>
            <a:ext cx="3261587" cy="42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3"/>
    </mc:Choice>
    <mc:Fallback xmlns="">
      <p:transition spd="slow" advTm="49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5486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的回文串（下图中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代表的斜线部分）被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的回文串包含，即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回文串的左端点比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回文串的左端点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镜像原理，镜像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的回文不会越过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的右端点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P[j]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。根据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)/2 = 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2C-i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P[j] = P[2C-i]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继续用暴力“中心扩展法”完成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的计算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5" y="3717032"/>
            <a:ext cx="62506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70"/>
    </mc:Choice>
    <mc:Fallback xmlns="">
      <p:transition spd="slow" advTm="6147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54868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的回文串（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的斜线部分）不被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的回文串包含，即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回文串的左端点比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回文串的左端点小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回文串的右端点比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大，但是由于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右边的字符还没有检查过，只能先让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被限制在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之内，有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w = R -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C + P[C] -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继续用暴力“中心扩展法”完成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的计算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4094585"/>
            <a:ext cx="6480720" cy="12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870"/>
    </mc:Choice>
    <mc:Fallback xmlns="">
      <p:transition spd="slow" advTm="1468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zh-CN" sz="3600" dirty="0">
                <a:solidFill>
                  <a:srgbClr val="FF0000"/>
                </a:solidFill>
              </a:rPr>
              <a:t>暴力法求最长回文子串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回文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串：从头到尾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读与从尾到头读都相同的字符序列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个回文串是“镜像对称”的，反转之后与原串相同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。回文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串有两种，一种长度为奇数，有一个中心字符，例如“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；一种长度为偶数，有两个相同的中心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abba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bb”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暴力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“中心扩展法”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的每个字符或每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个相同的字符看成中心，然后左右扩展检查，判断它左右的对称位置是否相同，若相同则是回文的一部分，直到对称位置不同为止。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490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45"/>
    </mc:Choice>
    <mc:Fallback xmlns="">
      <p:transition spd="slow" advTm="7114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0070C0"/>
                </a:solidFill>
              </a:rPr>
              <a:t>“中心扩展法”的效率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8615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中几乎没有长度大于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的回文串。检查每个字符的对称位置时，只需要比较左右各一个邻居字符就发现不同，停止检查。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个字符，总共只检查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次就够了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这种情况下，中心扩展法很好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42"/>
    </mc:Choice>
    <mc:Fallback xmlns="">
      <p:transition spd="slow" advTm="413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0070C0"/>
                </a:solidFill>
              </a:rPr>
              <a:t>“中心扩展法”的效率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1967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中有大量回文串，且长度较长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如图中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，当检查到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时，以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为中心点扩展左右的邻居，最后得到阴影所示的回文串，这次检查是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检查到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时，同理也是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中共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个字符，检查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次，总复杂度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，效率低。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81500" y="3751117"/>
          <a:ext cx="5424603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2143185" imgH="619139" progId="Visio.Drawing.15">
                  <p:embed/>
                </p:oleObj>
              </mc:Choice>
              <mc:Fallback>
                <p:oleObj name="Visio" r:id="rId3" imgW="2143185" imgH="619139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500" y="3751117"/>
                        <a:ext cx="5424603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48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04"/>
    </mc:Choice>
    <mc:Fallback xmlns="">
      <p:transition spd="slow" advTm="5690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en-US" altLang="zh-CN" sz="3600" dirty="0" err="1" smtClean="0">
                <a:solidFill>
                  <a:srgbClr val="FF0000"/>
                </a:solidFill>
              </a:rPr>
              <a:t>Manacher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做一个变换以简化问题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中心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个中心字符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，用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一个小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技巧统一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成一种情况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的每个字符左右插入一个不属于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的字符，例如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’#’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变成了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“#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a#b#c#b#a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，中心字符为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’c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abba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变成了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“#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a#b#b#a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，中心字符为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’#’</a:t>
            </a: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经过变换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，字符串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的新长度都是奇数，中心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字符只有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的首尾再加上两个奇怪字符防止越界，例如把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“#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a#b#b#a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的首尾加上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‘$’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‘&amp;’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变成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“$#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a#b#b#a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#&amp;”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74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24"/>
    </mc:Choice>
    <mc:Fallback xmlns="">
      <p:transition spd="slow" advTm="6952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00288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P[]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是以字符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为中心字符的最长回文串的半径。例如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S=“$#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a#b#b#a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#&amp;”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P[]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已经计算出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P[]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，其中最大的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]-1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就是答案。例如最大的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P[5] = 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，它对应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“#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a#b#b#a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，回文串是“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abba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如何高效地计算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16811"/>
              </p:ext>
            </p:extLst>
          </p:nvPr>
        </p:nvGraphicFramePr>
        <p:xfrm>
          <a:off x="1847528" y="2060848"/>
          <a:ext cx="7408103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313">
                  <a:extLst>
                    <a:ext uri="{9D8B030D-6E8A-4147-A177-3AD203B41FA5}">
                      <a16:colId xmlns:a16="http://schemas.microsoft.com/office/drawing/2014/main" val="3253652981"/>
                    </a:ext>
                  </a:extLst>
                </a:gridCol>
                <a:gridCol w="485370">
                  <a:extLst>
                    <a:ext uri="{9D8B030D-6E8A-4147-A177-3AD203B41FA5}">
                      <a16:colId xmlns:a16="http://schemas.microsoft.com/office/drawing/2014/main" val="451846987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1732912524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267580851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667222905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673555223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2486684355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384271353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1311189859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1403599812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3625952289"/>
                    </a:ext>
                  </a:extLst>
                </a:gridCol>
                <a:gridCol w="617342">
                  <a:extLst>
                    <a:ext uri="{9D8B030D-6E8A-4147-A177-3AD203B41FA5}">
                      <a16:colId xmlns:a16="http://schemas.microsoft.com/office/drawing/2014/main" val="2861351758"/>
                    </a:ext>
                  </a:extLst>
                </a:gridCol>
              </a:tblGrid>
              <a:tr h="364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214075"/>
                  </a:ext>
                </a:extLst>
              </a:tr>
              <a:tr h="364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原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285187"/>
                  </a:ext>
                </a:extLst>
              </a:tr>
              <a:tr h="364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112299"/>
                  </a:ext>
                </a:extLst>
              </a:tr>
              <a:tr h="364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36228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40113" y="3659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53"/>
    </mc:Choice>
    <mc:Fallback xmlns="">
      <p:transition spd="slow" advTm="1218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回文的镜像也是回文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55679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设当前已经计算出以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S[C]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为中心的回文，见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图阴影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左边的斜线部分是以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S[j]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为中心的一个回文，回文长度对应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P[j]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回文的镜像原理，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为轴的镜像部分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也是一个相同的回文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后面计算以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为中心的回文时，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这部分镜像不用再次检查，这样就减少了重复检查。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961827"/>
              </p:ext>
            </p:extLst>
          </p:nvPr>
        </p:nvGraphicFramePr>
        <p:xfrm>
          <a:off x="2393304" y="4221088"/>
          <a:ext cx="711979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2143185" imgH="285579" progId="Visio.Drawing.15">
                  <p:embed/>
                </p:oleObj>
              </mc:Choice>
              <mc:Fallback>
                <p:oleObj name="Visio" r:id="rId3" imgW="2143185" imgH="2855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304" y="4221088"/>
                        <a:ext cx="7119791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0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06"/>
    </mc:Choice>
    <mc:Fallback xmlns="">
      <p:transition spd="slow" advTm="8810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 err="1">
                <a:solidFill>
                  <a:srgbClr val="FF0000"/>
                </a:solidFill>
              </a:rPr>
              <a:t>Manacher</a:t>
            </a:r>
            <a:r>
              <a:rPr lang="zh-CN" altLang="zh-CN" sz="3600" dirty="0">
                <a:solidFill>
                  <a:srgbClr val="FF0000"/>
                </a:solidFill>
              </a:rPr>
              <a:t>算法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设已经计算出了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P[0]~P[i-1]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，下一步继续计算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P[0]~P[i-1]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这些回文串中最大的右端点，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是这个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对应的回文串的中心点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是已经求得的一个回文串，它的右端点是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是所有已经求得的回文串的右端点最大值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C+P[C]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。在字符串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左边的字符已经检查过，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右边的字符还未检查。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932105"/>
              </p:ext>
            </p:extLst>
          </p:nvPr>
        </p:nvGraphicFramePr>
        <p:xfrm>
          <a:off x="1775520" y="4437112"/>
          <a:ext cx="942209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3" imgW="4438578" imgH="457157" progId="Visio.Drawing.15">
                  <p:embed/>
                </p:oleObj>
              </mc:Choice>
              <mc:Fallback>
                <p:oleObj name="Visio" r:id="rId3" imgW="4438578" imgH="4571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4437112"/>
                        <a:ext cx="9422090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6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3"/>
    </mc:Choice>
    <mc:Fallback xmlns="">
      <p:transition spd="slow" advTm="5564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的镜像点，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已经计算出来了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≥ 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右边的字符都没有检查过，只能初始化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，然后用暴力“中心扩展法”求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06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35"/>
    </mc:Choice>
    <mc:Fallback xmlns="">
      <p:transition spd="slow" advTm="3523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1034</Words>
  <Application>Microsoft Office PowerPoint</Application>
  <PresentationFormat>宽屏</PresentationFormat>
  <Paragraphs>110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Visio</vt:lpstr>
      <vt:lpstr>9.2 Manacher</vt:lpstr>
      <vt:lpstr>暴力法求最长回文子串</vt:lpstr>
      <vt:lpstr>“中心扩展法”的效率</vt:lpstr>
      <vt:lpstr>“中心扩展法”的效率</vt:lpstr>
      <vt:lpstr>Manacher</vt:lpstr>
      <vt:lpstr>PowerPoint 演示文稿</vt:lpstr>
      <vt:lpstr>回文的镜像也是回文</vt:lpstr>
      <vt:lpstr>Manacher算法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1686</cp:revision>
  <dcterms:created xsi:type="dcterms:W3CDTF">2012-02-15T09:22:00Z</dcterms:created>
  <dcterms:modified xsi:type="dcterms:W3CDTF">2023-02-23T10:56:57Z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