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619" r:id="rId2"/>
    <p:sldId id="467" r:id="rId3"/>
    <p:sldId id="475" r:id="rId4"/>
    <p:sldId id="478" r:id="rId5"/>
    <p:sldId id="477" r:id="rId6"/>
    <p:sldId id="482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  <p14:sldId id="467"/>
            <p14:sldId id="475"/>
            <p14:sldId id="478"/>
            <p14:sldId id="477"/>
          </p14:sldIdLst>
        </p14:section>
        <p14:section name="无标题节" id="{1A0B149E-3AA5-4DCE-89AE-E3078D122171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字典树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7"/>
    </mc:Choice>
    <mc:Fallback xmlns="">
      <p:transition spd="slow" advTm="325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4295800" y="260648"/>
            <a:ext cx="3600400" cy="77809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字典树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479376" y="1268761"/>
            <a:ext cx="10729192" cy="48574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一个常见的字符串匹配问题：在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个字符串中，查找某个字符串。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暴力法：逐个匹配每个字符串，复杂度是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O(nm)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是字符串的平均长度。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字典法：例如查找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单词“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，先翻到字典的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部分、再翻到第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，一共找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次即可。查找任意单词，查找次数最多只需要这个单词的字母个数。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7" name="Picture 4" descr="æ¥å­å¸ çå¾å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509120"/>
            <a:ext cx="2850579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8"/>
    </mc:Choice>
    <mc:Fallback xmlns="">
      <p:transition spd="slow" advTm="395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>
          <a:xfrm>
            <a:off x="3575720" y="378792"/>
            <a:ext cx="4536504" cy="7060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字典树  </a:t>
            </a:r>
            <a:r>
              <a:rPr lang="en-US" altLang="zh-CN" sz="3600" dirty="0" err="1">
                <a:solidFill>
                  <a:srgbClr val="0070C0"/>
                </a:solidFill>
              </a:rPr>
              <a:t>Trie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字典树：模拟查字典的树形结构。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时间复杂度：插入和查找单词的复杂度都是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O(m)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，其中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是待插入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查询的字符串长度；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空间复杂度，有公共前缀的单词，可以一起存公共前缀，节省了空间。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90"/>
    </mc:Choice>
    <mc:Fallback xmlns="">
      <p:transition spd="slow" advTm="420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9647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例：单词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的字典树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5984\wp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132856"/>
            <a:ext cx="4517876" cy="3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05"/>
    </mc:Choice>
    <mc:Fallback xmlns="">
      <p:transition spd="slow" advTm="581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03232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字典树应用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）字符串检索。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树的基本功能。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）词频统计。统计一个单词出现了多少次。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）字符串排序。插入的时候，在树的平级，按字母表的顺序插入。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树建好后，用先序遍历，就得到了字典序的排序。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）前缀匹配。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树是按公共前缀来建树的，很适合用于搜索提示。例如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的行命令，输入一个命令的前面几个字母，系统会自动补全命令后面的字符。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99"/>
    </mc:Choice>
    <mc:Fallback xmlns="">
      <p:transition spd="slow" advTm="5649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27571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用静态数组存字典</a:t>
            </a:r>
            <a:r>
              <a:rPr lang="zh-CN" altLang="en-US" sz="3600" dirty="0">
                <a:solidFill>
                  <a:srgbClr val="0070C0"/>
                </a:solidFill>
              </a:rPr>
              <a:t>树</a:t>
            </a: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695400" y="1412776"/>
            <a:ext cx="6048672" cy="4104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用数组实现字典树的数据结构：更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紧凑。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竞赛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中常用方法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用结构体数组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存储字典树的结点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个子结点，即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个小写字母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一个结点上，若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t[now].son[v -'a'] != 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，表示这个结点存储了一个字符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指向下一个字符的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存储位置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18047"/>
              </p:ext>
            </p:extLst>
          </p:nvPr>
        </p:nvGraphicFramePr>
        <p:xfrm>
          <a:off x="6744072" y="1916832"/>
          <a:ext cx="5335825" cy="248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3048000" imgH="1409856" progId="Visio.Drawing.15">
                  <p:embed/>
                </p:oleObj>
              </mc:Choice>
              <mc:Fallback>
                <p:oleObj name="Visio" r:id="rId3" imgW="3048000" imgH="14098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1916832"/>
                        <a:ext cx="5335825" cy="2484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35"/>
    </mc:Choice>
    <mc:Fallback xmlns="">
      <p:transition spd="slow" advTm="4923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396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9.3 字典树</vt:lpstr>
      <vt:lpstr>字典树</vt:lpstr>
      <vt:lpstr>字典树  Trie</vt:lpstr>
      <vt:lpstr>PowerPoint 演示文稿</vt:lpstr>
      <vt:lpstr>字典树应用</vt:lpstr>
      <vt:lpstr>用静态数组存字典树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1679</cp:revision>
  <dcterms:created xsi:type="dcterms:W3CDTF">2012-02-15T09:22:00Z</dcterms:created>
  <dcterms:modified xsi:type="dcterms:W3CDTF">2023-02-23T10:57:18Z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