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7"/>
  </p:notesMasterIdLst>
  <p:handoutMasterIdLst>
    <p:handoutMasterId r:id="rId8"/>
  </p:handoutMasterIdLst>
  <p:sldIdLst>
    <p:sldId id="619" r:id="rId2"/>
    <p:sldId id="487" r:id="rId3"/>
    <p:sldId id="587" r:id="rId4"/>
    <p:sldId id="588" r:id="rId5"/>
    <p:sldId id="589" r:id="rId6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DBBCC05-0C25-4229-A9B2-A5F1102E1923}">
          <p14:sldIdLst>
            <p14:sldId id="619"/>
          </p14:sldIdLst>
        </p14:section>
        <p14:section name="无标题节" id="{1A0B149E-3AA5-4DCE-89AE-E3078D122171}">
          <p14:sldIdLst>
            <p14:sldId id="487"/>
            <p14:sldId id="587"/>
            <p14:sldId id="588"/>
            <p14:sldId id="5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230" autoAdjust="0"/>
  </p:normalViewPr>
  <p:slideViewPr>
    <p:cSldViewPr>
      <p:cViewPr>
        <p:scale>
          <a:sx n="75" d="100"/>
          <a:sy n="75" d="100"/>
        </p:scale>
        <p:origin x="1923" y="8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5872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0210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11932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5327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642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722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82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467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6357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2226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558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67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 noChangeArrowheads="1"/>
          </p:cNvSpPr>
          <p:nvPr>
            <p:ph type="title"/>
          </p:nvPr>
        </p:nvSpPr>
        <p:spPr>
          <a:xfrm>
            <a:off x="1343472" y="548680"/>
            <a:ext cx="3683000" cy="635000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9.6 AC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自动机</a:t>
            </a:r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0" name="内容占位符 2"/>
          <p:cNvSpPr>
            <a:spLocks noGrp="1" noChangeArrowheads="1"/>
          </p:cNvSpPr>
          <p:nvPr>
            <p:ph idx="1"/>
          </p:nvPr>
        </p:nvSpPr>
        <p:spPr>
          <a:xfrm>
            <a:off x="1415480" y="1700213"/>
            <a:ext cx="4104457" cy="44259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endParaRPr lang="en-US" altLang="zh-CN" sz="2800" dirty="0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113" y="1556792"/>
            <a:ext cx="3261587" cy="426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4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9"/>
    </mc:Choice>
    <mc:Fallback xmlns="">
      <p:transition spd="slow" advTm="386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sz="4000" dirty="0">
                <a:solidFill>
                  <a:srgbClr val="FF0000"/>
                </a:solidFill>
              </a:rPr>
              <a:t>AC</a:t>
            </a:r>
            <a:r>
              <a:rPr lang="zh-CN" altLang="en-US" sz="4000" dirty="0">
                <a:solidFill>
                  <a:srgbClr val="FF0000"/>
                </a:solidFill>
              </a:rPr>
              <a:t>自动机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</a:t>
            </a:r>
            <a:r>
              <a:rPr lang="zh-CN" altLang="en-US" dirty="0"/>
              <a:t>自动机：</a:t>
            </a:r>
            <a:r>
              <a:rPr lang="en-US" altLang="zh-CN" dirty="0"/>
              <a:t>KMP+</a:t>
            </a:r>
            <a:r>
              <a:rPr lang="zh-CN" altLang="en-US" dirty="0"/>
              <a:t>字典树。</a:t>
            </a:r>
            <a:endParaRPr lang="en-US" altLang="zh-CN" dirty="0"/>
          </a:p>
          <a:p>
            <a:endParaRPr lang="en-US" altLang="zh-CN" sz="2800" dirty="0"/>
          </a:p>
          <a:p>
            <a:r>
              <a:rPr lang="en-US" altLang="zh-CN" dirty="0"/>
              <a:t>KMP</a:t>
            </a:r>
            <a:r>
              <a:rPr lang="zh-CN" altLang="en-US" dirty="0"/>
              <a:t>：单模匹配算法。</a:t>
            </a:r>
            <a:endParaRPr lang="en-US" altLang="zh-CN" dirty="0"/>
          </a:p>
          <a:p>
            <a:endParaRPr lang="en-US" altLang="zh-CN" sz="2800" dirty="0"/>
          </a:p>
          <a:p>
            <a:r>
              <a:rPr lang="en-US" altLang="zh-CN" dirty="0"/>
              <a:t>AC</a:t>
            </a:r>
            <a:r>
              <a:rPr lang="zh-CN" altLang="en-US" dirty="0"/>
              <a:t>自动机：多模匹配算法，在一个文本串中，同时查找多个不同的模式串。</a:t>
            </a:r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718"/>
    </mc:Choice>
    <mc:Fallback xmlns="">
      <p:transition spd="slow" advTm="4171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多模匹配问题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多模匹配问题：给定一个长度为</a:t>
            </a:r>
            <a:r>
              <a:rPr lang="en-US" altLang="zh-CN" sz="2800" dirty="0"/>
              <a:t>n</a:t>
            </a:r>
            <a:r>
              <a:rPr lang="zh-CN" altLang="en-US" sz="2800" dirty="0"/>
              <a:t>的文本</a:t>
            </a:r>
            <a:r>
              <a:rPr lang="en-US" altLang="zh-CN" sz="2800" dirty="0"/>
              <a:t>S</a:t>
            </a:r>
            <a:r>
              <a:rPr lang="zh-CN" altLang="en-US" sz="2800" dirty="0"/>
              <a:t>，以及</a:t>
            </a:r>
            <a:r>
              <a:rPr lang="en-US" altLang="zh-CN" sz="2800" dirty="0"/>
              <a:t>k</a:t>
            </a:r>
            <a:r>
              <a:rPr lang="zh-CN" altLang="en-US" sz="2800" dirty="0"/>
              <a:t>个平均长度为</a:t>
            </a:r>
            <a:r>
              <a:rPr lang="en-US" altLang="zh-CN" sz="2800" dirty="0"/>
              <a:t>m</a:t>
            </a:r>
            <a:r>
              <a:rPr lang="zh-CN" altLang="en-US" sz="2800" dirty="0"/>
              <a:t>的模式串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...</a:t>
            </a:r>
            <a:r>
              <a:rPr lang="en-US" altLang="zh-CN" sz="2800" dirty="0" err="1"/>
              <a:t>P</a:t>
            </a:r>
            <a:r>
              <a:rPr lang="en-US" altLang="zh-CN" sz="2800" baseline="-25000" dirty="0" err="1"/>
              <a:t>k</a:t>
            </a:r>
            <a:r>
              <a:rPr lang="zh-CN" altLang="en-US" sz="2800" dirty="0"/>
              <a:t>，要求搜索这些模式串出现的位置。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简单思路：进行多次</a:t>
            </a:r>
            <a:r>
              <a:rPr lang="en-US" altLang="zh-CN" sz="2800" dirty="0"/>
              <a:t>KMP</a:t>
            </a:r>
            <a:r>
              <a:rPr lang="zh-CN" altLang="en-US" sz="2800" dirty="0"/>
              <a:t>。</a:t>
            </a:r>
            <a:r>
              <a:rPr lang="zh-CN" altLang="en-US" sz="2400" dirty="0"/>
              <a:t>对每个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...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k</a:t>
            </a:r>
            <a:r>
              <a:rPr lang="zh-CN" altLang="en-US" sz="2400" dirty="0"/>
              <a:t>分别做一次</a:t>
            </a:r>
            <a:r>
              <a:rPr lang="en-US" altLang="zh-CN" sz="2400" dirty="0" err="1"/>
              <a:t>kmp</a:t>
            </a:r>
            <a:r>
              <a:rPr lang="zh-CN" altLang="en-US" sz="2400" dirty="0"/>
              <a:t>，总复杂度是</a:t>
            </a:r>
            <a:r>
              <a:rPr lang="en-US" altLang="zh-CN" sz="2400" dirty="0"/>
              <a:t>O((n + m)k)</a:t>
            </a:r>
          </a:p>
          <a:p>
            <a:endParaRPr lang="en-US" altLang="zh-CN" dirty="0"/>
          </a:p>
          <a:p>
            <a:r>
              <a:rPr lang="en-US" altLang="zh-CN" dirty="0"/>
              <a:t>AC</a:t>
            </a:r>
            <a:r>
              <a:rPr lang="zh-CN" altLang="en-US" dirty="0"/>
              <a:t>自动机：只搜索一遍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同时</a:t>
            </a:r>
            <a:r>
              <a:rPr lang="zh-CN" altLang="en-US" dirty="0"/>
              <a:t>匹配所有的模式串。</a:t>
            </a:r>
            <a:endParaRPr lang="en-US" altLang="zh-CN" dirty="0"/>
          </a:p>
          <a:p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546"/>
    </mc:Choice>
    <mc:Fallback xmlns="">
      <p:transition spd="slow" advTm="4254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AC</a:t>
            </a:r>
            <a:r>
              <a:rPr lang="zh-CN" altLang="en-US" sz="3600" dirty="0">
                <a:solidFill>
                  <a:srgbClr val="0070C0"/>
                </a:solidFill>
              </a:rPr>
              <a:t>自动机的工作原理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340769"/>
            <a:ext cx="9227368" cy="478539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KMP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：通过查找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对应的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Next[]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数组，实现快速匹配。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自动机：把所有的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，做成一个字典树，然后在匹配的时候查找这个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对应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Next[]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数组，就实现了快速匹配的效果。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509" y="3504757"/>
            <a:ext cx="3851214" cy="2880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33"/>
    </mc:Choice>
    <mc:Fallback xmlns="">
      <p:transition spd="slow" advTm="4903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个模式串，平均长度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；文本串长度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建立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树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O(km)</a:t>
            </a:r>
          </a:p>
          <a:p>
            <a:pPr marL="40005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fail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O(km)</a:t>
            </a:r>
          </a:p>
          <a:p>
            <a:pPr marL="40005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模式匹配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O(nm)</a:t>
            </a:r>
          </a:p>
          <a:p>
            <a:pPr marL="40005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总时间复杂度：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O(km +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+nm)= O(km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+nm)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对比：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KMP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的复杂度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O((n + m)k)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&lt;&lt; 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k+n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)m &lt;&lt; (n + m)k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187"/>
    </mc:Choice>
    <mc:Fallback xmlns="">
      <p:transition spd="slow" advTm="66187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284</Words>
  <Application>Microsoft Office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等线</vt:lpstr>
      <vt:lpstr>等线 Light</vt:lpstr>
      <vt:lpstr>黑体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9.6 AC自动机</vt:lpstr>
      <vt:lpstr>AC自动机</vt:lpstr>
      <vt:lpstr>多模匹配问题</vt:lpstr>
      <vt:lpstr>AC自动机的工作原理</vt:lpstr>
      <vt:lpstr>复杂度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1680</cp:revision>
  <dcterms:created xsi:type="dcterms:W3CDTF">2012-02-15T09:22:00Z</dcterms:created>
  <dcterms:modified xsi:type="dcterms:W3CDTF">2023-02-23T10:59:39Z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