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9" r:id="rId5"/>
    <p:sldId id="257" r:id="rId6"/>
    <p:sldId id="260" r:id="rId7"/>
    <p:sldId id="267" r:id="rId8"/>
    <p:sldId id="280" r:id="rId9"/>
    <p:sldId id="258" r:id="rId10"/>
    <p:sldId id="261" r:id="rId11"/>
    <p:sldId id="263" r:id="rId12"/>
    <p:sldId id="266" r:id="rId13"/>
    <p:sldId id="264" r:id="rId14"/>
    <p:sldId id="265" r:id="rId15"/>
    <p:sldId id="269" r:id="rId16"/>
    <p:sldId id="268" r:id="rId17"/>
    <p:sldId id="287" r:id="rId18"/>
    <p:sldId id="270" r:id="rId19"/>
    <p:sldId id="271" r:id="rId20"/>
    <p:sldId id="272" r:id="rId21"/>
    <p:sldId id="286" r:id="rId22"/>
    <p:sldId id="273" r:id="rId23"/>
    <p:sldId id="274" r:id="rId24"/>
    <p:sldId id="275" r:id="rId25"/>
    <p:sldId id="277" r:id="rId26"/>
    <p:sldId id="276" r:id="rId27"/>
    <p:sldId id="288" r:id="rId28"/>
    <p:sldId id="282" r:id="rId29"/>
    <p:sldId id="283" r:id="rId30"/>
    <p:sldId id="284" r:id="rId31"/>
    <p:sldId id="281" r:id="rId32"/>
    <p:sldId id="285" r:id="rId3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6:23:52.0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1,'3917'0,"-3895"0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632110A-BE34-62C2-FD40-EA8C5291E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FB7A9F9E-57F4-70F4-F2DA-3BD857D72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208867A-47E4-F591-9447-DA81414A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9F2DC67A-2A1B-3850-35AF-0DAE8934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59CAA4A-95FF-6BBB-1C4A-210BC168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49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13FAE25-891E-93F4-C029-2FA89C47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3094419D-0B93-F84B-4F3C-BF4441C6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3BFD4D72-D084-6297-AAC3-E088C275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DB48CBD-9FE4-2859-F0EC-EBC36F5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A1C1894D-D640-C93F-88F0-8D994EF6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357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67473870-68D2-4223-DD44-4FEA6BF06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1B02FAFC-D3AE-53B1-3828-B33AA20F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210F8E7-DB06-960F-DCC9-F3DAF336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EE5B34EF-3887-68A1-9C62-F2FF751A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762F1BE-E786-1341-00A2-4606DFDB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412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4AC36CA-3BFE-C7A1-383F-2F0774DB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E8323BD-B035-CB3E-E7B7-F042F6EE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F9C4CD2D-30A5-D8A2-8DA0-80073732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CF6057A-8985-F566-F5C3-8238A020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8CB25CB-36EC-96C6-0425-AE4FC324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488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44AB721-982A-F74C-5F74-6F1E9CB7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BAA77931-D104-F92A-CD7B-6522DD35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0B0AE1E-2D44-D14D-D182-04A44BED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9BF1C9E1-2EB1-E9BE-259F-9E0FF927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384E213-C288-75C3-0BDB-C3E05D4D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77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1CFC80-7DC3-E4A4-B30E-0EFD3C11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42B50EF-9E25-446F-90FA-82B9BABF3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5A924588-F825-08ED-B3BC-E43A4926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E9F62B4C-680D-4C1E-33E7-43782088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374023F9-63F2-86A3-58EB-F33A4CA0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AE6917B-1908-B48F-5510-76F7C13B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4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CC7819E-9D2D-4F48-84AD-5B6D5E7C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5E5CF96-8457-862E-C2B8-4BCA1416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6C6DD923-9A0A-EE92-48CC-B7BE554A5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FE1B7FB0-C020-9DE8-58DB-FF655AB5D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C7A7CDC4-77D2-EB2A-E469-B8F351586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D0997EC0-CB3E-5A47-4C91-B1EF39AF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4E211281-89D5-6EC8-4A8F-868C818A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03B95B74-EDB8-8955-1D5E-27E94069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0481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5650164-F641-BF1F-00EB-FF9CF31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9F24754D-AC02-3B32-F92D-1E6023BF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3C939CB2-8ACF-C6CB-4995-19BFFFE4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8AF23160-AB9F-7010-AADB-577547E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2679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5C895746-6D34-E671-DE4A-832ED90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3FC5EBD0-EA5D-E678-7335-3A16A6EF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F664C4C8-03D8-001C-A72E-7DEA2525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50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376F908-9206-BE16-1E9B-2CE71553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520050E-5506-A78F-B10D-5C21701A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CA1218A-3C96-683F-C8E7-B324DC9D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F14777C-70E7-22F9-C154-3CDB9046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54E49633-F3C3-49FC-1C50-3742FD50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8971394C-C908-51FC-175D-63D935A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223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7EC89AD-0DE6-4399-25F1-5A4A8B8F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046F49C4-6C21-2004-D054-8849C37B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B2EA33EF-6578-0E34-70A3-DEE130B1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810EA82-2E50-3CC7-1091-FED7E2F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A0E662A5-C4F1-65C1-BD87-445AF44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540263AB-1186-9987-F883-C6B89FCF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2593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8247D9B4-B522-A11D-7284-2EF66848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FDBD4B05-0336-E142-F322-6E3573ED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DDFE6C8-E6E6-47BD-04A8-3A2F51556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08C3D-AD91-4F13-A70C-C09E9B1CE908}" type="datetimeFigureOut">
              <a:rPr lang="lt-LT" smtClean="0"/>
              <a:t>2024-10-24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1E2A415-045E-B1D6-BE70-150EA371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296C14A-3E93-3CFD-9849-6BFC14BF5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80325-2EE6-4B0D-B8F4-C15B923C8A9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3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 descr="Paveikslėlis, kuriame yra tekstas, ekrano kopija, dizainas&#10;&#10;Automatiškai sugeneruotas aprašymas">
            <a:extLst>
              <a:ext uri="{FF2B5EF4-FFF2-40B4-BE49-F238E27FC236}">
                <a16:creationId xmlns:a16="http://schemas.microsoft.com/office/drawing/2014/main" id="{18CB5944-6C2A-D2E7-D4B0-6E8108A7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veikslėlis 13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3CCC6F30-4B30-339A-0830-46C5273C4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778369" y="198408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Creating and using your own class, struct, record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enum</a:t>
            </a: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Paveikslėlis 2" descr="Paveikslėlis, kuriame yra tekstas, Šriftas, ekrano kopija, dizainas&#10;&#10;Automatiškai sugeneruotas aprašymas">
            <a:extLst>
              <a:ext uri="{FF2B5EF4-FFF2-40B4-BE49-F238E27FC236}">
                <a16:creationId xmlns:a16="http://schemas.microsoft.com/office/drawing/2014/main" id="{74B2198B-DE0D-30FD-28C5-54AF7DAD2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766148"/>
            <a:ext cx="1523809" cy="1409524"/>
          </a:xfrm>
          <a:prstGeom prst="rect">
            <a:avLst/>
          </a:prstGeom>
        </p:spPr>
      </p:pic>
      <p:pic>
        <p:nvPicPr>
          <p:cNvPr id="8" name="Paveikslėlis 7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F4AC7611-83F4-B85C-A1A7-608D80679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531068"/>
            <a:ext cx="5947036" cy="5555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A0586A-0C20-A706-917A-F5505007ABFB}"/>
              </a:ext>
            </a:extLst>
          </p:cNvPr>
          <p:cNvSpPr txBox="1"/>
          <p:nvPr/>
        </p:nvSpPr>
        <p:spPr>
          <a:xfrm>
            <a:off x="558699" y="377537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</a:t>
            </a:r>
            <a:endParaRPr lang="lt-LT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9487D-BF68-7253-9214-22209C9FCF56}"/>
              </a:ext>
            </a:extLst>
          </p:cNvPr>
          <p:cNvSpPr txBox="1"/>
          <p:nvPr/>
        </p:nvSpPr>
        <p:spPr>
          <a:xfrm>
            <a:off x="10306050" y="6324600"/>
            <a:ext cx="1736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Entities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Article.cs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8B61884C-709C-A190-525F-8D0092406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778369" y="198408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Creating and using your own class, struct, record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enum</a:t>
            </a: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0586A-0C20-A706-917A-F5505007ABFB}"/>
              </a:ext>
            </a:extLst>
          </p:cNvPr>
          <p:cNvSpPr txBox="1"/>
          <p:nvPr/>
        </p:nvSpPr>
        <p:spPr>
          <a:xfrm>
            <a:off x="558699" y="3775371"/>
            <a:ext cx="77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</a:t>
            </a:r>
          </a:p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aveikslėlis 3" descr="Paveikslėlis, kuriame yra tekstas, ekrano kopija, programinė įranga, Multimedijos programinė įranga&#10;&#10;Automatiškai sugeneruotas aprašymas">
            <a:extLst>
              <a:ext uri="{FF2B5EF4-FFF2-40B4-BE49-F238E27FC236}">
                <a16:creationId xmlns:a16="http://schemas.microsoft.com/office/drawing/2014/main" id="{753E4678-A6FD-24AF-A5F9-D3D9DDC9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44" y="766148"/>
            <a:ext cx="5955818" cy="52897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F55348-C5B4-A188-DF01-C2CAC6D0C6B9}"/>
              </a:ext>
            </a:extLst>
          </p:cNvPr>
          <p:cNvSpPr txBox="1"/>
          <p:nvPr/>
        </p:nvSpPr>
        <p:spPr>
          <a:xfrm>
            <a:off x="10306050" y="6324600"/>
            <a:ext cx="170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Entities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Image.cs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veikslėlis 10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8441BCB5-E6A6-989F-BF26-33B6DE90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778369" y="198408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Creating and using your own class, struct, record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enum</a:t>
            </a: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0586A-0C20-A706-917A-F5505007ABFB}"/>
              </a:ext>
            </a:extLst>
          </p:cNvPr>
          <p:cNvSpPr txBox="1"/>
          <p:nvPr/>
        </p:nvSpPr>
        <p:spPr>
          <a:xfrm>
            <a:off x="558699" y="3775371"/>
            <a:ext cx="77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</a:t>
            </a:r>
          </a:p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aveikslėlis 1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6D1CA605-46B3-3111-EB0E-797D4843C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91" y="766148"/>
            <a:ext cx="4749409" cy="4893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849BE7-7AC2-1C92-70E9-8B40E4273161}"/>
              </a:ext>
            </a:extLst>
          </p:cNvPr>
          <p:cNvSpPr txBox="1"/>
          <p:nvPr/>
        </p:nvSpPr>
        <p:spPr>
          <a:xfrm>
            <a:off x="9729534" y="6321038"/>
            <a:ext cx="2376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notebooks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\2-3-req.ipynb</a:t>
            </a:r>
          </a:p>
        </p:txBody>
      </p:sp>
    </p:spTree>
    <p:extLst>
      <p:ext uri="{BB962C8B-B14F-4D97-AF65-F5344CB8AC3E}">
        <p14:creationId xmlns:p14="http://schemas.microsoft.com/office/powerpoint/2010/main" val="407410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veikslėlis 10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7EB4724B-19BB-A332-CCE0-0283D583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778369" y="198408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Creating and using your own class, struct, record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enum</a:t>
            </a: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0586A-0C20-A706-917A-F5505007ABFB}"/>
              </a:ext>
            </a:extLst>
          </p:cNvPr>
          <p:cNvSpPr txBox="1"/>
          <p:nvPr/>
        </p:nvSpPr>
        <p:spPr>
          <a:xfrm>
            <a:off x="558699" y="3775371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record</a:t>
            </a:r>
            <a:endParaRPr lang="lt-LT" dirty="0">
              <a:solidFill>
                <a:schemeClr val="bg1"/>
              </a:solidFill>
            </a:endParaRPr>
          </a:p>
        </p:txBody>
      </p:sp>
      <p:pic>
        <p:nvPicPr>
          <p:cNvPr id="4" name="Paveikslėlis 3" descr="Paveikslėlis, kuriame yra tekstas, Šriftas, ekrano kopija&#10;&#10;Automatiškai sugeneruotas aprašymas">
            <a:extLst>
              <a:ext uri="{FF2B5EF4-FFF2-40B4-BE49-F238E27FC236}">
                <a16:creationId xmlns:a16="http://schemas.microsoft.com/office/drawing/2014/main" id="{7FD657FE-7630-DE76-3C92-5526E9AC1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58" y="952602"/>
            <a:ext cx="2222222" cy="1638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A81B54-4787-206D-C7DB-F52943AFC44E}"/>
              </a:ext>
            </a:extLst>
          </p:cNvPr>
          <p:cNvSpPr txBox="1"/>
          <p:nvPr/>
        </p:nvSpPr>
        <p:spPr>
          <a:xfrm>
            <a:off x="3448050" y="909125"/>
            <a:ext cx="1572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(data transfer object)</a:t>
            </a:r>
            <a:endParaRPr lang="lt-LT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aveikslėlis 11" descr="Paveikslėlis, kuriame yra tekstas, ekrano kopija, Šriftas&#10;&#10;Automatiškai sugeneruotas aprašymas">
            <a:extLst>
              <a:ext uri="{FF2B5EF4-FFF2-40B4-BE49-F238E27FC236}">
                <a16:creationId xmlns:a16="http://schemas.microsoft.com/office/drawing/2014/main" id="{304F5DD6-2D38-4D62-40F9-6011C77D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04" y="2896693"/>
            <a:ext cx="7453968" cy="278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E078F-B8FC-9187-9BD7-CFAFBF9662F3}"/>
              </a:ext>
            </a:extLst>
          </p:cNvPr>
          <p:cNvSpPr txBox="1"/>
          <p:nvPr/>
        </p:nvSpPr>
        <p:spPr>
          <a:xfrm>
            <a:off x="7686675" y="6419850"/>
            <a:ext cx="4412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DTOs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Article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Requests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ArticleCreateRequest.cs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6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veikslėlis 8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FCA5FE77-7090-B7C7-6FBD-3CA063A35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5006714" y="129440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Property usage in struct and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111C0-D20B-7549-B9EE-56C407182953}"/>
              </a:ext>
            </a:extLst>
          </p:cNvPr>
          <p:cNvSpPr txBox="1"/>
          <p:nvPr/>
        </p:nvSpPr>
        <p:spPr>
          <a:xfrm>
            <a:off x="10296525" y="6400800"/>
            <a:ext cx="1736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Entities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Image.cs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aveikslėlis 2" descr="Paveikslėlis, kuriame yra tekstas, ekrano kopija, Šriftas&#10;&#10;Automatiškai sugeneruotas aprašymas">
            <a:extLst>
              <a:ext uri="{FF2B5EF4-FFF2-40B4-BE49-F238E27FC236}">
                <a16:creationId xmlns:a16="http://schemas.microsoft.com/office/drawing/2014/main" id="{7448FF2D-0D18-91E6-36C7-C8709FD8F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6" y="628212"/>
            <a:ext cx="778412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2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veikslėlis 8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8940693E-89B0-CCBF-ED1A-5FF87057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5006714" y="129440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Property usage in struct and class</a:t>
            </a:r>
          </a:p>
        </p:txBody>
      </p:sp>
      <p:pic>
        <p:nvPicPr>
          <p:cNvPr id="3" name="Paveikslėlis 2" descr="Paveikslėlis, kuriame yra tekstas, ekrano kopija&#10;&#10;Automatiškai sugeneruotas aprašymas">
            <a:extLst>
              <a:ext uri="{FF2B5EF4-FFF2-40B4-BE49-F238E27FC236}">
                <a16:creationId xmlns:a16="http://schemas.microsoft.com/office/drawing/2014/main" id="{6063431B-2448-1AAF-760F-AD2AC0D6E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36" y="450015"/>
            <a:ext cx="3370039" cy="6391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9D8C5-A01F-37F6-BF0A-E82CD94BC2DA}"/>
              </a:ext>
            </a:extLst>
          </p:cNvPr>
          <p:cNvSpPr txBox="1"/>
          <p:nvPr/>
        </p:nvSpPr>
        <p:spPr>
          <a:xfrm>
            <a:off x="9715500" y="6400800"/>
            <a:ext cx="2376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notebooks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\2-3-req.ipynb</a:t>
            </a:r>
          </a:p>
        </p:txBody>
      </p:sp>
    </p:spTree>
    <p:extLst>
      <p:ext uri="{BB962C8B-B14F-4D97-AF65-F5344CB8AC3E}">
        <p14:creationId xmlns:p14="http://schemas.microsoft.com/office/powerpoint/2010/main" val="312569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BC586F4A-6C2A-2DF8-1F5D-EF295839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5006714" y="129440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Named and optional argument usage</a:t>
            </a:r>
          </a:p>
        </p:txBody>
      </p:sp>
      <p:pic>
        <p:nvPicPr>
          <p:cNvPr id="3" name="Paveikslėlis 2" descr="Paveikslėlis, kuriame yra tekstas, ekrano kopija, programinė įranga, Multimedijos programinė įranga&#10;&#10;Automatiškai sugeneruotas aprašymas">
            <a:extLst>
              <a:ext uri="{FF2B5EF4-FFF2-40B4-BE49-F238E27FC236}">
                <a16:creationId xmlns:a16="http://schemas.microsoft.com/office/drawing/2014/main" id="{FB2F2163-A3B0-4400-1A03-C760FF73C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9" y="314106"/>
            <a:ext cx="7352381" cy="5930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Rankraštį 8">
                <a:extLst>
                  <a:ext uri="{FF2B5EF4-FFF2-40B4-BE49-F238E27FC236}">
                    <a16:creationId xmlns:a16="http://schemas.microsoft.com/office/drawing/2014/main" id="{1B8B9317-AF50-4AC8-463C-90F3E0FB8318}"/>
                  </a:ext>
                </a:extLst>
              </p14:cNvPr>
              <p14:cNvContentPartPr/>
              <p14:nvPr/>
            </p14:nvContentPartPr>
            <p14:xfrm>
              <a:off x="8229015" y="1543935"/>
              <a:ext cx="1418760" cy="360"/>
            </p14:xfrm>
          </p:contentPart>
        </mc:Choice>
        <mc:Fallback xmlns="">
          <p:pic>
            <p:nvPicPr>
              <p:cNvPr id="9" name="Rankraštį 8">
                <a:extLst>
                  <a:ext uri="{FF2B5EF4-FFF2-40B4-BE49-F238E27FC236}">
                    <a16:creationId xmlns:a16="http://schemas.microsoft.com/office/drawing/2014/main" id="{1B8B9317-AF50-4AC8-463C-90F3E0FB83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5375" y="1436295"/>
                <a:ext cx="15264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8D23465-A20E-BF2B-6AD6-CCA47290318A}"/>
              </a:ext>
            </a:extLst>
          </p:cNvPr>
          <p:cNvSpPr txBox="1"/>
          <p:nvPr/>
        </p:nvSpPr>
        <p:spPr>
          <a:xfrm>
            <a:off x="10306050" y="6324600"/>
            <a:ext cx="170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helpers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Sorter.cs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BC586F4A-6C2A-2DF8-1F5D-EF295839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5006714" y="129440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Named and optional argument usage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23465-A20E-BF2B-6AD6-CCA47290318A}"/>
              </a:ext>
            </a:extLst>
          </p:cNvPr>
          <p:cNvSpPr txBox="1"/>
          <p:nvPr/>
        </p:nvSpPr>
        <p:spPr>
          <a:xfrm>
            <a:off x="8768196" y="1704153"/>
            <a:ext cx="3182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QuestionService.cs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aveikslėlis 3">
            <a:extLst>
              <a:ext uri="{FF2B5EF4-FFF2-40B4-BE49-F238E27FC236}">
                <a16:creationId xmlns:a16="http://schemas.microsoft.com/office/drawing/2014/main" id="{EFCBE1D9-C767-FBC6-3021-261E91F2B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37" y="1202225"/>
            <a:ext cx="5587301" cy="279365"/>
          </a:xfrm>
          <a:prstGeom prst="rect">
            <a:avLst/>
          </a:prstGeom>
        </p:spPr>
      </p:pic>
      <p:pic>
        <p:nvPicPr>
          <p:cNvPr id="8" name="Paveikslėlis 7">
            <a:extLst>
              <a:ext uri="{FF2B5EF4-FFF2-40B4-BE49-F238E27FC236}">
                <a16:creationId xmlns:a16="http://schemas.microsoft.com/office/drawing/2014/main" id="{0D87B0B6-395C-93D9-AEB9-90874D04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58" y="2178116"/>
            <a:ext cx="4711111" cy="266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6DDE10-A995-F4E8-C3C4-FD146B4B77A3}"/>
              </a:ext>
            </a:extLst>
          </p:cNvPr>
          <p:cNvSpPr txBox="1"/>
          <p:nvPr/>
        </p:nvSpPr>
        <p:spPr>
          <a:xfrm>
            <a:off x="8992100" y="2444783"/>
            <a:ext cx="2940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Article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7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87552676-3E8A-EDEE-3E00-A7025761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5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5444864" y="12944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Extension method usage</a:t>
            </a:r>
          </a:p>
        </p:txBody>
      </p:sp>
      <p:pic>
        <p:nvPicPr>
          <p:cNvPr id="4" name="Paveikslėlis 3" descr="Paveikslėlis, kuriame yra tekstas, ekrano kopija, programinė įranga, Multimedijos programinė įranga&#10;&#10;Automatiškai sugeneruotas aprašymas">
            <a:extLst>
              <a:ext uri="{FF2B5EF4-FFF2-40B4-BE49-F238E27FC236}">
                <a16:creationId xmlns:a16="http://schemas.microsoft.com/office/drawing/2014/main" id="{AFE66DFD-5397-AEB6-B412-AF79C3107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18" y="835284"/>
            <a:ext cx="9003174" cy="4139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74EA6-5830-1CC5-C85C-593BA5260C3F}"/>
              </a:ext>
            </a:extLst>
          </p:cNvPr>
          <p:cNvSpPr txBox="1"/>
          <p:nvPr/>
        </p:nvSpPr>
        <p:spPr>
          <a:xfrm>
            <a:off x="10306050" y="6324600"/>
            <a:ext cx="170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Entities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Image.cs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aveikslėlis 10" descr="Paveikslėlis, kuriame yra tekstas, Šriftas, ekrano kopija&#10;&#10;Automatiškai sugeneruotas aprašymas">
            <a:extLst>
              <a:ext uri="{FF2B5EF4-FFF2-40B4-BE49-F238E27FC236}">
                <a16:creationId xmlns:a16="http://schemas.microsoft.com/office/drawing/2014/main" id="{00111909-7330-A9F4-F413-7A7B4231A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98" y="5230735"/>
            <a:ext cx="5168254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63A67326-5E0C-046F-842A-A7E1A2691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6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4787639" y="81815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Iterating through collection the right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4EA6-5830-1CC5-C85C-593BA5260C3F}"/>
              </a:ext>
            </a:extLst>
          </p:cNvPr>
          <p:cNvSpPr txBox="1"/>
          <p:nvPr/>
        </p:nvSpPr>
        <p:spPr>
          <a:xfrm>
            <a:off x="9070561" y="2794185"/>
            <a:ext cx="2940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ArticleService.cs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aveikslėlis 2" descr="Paveikslėlis, kuriame yra tekstas, ekrano kopija, Šriftas&#10;&#10;Automatiškai sugeneruotas aprašymas">
            <a:extLst>
              <a:ext uri="{FF2B5EF4-FFF2-40B4-BE49-F238E27FC236}">
                <a16:creationId xmlns:a16="http://schemas.microsoft.com/office/drawing/2014/main" id="{62D96EAD-4893-046D-2974-7A5EDF19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67" y="4035903"/>
            <a:ext cx="7441270" cy="1498413"/>
          </a:xfrm>
          <a:prstGeom prst="rect">
            <a:avLst/>
          </a:prstGeom>
        </p:spPr>
      </p:pic>
      <p:pic>
        <p:nvPicPr>
          <p:cNvPr id="12" name="Paveikslėlis 11" descr="Paveikslėlis, kuriame yra tekstas, ekrano kopija, Šriftas&#10;&#10;Automatiškai sugeneruotas aprašymas">
            <a:extLst>
              <a:ext uri="{FF2B5EF4-FFF2-40B4-BE49-F238E27FC236}">
                <a16:creationId xmlns:a16="http://schemas.microsoft.com/office/drawing/2014/main" id="{F87B1E78-F22F-EFDC-EF38-14E3A40A7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67" y="1395730"/>
            <a:ext cx="6666666" cy="1244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1396C0-0EA7-E784-CC04-4647CADE985A}"/>
              </a:ext>
            </a:extLst>
          </p:cNvPr>
          <p:cNvSpPr txBox="1"/>
          <p:nvPr/>
        </p:nvSpPr>
        <p:spPr>
          <a:xfrm>
            <a:off x="8749832" y="6354685"/>
            <a:ext cx="3260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ParagraphService.cs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nis elementas 7">
            <a:extLst>
              <a:ext uri="{FF2B5EF4-FFF2-40B4-BE49-F238E27FC236}">
                <a16:creationId xmlns:a16="http://schemas.microsoft.com/office/drawing/2014/main" id="{F4A30F5B-2E5E-94E9-0E66-35D9A735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9CB3F-7E1D-B737-2EF9-8226F88EE365}"/>
              </a:ext>
            </a:extLst>
          </p:cNvPr>
          <p:cNvSpPr txBox="1"/>
          <p:nvPr/>
        </p:nvSpPr>
        <p:spPr>
          <a:xfrm>
            <a:off x="2591520" y="1720840"/>
            <a:ext cx="899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1. Application can be interacted with using *some* sort of interface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2. Creating and using your own class, struct, record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enum</a:t>
            </a: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3. Property usage in struct and class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4. Named and optional argument usage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5. Extension method usage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6. Iterating through collection the right way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7. Using a stream to load data (can be from file, web service, socket etc.)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8. Boxing and unboxing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9. LINQ to Objects usage (methods or queries)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10. Implement at least one of the standard .NET interfaces 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IEnumerable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IComparable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IComparer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IEquatable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IEnumerator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etc.)</a:t>
            </a:r>
          </a:p>
          <a:p>
            <a:endParaRPr lang="lt-LT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C7BA0-C5B8-DFF0-B3C6-2FE9F52D8E49}"/>
              </a:ext>
            </a:extLst>
          </p:cNvPr>
          <p:cNvSpPr txBox="1"/>
          <p:nvPr/>
        </p:nvSpPr>
        <p:spPr>
          <a:xfrm>
            <a:off x="2591520" y="374989"/>
            <a:ext cx="3299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Requirements</a:t>
            </a:r>
            <a:endParaRPr lang="lt-L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147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AE137C0B-FBA0-7E49-0A2A-5C428831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7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347027" y="10180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Using a stream to load data (can be from file, web service, socket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4EA6-5830-1CC5-C85C-593BA5260C3F}"/>
              </a:ext>
            </a:extLst>
          </p:cNvPr>
          <p:cNvSpPr txBox="1"/>
          <p:nvPr/>
        </p:nvSpPr>
        <p:spPr>
          <a:xfrm>
            <a:off x="9187615" y="6365665"/>
            <a:ext cx="2909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ImageService.cs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aveikslėlis 3" descr="Paveikslėlis, kuriame yra ekrano kopija, tekstas&#10;&#10;Automatiškai sugeneruotas aprašymas">
            <a:extLst>
              <a:ext uri="{FF2B5EF4-FFF2-40B4-BE49-F238E27FC236}">
                <a16:creationId xmlns:a16="http://schemas.microsoft.com/office/drawing/2014/main" id="{14A007F1-C956-7C95-0C69-C3A9DED49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8" y="768219"/>
            <a:ext cx="9577101" cy="19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5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AE137C0B-FBA0-7E49-0A2A-5C428831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7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347027" y="10180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Using a stream to load data (can be from file, web service, socket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4EA6-5830-1CC5-C85C-593BA5260C3F}"/>
              </a:ext>
            </a:extLst>
          </p:cNvPr>
          <p:cNvSpPr txBox="1"/>
          <p:nvPr/>
        </p:nvSpPr>
        <p:spPr>
          <a:xfrm>
            <a:off x="9187615" y="6365665"/>
            <a:ext cx="2909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ImageService.cs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aveikslėlis 2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C1F55C2B-4325-EEEF-F2E8-8A55CFCF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8" y="846764"/>
            <a:ext cx="9113293" cy="4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veikslėlis 8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0509FC0B-5535-AF30-CB8D-5835005B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7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347027" y="10180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Using a stream to load data (can be from file, web service, socket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4EA6-5830-1CC5-C85C-593BA5260C3F}"/>
              </a:ext>
            </a:extLst>
          </p:cNvPr>
          <p:cNvSpPr txBox="1"/>
          <p:nvPr/>
        </p:nvSpPr>
        <p:spPr>
          <a:xfrm>
            <a:off x="9097931" y="6339937"/>
            <a:ext cx="2940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ArticleService.cs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aveikslėlis 9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5527CA8E-508A-99D6-3403-48AC565D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0" y="577341"/>
            <a:ext cx="9434920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E4FE8FC8-FFEA-2D29-BC01-AFBBD6C56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8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5598521" y="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Boxing and unboxing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4EA6-5830-1CC5-C85C-593BA5260C3F}"/>
              </a:ext>
            </a:extLst>
          </p:cNvPr>
          <p:cNvSpPr txBox="1"/>
          <p:nvPr/>
        </p:nvSpPr>
        <p:spPr>
          <a:xfrm>
            <a:off x="9694660" y="6375674"/>
            <a:ext cx="2376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notebooks\2-3-req.ipynb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aveikslėlis 2" descr="Paveikslėlis, kuriame yra tekstas, ekrano kopija, Šriftas&#10;&#10;Automatiškai sugeneruotas aprašymas">
            <a:extLst>
              <a:ext uri="{FF2B5EF4-FFF2-40B4-BE49-F238E27FC236}">
                <a16:creationId xmlns:a16="http://schemas.microsoft.com/office/drawing/2014/main" id="{18BC3BA9-3F2F-4988-4766-CD0F38B13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45" y="866893"/>
            <a:ext cx="3707936" cy="2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15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B6C9F9A9-4660-F289-A99D-8D8EFDC07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9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4770385" y="0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LINQ to Objects usage (methods or queries)</a:t>
            </a:r>
          </a:p>
        </p:txBody>
      </p:sp>
      <p:pic>
        <p:nvPicPr>
          <p:cNvPr id="2" name="Paveikslėlis 1" descr="Paveikslėlis, kuriame yra tekstas, ekrano kopija, programinė įranga, Multimedijos programinė įranga&#10;&#10;Automatiškai sugeneruotas aprašymas">
            <a:extLst>
              <a:ext uri="{FF2B5EF4-FFF2-40B4-BE49-F238E27FC236}">
                <a16:creationId xmlns:a16="http://schemas.microsoft.com/office/drawing/2014/main" id="{26D1458E-87BE-5D38-DC4C-0457A4A3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34" y="394441"/>
            <a:ext cx="7352381" cy="5930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80636-5CE1-B4C8-3825-B0EAE0D19454}"/>
              </a:ext>
            </a:extLst>
          </p:cNvPr>
          <p:cNvSpPr txBox="1"/>
          <p:nvPr/>
        </p:nvSpPr>
        <p:spPr>
          <a:xfrm>
            <a:off x="10306050" y="6324600"/>
            <a:ext cx="170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helpers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Sorter.cs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9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9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4F58864F-75D7-FF6F-01F5-72EE4C75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9702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9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4770385" y="0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LINQ to Objects usage (methods or queries)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80636-5CE1-B4C8-3825-B0EAE0D19454}"/>
              </a:ext>
            </a:extLst>
          </p:cNvPr>
          <p:cNvSpPr txBox="1"/>
          <p:nvPr/>
        </p:nvSpPr>
        <p:spPr>
          <a:xfrm>
            <a:off x="10323304" y="6340113"/>
            <a:ext cx="169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helpers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Sorter.cs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aveikslėlis 7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A160AD31-5CDA-E193-0E58-322340A2B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52" y="570095"/>
            <a:ext cx="7238095" cy="4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3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veikslėlis 13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5DCE45A5-8B87-3391-D052-1F0DE464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312349" y="2828835"/>
            <a:ext cx="117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10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624314" y="0"/>
            <a:ext cx="725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Implement at least one of the standard .NET interfaces 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IEnumerable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IComparable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IComparer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IEquatable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IEnumerator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4EA6-5830-1CC5-C85C-593BA5260C3F}"/>
              </a:ext>
            </a:extLst>
          </p:cNvPr>
          <p:cNvSpPr txBox="1"/>
          <p:nvPr/>
        </p:nvSpPr>
        <p:spPr>
          <a:xfrm>
            <a:off x="10022624" y="5492917"/>
            <a:ext cx="1736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Entities\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Article.cs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aveikslėlis 2" descr="Paveikslėlis, kuriame yra tekstas, Šriftas, ekrano kopija&#10;&#10;Automatiškai sugeneruotas aprašymas">
            <a:extLst>
              <a:ext uri="{FF2B5EF4-FFF2-40B4-BE49-F238E27FC236}">
                <a16:creationId xmlns:a16="http://schemas.microsoft.com/office/drawing/2014/main" id="{251C7972-0F5F-6C66-9EEC-4A57B060A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24" y="4985365"/>
            <a:ext cx="4139682" cy="139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9323F-9287-C738-857C-6180B4CE6E20}"/>
              </a:ext>
            </a:extLst>
          </p:cNvPr>
          <p:cNvSpPr txBox="1"/>
          <p:nvPr/>
        </p:nvSpPr>
        <p:spPr>
          <a:xfrm>
            <a:off x="9695676" y="5792999"/>
            <a:ext cx="206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Entities\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Paragraph.cs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22C83-31D9-B672-894E-CA34BED1C275}"/>
              </a:ext>
            </a:extLst>
          </p:cNvPr>
          <p:cNvSpPr txBox="1"/>
          <p:nvPr/>
        </p:nvSpPr>
        <p:spPr>
          <a:xfrm>
            <a:off x="9773967" y="6125115"/>
            <a:ext cx="1985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Entities\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Question.cs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aveikslėlis 4" descr="Paveikslėlis, kuriame yra tekstas, ekrano kopija, Šriftas, programinė įranga&#10;&#10;Automatiškai sugeneruotas aprašymas">
            <a:extLst>
              <a:ext uri="{FF2B5EF4-FFF2-40B4-BE49-F238E27FC236}">
                <a16:creationId xmlns:a16="http://schemas.microsoft.com/office/drawing/2014/main" id="{ECDFB4BB-FE33-CD34-0FFC-53EBF33D9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24" y="880875"/>
            <a:ext cx="7682539" cy="36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4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veikslėlis 13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5DCE45A5-8B87-3391-D052-1F0DE464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312349" y="2828835"/>
            <a:ext cx="117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10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624314" y="0"/>
            <a:ext cx="725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Implement at least one of the standard .NET interfaces 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IEnumerable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IComparable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IComparer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IEquatable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IEnumerator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, etc.)</a:t>
            </a:r>
          </a:p>
        </p:txBody>
      </p:sp>
      <p:pic>
        <p:nvPicPr>
          <p:cNvPr id="10" name="Paveikslėlis 9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44FBB399-FC60-AA6B-6463-A243B221E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8"/>
          <a:stretch/>
        </p:blipFill>
        <p:spPr>
          <a:xfrm>
            <a:off x="2476952" y="1025609"/>
            <a:ext cx="7238095" cy="2030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A1DE51-F25C-E844-2EDB-9612E3E71DD0}"/>
              </a:ext>
            </a:extLst>
          </p:cNvPr>
          <p:cNvSpPr txBox="1"/>
          <p:nvPr/>
        </p:nvSpPr>
        <p:spPr>
          <a:xfrm>
            <a:off x="10212357" y="6172191"/>
            <a:ext cx="1736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helpers</a:t>
            </a:r>
            <a:r>
              <a:rPr lang="lt-LT" sz="1600" dirty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lt-LT" sz="1600" dirty="0" err="1">
                <a:solidFill>
                  <a:schemeClr val="bg1">
                    <a:lumMod val="75000"/>
                  </a:schemeClr>
                </a:solidFill>
              </a:rPr>
              <a:t>Sorter.cs</a:t>
            </a:r>
            <a:endParaRPr lang="lt-LT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6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veikslėlis 6" descr="Paveikslėlis, kuriame yra ekrano kopija, dizainas&#10;&#10;Automatiškai sugeneruotas aprašymas">
            <a:extLst>
              <a:ext uri="{FF2B5EF4-FFF2-40B4-BE49-F238E27FC236}">
                <a16:creationId xmlns:a16="http://schemas.microsoft.com/office/drawing/2014/main" id="{50A90850-F861-3BFF-99BA-18B89F78D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371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ekrano kopija, juodas, dizainas&#10;&#10;Automatiškai sugeneruotas aprašymas">
            <a:extLst>
              <a:ext uri="{FF2B5EF4-FFF2-40B4-BE49-F238E27FC236}">
                <a16:creationId xmlns:a16="http://schemas.microsoft.com/office/drawing/2014/main" id="{7A6DDD00-2088-B4F7-B807-06B7A32B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aveikslėlis 6" descr="Paveikslėlis, kuriame yra tekstas, ekrano kopija, meniu, Šriftas&#10;&#10;Automatiškai sugeneruotas aprašymas">
            <a:extLst>
              <a:ext uri="{FF2B5EF4-FFF2-40B4-BE49-F238E27FC236}">
                <a16:creationId xmlns:a16="http://schemas.microsoft.com/office/drawing/2014/main" id="{A39A7D06-8E7A-7E75-E05E-D7A64963A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26" y="-116115"/>
            <a:ext cx="4428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79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 descr="Paveikslėlis, kuriame yra ekrano kopija, Šriftas, tekstas, Grafika&#10;&#10;Automatiškai sugeneruotas aprašymas">
            <a:extLst>
              <a:ext uri="{FF2B5EF4-FFF2-40B4-BE49-F238E27FC236}">
                <a16:creationId xmlns:a16="http://schemas.microsoft.com/office/drawing/2014/main" id="{80C0B6EF-1B44-CDF7-8396-A601039B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128287192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ekrano kopija, tekstas, dizainas&#10;&#10;Automatiškai sugeneruotas aprašymas">
            <a:extLst>
              <a:ext uri="{FF2B5EF4-FFF2-40B4-BE49-F238E27FC236}">
                <a16:creationId xmlns:a16="http://schemas.microsoft.com/office/drawing/2014/main" id="{013BFBC8-8CED-B145-54C1-CC74219C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8834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ekrano kopija, tekstas, Šriftas, dizainas&#10;&#10;Automatiškai sugeneruotas aprašymas">
            <a:extLst>
              <a:ext uri="{FF2B5EF4-FFF2-40B4-BE49-F238E27FC236}">
                <a16:creationId xmlns:a16="http://schemas.microsoft.com/office/drawing/2014/main" id="{6B5DDF17-86F7-369E-0713-9557D5A6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631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veikslėlis 6" descr="Paveikslėlis, kuriame yra ekrano kopija, dizainas&#10;&#10;Automatiškai sugeneruotas aprašymas">
            <a:extLst>
              <a:ext uri="{FF2B5EF4-FFF2-40B4-BE49-F238E27FC236}">
                <a16:creationId xmlns:a16="http://schemas.microsoft.com/office/drawing/2014/main" id="{501DF2F2-90F3-950C-2550-B916E737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57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Grafika, menas, ekrano kopija, apskritimas&#10;&#10;Automatiškai sugeneruotas aprašymas">
            <a:extLst>
              <a:ext uri="{FF2B5EF4-FFF2-40B4-BE49-F238E27FC236}">
                <a16:creationId xmlns:a16="http://schemas.microsoft.com/office/drawing/2014/main" id="{E73E5288-6C7B-3C5E-1323-92F01F2E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908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nis elementas 10">
            <a:extLst>
              <a:ext uri="{FF2B5EF4-FFF2-40B4-BE49-F238E27FC236}">
                <a16:creationId xmlns:a16="http://schemas.microsoft.com/office/drawing/2014/main" id="{76067BDC-47F0-A8A2-7E00-8E8DDC84D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finis elementas 13">
            <a:extLst>
              <a:ext uri="{FF2B5EF4-FFF2-40B4-BE49-F238E27FC236}">
                <a16:creationId xmlns:a16="http://schemas.microsoft.com/office/drawing/2014/main" id="{6EA793D0-CFA8-2E5E-94F7-77594ACF4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261" y="2735514"/>
            <a:ext cx="1386971" cy="1386971"/>
          </a:xfrm>
          <a:prstGeom prst="rect">
            <a:avLst/>
          </a:prstGeom>
        </p:spPr>
      </p:pic>
      <p:pic>
        <p:nvPicPr>
          <p:cNvPr id="3" name="Paveikslėlis 2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9CC71361-671E-94BE-31EC-99D15A784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61" y="862332"/>
            <a:ext cx="901904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064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B4DC3D83-6E8D-0642-642D-ACB0D221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778369" y="198408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Application can be interacted with using *some* sort of interface</a:t>
            </a:r>
            <a:endParaRPr lang="lt-LT" dirty="0"/>
          </a:p>
        </p:txBody>
      </p:sp>
      <p:pic>
        <p:nvPicPr>
          <p:cNvPr id="16" name="Paveikslėlis 15" descr="Paveikslėlis, kuriame yra tekstas, ekrano kopija, programinė įranga, Multimedijos programinė įranga&#10;&#10;Automatiškai sugeneruotas aprašymas">
            <a:extLst>
              <a:ext uri="{FF2B5EF4-FFF2-40B4-BE49-F238E27FC236}">
                <a16:creationId xmlns:a16="http://schemas.microsoft.com/office/drawing/2014/main" id="{2B54018E-E728-D35D-E6A4-0F07F192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44" y="766148"/>
            <a:ext cx="8607522" cy="57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106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veikslėlis 7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973EDF64-BF11-37C7-AFCB-68359F28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93DE7-F810-E5B2-A02A-3D679C6208A4}"/>
              </a:ext>
            </a:extLst>
          </p:cNvPr>
          <p:cNvSpPr txBox="1"/>
          <p:nvPr/>
        </p:nvSpPr>
        <p:spPr>
          <a:xfrm>
            <a:off x="577970" y="2828835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lt-LT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A7B4-C1B0-E58A-0476-06A77EAECAD4}"/>
              </a:ext>
            </a:extLst>
          </p:cNvPr>
          <p:cNvSpPr txBox="1"/>
          <p:nvPr/>
        </p:nvSpPr>
        <p:spPr>
          <a:xfrm>
            <a:off x="3778369" y="198408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Application can be interacted with using *some* sort of interface</a:t>
            </a:r>
            <a:endParaRPr lang="lt-LT" dirty="0"/>
          </a:p>
        </p:txBody>
      </p:sp>
      <p:pic>
        <p:nvPicPr>
          <p:cNvPr id="3" name="Paveikslėlis 2" descr="Paveikslėlis, kuriame yra tekstas, ekrano kopija, programinė įranga, multimedija&#10;&#10;Automatiškai sugeneruotas aprašymas">
            <a:extLst>
              <a:ext uri="{FF2B5EF4-FFF2-40B4-BE49-F238E27FC236}">
                <a16:creationId xmlns:a16="http://schemas.microsoft.com/office/drawing/2014/main" id="{CC751C13-490F-27BC-C55B-C81647CFF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65" y="1035206"/>
            <a:ext cx="7720085" cy="47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85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ekrano kopija, tekstas, Šriftas, dizainas&#10;&#10;Automatiškai sugeneruotas aprašymas">
            <a:extLst>
              <a:ext uri="{FF2B5EF4-FFF2-40B4-BE49-F238E27FC236}">
                <a16:creationId xmlns:a16="http://schemas.microsoft.com/office/drawing/2014/main" id="{61FE4C07-7DD7-BC2B-AE0C-BBB42B68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aveikslėlis 7" descr="Paveikslėlis, kuriame yra tekstas, ekrano kopija, programinė įranga&#10;&#10;Automatiškai sugeneruotas aprašymas">
            <a:extLst>
              <a:ext uri="{FF2B5EF4-FFF2-40B4-BE49-F238E27FC236}">
                <a16:creationId xmlns:a16="http://schemas.microsoft.com/office/drawing/2014/main" id="{4949ECCB-4EC0-2484-867D-3E1DA68CF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9" y="-158620"/>
            <a:ext cx="8087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884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veikslėlis 8" descr="Paveikslėlis, kuriame yra ekrano kopija, juodas&#10;&#10;Automatiškai sugeneruotas aprašymas">
            <a:extLst>
              <a:ext uri="{FF2B5EF4-FFF2-40B4-BE49-F238E27FC236}">
                <a16:creationId xmlns:a16="http://schemas.microsoft.com/office/drawing/2014/main" id="{B84F3D7B-6810-5568-BDA0-509E58C2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40F7B2-2E27-AC54-9A7D-B2EDE86C0DED}"/>
              </a:ext>
            </a:extLst>
          </p:cNvPr>
          <p:cNvSpPr txBox="1"/>
          <p:nvPr/>
        </p:nvSpPr>
        <p:spPr>
          <a:xfrm>
            <a:off x="3016186" y="593830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Articles</a:t>
            </a:r>
            <a:endParaRPr lang="lt-LT" sz="3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BB53E-3410-E36D-A707-6D01DFB2ABE8}"/>
              </a:ext>
            </a:extLst>
          </p:cNvPr>
          <p:cNvSpPr txBox="1"/>
          <p:nvPr/>
        </p:nvSpPr>
        <p:spPr>
          <a:xfrm>
            <a:off x="5807051" y="593829"/>
            <a:ext cx="2414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Paragraphs</a:t>
            </a:r>
            <a:endParaRPr lang="lt-LT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F0897-87CD-D686-6A0D-0CA60AACE45A}"/>
              </a:ext>
            </a:extLst>
          </p:cNvPr>
          <p:cNvSpPr txBox="1"/>
          <p:nvPr/>
        </p:nvSpPr>
        <p:spPr>
          <a:xfrm>
            <a:off x="9013904" y="593829"/>
            <a:ext cx="224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Questions</a:t>
            </a:r>
            <a:endParaRPr lang="lt-LT" sz="3600" dirty="0">
              <a:solidFill>
                <a:schemeClr val="bg1"/>
              </a:solidFill>
            </a:endParaRPr>
          </a:p>
        </p:txBody>
      </p:sp>
      <p:pic>
        <p:nvPicPr>
          <p:cNvPr id="25" name="Grafinis elementas 24">
            <a:extLst>
              <a:ext uri="{FF2B5EF4-FFF2-40B4-BE49-F238E27FC236}">
                <a16:creationId xmlns:a16="http://schemas.microsoft.com/office/drawing/2014/main" id="{BAF3AD73-3C05-2B7A-7C67-AE81AEFCC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343" y="2895305"/>
            <a:ext cx="1067389" cy="1067389"/>
          </a:xfrm>
          <a:prstGeom prst="rect">
            <a:avLst/>
          </a:prstGeom>
        </p:spPr>
      </p:pic>
      <p:pic>
        <p:nvPicPr>
          <p:cNvPr id="3" name="Paveikslėlis 2" descr="Paveikslėlis, kuriame yra tekstas, ekrano kopija, Šriftas, skaičius&#10;&#10;Automatiškai sugeneruotas aprašymas">
            <a:extLst>
              <a:ext uri="{FF2B5EF4-FFF2-40B4-BE49-F238E27FC236}">
                <a16:creationId xmlns:a16="http://schemas.microsoft.com/office/drawing/2014/main" id="{9373F76F-441F-4F73-3371-FDB782BA6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80" y="1319475"/>
            <a:ext cx="3142857" cy="4219048"/>
          </a:xfrm>
          <a:prstGeom prst="rect">
            <a:avLst/>
          </a:prstGeom>
        </p:spPr>
      </p:pic>
      <p:pic>
        <p:nvPicPr>
          <p:cNvPr id="5" name="Paveikslėlis 4" descr="Paveikslėlis, kuriame yra tekstas, ekrano kopija, Šriftas, skaičius&#10;&#10;Automatiškai sugeneruotas aprašymas">
            <a:extLst>
              <a:ext uri="{FF2B5EF4-FFF2-40B4-BE49-F238E27FC236}">
                <a16:creationId xmlns:a16="http://schemas.microsoft.com/office/drawing/2014/main" id="{04D5A64A-8EB9-7DAE-A975-86E0F99BF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41" y="1319475"/>
            <a:ext cx="2980952" cy="4790476"/>
          </a:xfrm>
          <a:prstGeom prst="rect">
            <a:avLst/>
          </a:prstGeom>
        </p:spPr>
      </p:pic>
      <p:pic>
        <p:nvPicPr>
          <p:cNvPr id="7" name="Paveikslėlis 6" descr="Paveikslėlis, kuriame yra tekstas, ekrano kopija, Šriftas, skaičius&#10;&#10;Automatiškai sugeneruotas aprašymas">
            <a:extLst>
              <a:ext uri="{FF2B5EF4-FFF2-40B4-BE49-F238E27FC236}">
                <a16:creationId xmlns:a16="http://schemas.microsoft.com/office/drawing/2014/main" id="{35F2752B-A448-83BB-09AB-25D72A961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24" y="1290904"/>
            <a:ext cx="3133333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159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505</Words>
  <Application>Microsoft Office PowerPoint</Application>
  <PresentationFormat>Plačiaekranė</PresentationFormat>
  <Paragraphs>85</Paragraphs>
  <Slides>32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Roboto</vt:lpstr>
      <vt:lpstr>„Office“ tema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Tadas Riksas</dc:creator>
  <cp:lastModifiedBy>Tadas Riksas</cp:lastModifiedBy>
  <cp:revision>28</cp:revision>
  <dcterms:created xsi:type="dcterms:W3CDTF">2024-10-23T14:04:31Z</dcterms:created>
  <dcterms:modified xsi:type="dcterms:W3CDTF">2024-10-24T10:19:36Z</dcterms:modified>
</cp:coreProperties>
</file>