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68" r:id="rId4"/>
    <p:sldId id="269" r:id="rId5"/>
    <p:sldId id="270" r:id="rId6"/>
    <p:sldId id="271" r:id="rId7"/>
    <p:sldId id="261" r:id="rId8"/>
    <p:sldId id="263" r:id="rId9"/>
    <p:sldId id="267" r:id="rId10"/>
    <p:sldId id="260" r:id="rId11"/>
    <p:sldId id="262" r:id="rId12"/>
    <p:sldId id="257" r:id="rId13"/>
    <p:sldId id="258" r:id="rId14"/>
    <p:sldId id="259" r:id="rId15"/>
    <p:sldId id="256" r:id="rId16"/>
    <p:sldId id="272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05916C-1623-9B81-2078-94CD6A9FB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116E8809-7E8A-8EF9-A6FA-8847C9D0C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C0A03CD8-852C-D0FB-01B2-F23B318C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459DE38-586A-095C-C8F5-90B00289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74B4D416-8359-6AC0-FE0D-C15418CE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843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3992D4C-EEEC-8D53-0FAA-02B09224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4BCFB2A7-5E95-4350-90EB-67C38AC0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E59BF37D-532D-EDB7-48CF-29A66DD9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286B019-63F4-695C-337D-9336D9CB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A7CFBF89-6917-09F5-7B41-E072A52D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191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91C9737B-EE2F-DEF9-1570-9C5712061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F37C2134-07A2-5A75-1F23-A38107BD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F6245B0E-39B5-00BA-556A-E0295B2E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E4DDED2D-666C-A02F-59F3-F032DE67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79520F12-F8EC-F154-66C2-F23D2E3F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758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25954FC-0725-E8F9-C0AD-6B99FCD6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F239FAD-2116-BCB0-5971-46A47E8E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05EBEE8-4B50-D7A2-AFCE-DF40C55E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8EE2EC7-BC68-F3DE-462C-0598EE4D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28F8665-6E5C-BD97-2FE6-2E246B5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811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B414B09-1BEA-4852-E8F9-B22EDCFC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C791CA73-E799-FA45-8A3E-21D1AA4C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37EFD1FE-3C0C-23CB-843A-ABD0DF46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EDA7E47C-334F-E85E-162B-AB49E7D3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A539684-57CC-83A1-6A6C-C52A84AD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366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0738E36-445A-9AE5-183B-BC0C45FF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C535C56A-38BA-0611-C2AC-0A8A9E11E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90CF816A-DF53-4520-BE0A-CD41C0C74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A9E9A899-BB5E-9923-7715-B96DFDE0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383005CC-D095-79AD-E4EB-3FDD7F6B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850C8250-E641-09FB-1A2A-F64DCD4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071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479B9AC-E18B-C2E3-3522-1ABD5F16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86855B04-015F-6A8A-D2A7-CB5BDF4BE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49F7BC22-74D9-6471-03D5-BCB757AF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39BED576-6182-3C0E-A82B-17C8E5FB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DCDE3A98-7B3A-21D7-50F8-9BB2CC58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D67D0E5D-195E-A3B7-2DA6-987B78A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04BBD533-97F6-B7DF-B207-E8A92A9E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196A7040-0EA4-B6C5-7029-3D9C9833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715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D251060-EEEA-1B36-5E41-F8063682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681739BB-D7D9-2FC4-6B03-15CD6198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9B9FDBBC-E7C0-69F2-D797-4C4A11C9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C9BE68FA-BE2C-FF04-BD3F-022C0DF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6330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4081489C-3DD7-06C2-3B69-304A1F93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E3FFF784-5D8C-E854-44A2-11C6A3CF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5CE386F4-001D-84ED-D16C-912A97E8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7987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DBB747B-BED5-B7EC-AA0B-586988E2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6EEF0C9-0548-03E0-82C3-31B340C5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5696C4DD-F0E9-4221-9B18-112351935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674978A0-4903-6FAE-5C7B-2F8803E3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66CDB404-2D36-2720-7E0D-6D3A2B01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34D01CEC-BDAE-EC86-86B9-DDF0A86C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78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8E8E89E-872B-B6DD-C8CD-35E242FD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BB61EC72-14FF-9670-6D79-0A2CD5E21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F6970E9-23D4-421E-C4EC-01801B4D6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117AF05-8280-0421-83F3-1BAEEB37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36038124-6731-87FD-161C-4C1CE76A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4EAC5F9E-1839-4C54-CF20-56E8824B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4230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3BD1258C-A4B5-5394-9AF0-1C8FC3F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92E6620C-1C81-7850-21EA-96802799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E72AB8C2-E57A-4395-7AC6-E00ED0BC7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047EE-8A8D-41E0-85F0-D78FE661538D}" type="datetimeFigureOut">
              <a:rPr lang="lt-LT" smtClean="0"/>
              <a:t>2024-11-21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E2A16D6-61F3-1D92-CF7C-A3E698A8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3E02342-BF27-8E63-8F4B-5116AFD96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6C396-3F56-4A99-9BF0-A345D97B4B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51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A0B4DD-5071-94C3-1D71-470BC97DA795}"/>
              </a:ext>
            </a:extLst>
          </p:cNvPr>
          <p:cNvSpPr txBox="1"/>
          <p:nvPr/>
        </p:nvSpPr>
        <p:spPr>
          <a:xfrm>
            <a:off x="3047246" y="59123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dirty="0"/>
              <a:t>https://docs.google.com/presentation/d/1VJZWpoijQB7FS3HdH0G8qGJo0NB2PoRx-0gi0vmYD-g/edit?usp=sharing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E6AA4-8BD4-FCBF-0DD3-13E71C931C30}"/>
              </a:ext>
            </a:extLst>
          </p:cNvPr>
          <p:cNvSpPr txBox="1"/>
          <p:nvPr/>
        </p:nvSpPr>
        <p:spPr>
          <a:xfrm>
            <a:off x="3048755" y="310809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dirty="0"/>
              <a:t>https://docs.google.com/presentation/d/13DKhTlD6U1DwPYT7q8lTwOYk10-W7Mpm/edit?rtpof=true&amp;sd=true</a:t>
            </a:r>
          </a:p>
        </p:txBody>
      </p:sp>
    </p:spTree>
    <p:extLst>
      <p:ext uri="{BB962C8B-B14F-4D97-AF65-F5344CB8AC3E}">
        <p14:creationId xmlns:p14="http://schemas.microsoft.com/office/powerpoint/2010/main" val="381555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22B0F-E316-FDA2-123C-5BAC6C7E6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 descr="Paveikslėlis, kuriame yra ekrano kopija, tekstas&#10;&#10;Automatiškai sugeneruotas aprašymas">
            <a:extLst>
              <a:ext uri="{FF2B5EF4-FFF2-40B4-BE49-F238E27FC236}">
                <a16:creationId xmlns:a16="http://schemas.microsoft.com/office/drawing/2014/main" id="{D793E128-CE37-64E3-2666-C8EF3070A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32" y="424986"/>
            <a:ext cx="8010704" cy="60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C9A9-4147-3D96-9FE7-04263083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2E9A79-3E3B-667E-227A-0DB8094F1C6E}"/>
              </a:ext>
            </a:extLst>
          </p:cNvPr>
          <p:cNvSpPr txBox="1"/>
          <p:nvPr/>
        </p:nvSpPr>
        <p:spPr>
          <a:xfrm>
            <a:off x="3325091" y="5704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Embedding projector - visualization of high-dimensional data</a:t>
            </a:r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F351DB1E-077F-50F8-BBB9-12646D55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43" y="1216784"/>
            <a:ext cx="5468113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26768-625E-F66A-6587-A2EC2111E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 descr="Paveikslėlis, kuriame yra tekstas, diagrama, ekrano kopija, linija&#10;&#10;Automatiškai sugeneruotas aprašymas">
            <a:extLst>
              <a:ext uri="{FF2B5EF4-FFF2-40B4-BE49-F238E27FC236}">
                <a16:creationId xmlns:a16="http://schemas.microsoft.com/office/drawing/2014/main" id="{43BDF731-A829-D4BC-4A6F-D457AF8B1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2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FF9A0-2DD7-6DEB-ADC0-247C1E5B4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 descr="Paveikslėlis, kuriame yra tekstas, ekrano kopija, šlaitas, Grafikas&#10;&#10;Automatiškai sugeneruotas aprašymas">
            <a:extLst>
              <a:ext uri="{FF2B5EF4-FFF2-40B4-BE49-F238E27FC236}">
                <a16:creationId xmlns:a16="http://schemas.microsoft.com/office/drawing/2014/main" id="{AD618CF6-4382-342A-7509-3B8CCCA9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6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A7A2-D1E8-69FA-D011-1814FCAA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 descr="Paveikslėlis, kuriame yra ekrano kopija, tekstas, grafinis dizainas&#10;&#10;Automatiškai sugeneruotas aprašymas">
            <a:extLst>
              <a:ext uri="{FF2B5EF4-FFF2-40B4-BE49-F238E27FC236}">
                <a16:creationId xmlns:a16="http://schemas.microsoft.com/office/drawing/2014/main" id="{5FD5E341-81BE-1074-979C-E33391A7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0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 descr="Paveikslėlis, kuriame yra ekrano kopija, 3D modeliavimas, dizainas&#10;&#10;Automatiškai sugeneruotas aprašymas">
            <a:extLst>
              <a:ext uri="{FF2B5EF4-FFF2-40B4-BE49-F238E27FC236}">
                <a16:creationId xmlns:a16="http://schemas.microsoft.com/office/drawing/2014/main" id="{4208A2DD-E8FB-3C33-F974-6AA0F6EF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3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104FB-EAC5-5A20-0EF0-D890358AC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 descr="Paveikslėlis, kuriame yra ekrano kopija, 3D modeliavimas, dizainas&#10;&#10;Automatiškai sugeneruotas aprašymas">
            <a:extLst>
              <a:ext uri="{FF2B5EF4-FFF2-40B4-BE49-F238E27FC236}">
                <a16:creationId xmlns:a16="http://schemas.microsoft.com/office/drawing/2014/main" id="{2DE977AC-81BC-27E6-ECBF-AF0A053A4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cxnSp>
        <p:nvCxnSpPr>
          <p:cNvPr id="3" name="Tiesioji jungtis 2">
            <a:extLst>
              <a:ext uri="{FF2B5EF4-FFF2-40B4-BE49-F238E27FC236}">
                <a16:creationId xmlns:a16="http://schemas.microsoft.com/office/drawing/2014/main" id="{41AC7A4C-EA77-3E39-5BEC-F1EE6F1BE670}"/>
              </a:ext>
            </a:extLst>
          </p:cNvPr>
          <p:cNvCxnSpPr>
            <a:cxnSpLocks/>
          </p:cNvCxnSpPr>
          <p:nvPr/>
        </p:nvCxnSpPr>
        <p:spPr>
          <a:xfrm flipV="1">
            <a:off x="10502020" y="4372824"/>
            <a:ext cx="561315" cy="33497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9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33009-14D7-1EC7-A020-09107F05B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18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600E8-811A-8236-DF05-716F7E83B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3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37B7A-8AF7-9665-66F3-085EC0468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9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 descr="Paveikslėlis, kuriame yra tekstas, ekrano kopija, Šriftas, Paralelė&#10;&#10;Automatiškai sugeneruotas aprašymas">
            <a:extLst>
              <a:ext uri="{FF2B5EF4-FFF2-40B4-BE49-F238E27FC236}">
                <a16:creationId xmlns:a16="http://schemas.microsoft.com/office/drawing/2014/main" id="{2CDC715A-67EF-D22E-2ED3-95111542D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73" y="643466"/>
            <a:ext cx="445685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3342274-2B5F-EC73-4186-515F018F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83C325D-196D-BD11-BD4B-BD0CD6C5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10CCF5D6-8C6B-113A-4183-7EBB908C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1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C125AD9-C6F1-2750-604A-DC87C08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69EDC59-E104-2CEB-29D3-5F718852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23E37290-FF89-760F-446C-F17301B1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5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E27B310-2822-DBF3-6744-82251FD3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0180031-B0F2-2C1C-FE06-C3D45992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40A1551E-B784-422A-3747-319E5535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75"/>
            <a:ext cx="12192000" cy="6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F428DA6-B321-1DC6-655C-63E10E05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874722D-B0B0-7105-D4B5-67AD971F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BF263695-85EA-90EA-8BB6-1F086F53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7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DADE6-F2E3-9BB4-6396-2700698F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>
            <a:extLst>
              <a:ext uri="{FF2B5EF4-FFF2-40B4-BE49-F238E27FC236}">
                <a16:creationId xmlns:a16="http://schemas.microsoft.com/office/drawing/2014/main" id="{A74764D1-5540-0074-1DBB-0DA48D3F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9F6EF801-A446-B5A4-DB27-71BC804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3"/>
            <a:ext cx="12192000" cy="65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1F7DB1BE-20FA-B187-EA5C-01CD32E3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90" y="0"/>
            <a:ext cx="9378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74350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49</Words>
  <Application>Microsoft Office PowerPoint</Application>
  <PresentationFormat>Plačiaekranė</PresentationFormat>
  <Paragraphs>3</Paragraphs>
  <Slides>19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„Office“ tema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-</dc:creator>
  <cp:lastModifiedBy>User -</cp:lastModifiedBy>
  <cp:revision>8</cp:revision>
  <dcterms:created xsi:type="dcterms:W3CDTF">2024-11-21T11:49:31Z</dcterms:created>
  <dcterms:modified xsi:type="dcterms:W3CDTF">2024-11-21T15:14:19Z</dcterms:modified>
</cp:coreProperties>
</file>