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6"/>
  </p:notesMasterIdLst>
  <p:sldIdLst>
    <p:sldId id="280" r:id="rId5"/>
  </p:sldIdLst>
  <p:sldSz cx="21386800" cy="30279975"/>
  <p:notesSz cx="6805613" cy="9944100"/>
  <p:defaultText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9537">
          <p15:clr>
            <a:srgbClr val="A4A3A4"/>
          </p15:clr>
        </p15:guide>
        <p15:guide id="2" pos="67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Gary Chan" initials="GC" lastIdx="2" clrIdx="0">
    <p:extLst>
      <p:ext uri="{19B8F6BF-5375-455C-9EA6-DF929625EA0E}">
        <p15:presenceInfo xmlns:p15="http://schemas.microsoft.com/office/powerpoint/2012/main" userId="Gary Cha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1660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625026-C43B-CCD4-9E38-DA37D8C41856}" v="119" dt="2025-07-27T10:48:35.717"/>
    <p1510:client id="{235EF80C-91BD-9D7B-BF04-3FF208E93C80}" v="54" dt="2025-07-25T13:24:11.699"/>
    <p1510:client id="{481800BC-20C7-371C-64E7-A996F90FFEA4}" v="10" dt="2025-07-27T01:46:19.271"/>
    <p1510:client id="{80775FD8-EF52-FE60-3399-E1F9F076BF71}" v="72" dt="2025-07-26T13:42:56.786"/>
    <p1510:client id="{970D3B90-A41D-FB4B-90EB-673C7A7DCCAC}" v="4" dt="2025-07-27T07:47:24.629"/>
    <p1510:client id="{BDBAD22B-C185-7D3E-E355-B3708DE8C820}" v="148" dt="2025-07-27T12:26:07.09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9537"/>
        <p:guide pos="6736"/>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commentAuthors" Target="commentAuthors.xml"/><Relationship Id="rId12" Type="http://schemas.microsoft.com/office/2015/10/relationships/revisionInfo" Target="revisionInfo.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9099" cy="49720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54939" y="0"/>
            <a:ext cx="2949099" cy="497205"/>
          </a:xfrm>
          <a:prstGeom prst="rect">
            <a:avLst/>
          </a:prstGeom>
        </p:spPr>
        <p:txBody>
          <a:bodyPr vert="horz" lIns="91440" tIns="45720" rIns="91440" bIns="45720" rtlCol="0"/>
          <a:lstStyle>
            <a:lvl1pPr algn="r">
              <a:defRPr sz="1200"/>
            </a:lvl1pPr>
          </a:lstStyle>
          <a:p>
            <a:fld id="{7DC6AF4E-6B14-4F0E-97CD-1B44B475A93A}" type="datetimeFigureOut">
              <a:rPr lang="en-US" smtClean="0"/>
              <a:t>7/27/2025</a:t>
            </a:fld>
            <a:endParaRPr lang="en-US"/>
          </a:p>
        </p:txBody>
      </p:sp>
      <p:sp>
        <p:nvSpPr>
          <p:cNvPr id="4" name="Slide Image Placeholder 3"/>
          <p:cNvSpPr>
            <a:spLocks noGrp="1" noRot="1" noChangeAspect="1"/>
          </p:cNvSpPr>
          <p:nvPr>
            <p:ph type="sldImg" idx="2"/>
          </p:nvPr>
        </p:nvSpPr>
        <p:spPr>
          <a:xfrm>
            <a:off x="2085975" y="746125"/>
            <a:ext cx="2633663" cy="372903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0562" y="4723448"/>
            <a:ext cx="5444490" cy="4474845"/>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445169"/>
            <a:ext cx="2949099" cy="49720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54939" y="9445169"/>
            <a:ext cx="2949099" cy="497205"/>
          </a:xfrm>
          <a:prstGeom prst="rect">
            <a:avLst/>
          </a:prstGeom>
        </p:spPr>
        <p:txBody>
          <a:bodyPr vert="horz" lIns="91440" tIns="45720" rIns="91440" bIns="45720" rtlCol="0" anchor="b"/>
          <a:lstStyle>
            <a:lvl1pPr algn="r">
              <a:defRPr sz="1200"/>
            </a:lvl1pPr>
          </a:lstStyle>
          <a:p>
            <a:fld id="{5FF00FCB-7C01-473D-807A-9CD0D5E31431}" type="slidenum">
              <a:rPr lang="en-US" smtClean="0"/>
              <a:t>‹#›</a:t>
            </a:fld>
            <a:endParaRPr lang="en-US"/>
          </a:p>
        </p:txBody>
      </p:sp>
    </p:spTree>
    <p:extLst>
      <p:ext uri="{BB962C8B-B14F-4D97-AF65-F5344CB8AC3E}">
        <p14:creationId xmlns:p14="http://schemas.microsoft.com/office/powerpoint/2010/main" val="3094928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myrp.sharepoint.com/sites/SOIWorkspace/Admin/STUACAD/SOI%20Module%20Resources/Project.aspx" TargetMode="External"/><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just"/>
            <a:r>
              <a:rPr lang="en-US" b="1" u="sng"/>
              <a:t>NOTES</a:t>
            </a:r>
          </a:p>
          <a:p>
            <a:pPr algn="just"/>
            <a:r>
              <a:rPr lang="en-US" b="0" u="none"/>
              <a:t>Refer</a:t>
            </a:r>
            <a:r>
              <a:rPr lang="en-US" b="0" u="none" baseline="0"/>
              <a:t> to write ups in ‘Past Projects for Reference’ Booklet for Project overview write ups - </a:t>
            </a:r>
            <a:r>
              <a:rPr lang="en-US">
                <a:hlinkClick r:id="rId3"/>
              </a:rPr>
              <a:t>Student Academic - Project (sharepoint.com)</a:t>
            </a:r>
            <a:endParaRPr lang="en-US"/>
          </a:p>
          <a:p>
            <a:pPr algn="just"/>
            <a:r>
              <a:rPr lang="en-US"/>
              <a:t>ENGLISH</a:t>
            </a:r>
            <a:r>
              <a:rPr lang="en-US" baseline="0"/>
              <a:t> – </a:t>
            </a:r>
            <a:r>
              <a:rPr lang="en-US" b="1" baseline="0"/>
              <a:t>British. E.g. </a:t>
            </a:r>
            <a:r>
              <a:rPr lang="en-US" b="1" baseline="0" err="1"/>
              <a:t>organi</a:t>
            </a:r>
            <a:r>
              <a:rPr lang="en-US" b="1" u="sng" baseline="0" err="1">
                <a:solidFill>
                  <a:srgbClr val="E16609"/>
                </a:solidFill>
              </a:rPr>
              <a:t>s</a:t>
            </a:r>
            <a:r>
              <a:rPr lang="en-US" b="1" u="none" baseline="0" err="1"/>
              <a:t>ation</a:t>
            </a:r>
            <a:r>
              <a:rPr lang="en-US" b="1" u="none" baseline="0"/>
              <a:t> VS organi</a:t>
            </a:r>
            <a:r>
              <a:rPr lang="en-US" b="1" u="sng" baseline="0">
                <a:solidFill>
                  <a:srgbClr val="E16609"/>
                </a:solidFill>
              </a:rPr>
              <a:t>z</a:t>
            </a:r>
            <a:r>
              <a:rPr lang="en-US" b="1" u="none" baseline="0"/>
              <a:t>ation</a:t>
            </a:r>
            <a:endParaRPr lang="en-US" b="1" baseline="0"/>
          </a:p>
          <a:p>
            <a:pPr algn="just"/>
            <a:r>
              <a:rPr lang="en-US" baseline="0"/>
              <a:t>Font: RP approved font - Arial family only.</a:t>
            </a:r>
          </a:p>
          <a:p>
            <a:pPr algn="just"/>
            <a:r>
              <a:rPr lang="en-US" baseline="0"/>
              <a:t>Header: Arial Bold</a:t>
            </a:r>
          </a:p>
          <a:p>
            <a:pPr algn="just"/>
            <a:r>
              <a:rPr lang="en-US" baseline="0"/>
              <a:t>Copy text: Arial regular or Arial Bold. Use Emphasis of SOI’s orange </a:t>
            </a:r>
            <a:r>
              <a:rPr lang="en-US" baseline="0" err="1"/>
              <a:t>colour</a:t>
            </a:r>
            <a:r>
              <a:rPr lang="en-US" baseline="0"/>
              <a:t> in moderation.</a:t>
            </a:r>
          </a:p>
          <a:p>
            <a:pPr algn="just"/>
            <a:endParaRPr lang="en-US" baseline="0"/>
          </a:p>
          <a:p>
            <a:pPr algn="just"/>
            <a:r>
              <a:rPr lang="en-US" baseline="0"/>
              <a:t>Picture frame – Give a 4.5 or 6pt orange outline.</a:t>
            </a:r>
            <a:endParaRPr lang="en-US"/>
          </a:p>
        </p:txBody>
      </p:sp>
      <p:sp>
        <p:nvSpPr>
          <p:cNvPr id="4" name="Slide Number Placeholder 3"/>
          <p:cNvSpPr>
            <a:spLocks noGrp="1"/>
          </p:cNvSpPr>
          <p:nvPr>
            <p:ph type="sldNum" sz="quarter" idx="10"/>
          </p:nvPr>
        </p:nvSpPr>
        <p:spPr/>
        <p:txBody>
          <a:bodyPr/>
          <a:lstStyle/>
          <a:p>
            <a:fld id="{5FF00FCB-7C01-473D-807A-9CD0D5E31431}" type="slidenum">
              <a:rPr lang="en-US" smtClean="0"/>
              <a:t>1</a:t>
            </a:fld>
            <a:endParaRPr lang="en-US"/>
          </a:p>
        </p:txBody>
      </p:sp>
    </p:spTree>
    <p:extLst>
      <p:ext uri="{BB962C8B-B14F-4D97-AF65-F5344CB8AC3E}">
        <p14:creationId xmlns:p14="http://schemas.microsoft.com/office/powerpoint/2010/main" val="4204445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4.png"/></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604010" y="9406420"/>
            <a:ext cx="18178780" cy="6490569"/>
          </a:xfrm>
        </p:spPr>
        <p:txBody>
          <a:bodyPr/>
          <a:lstStyle/>
          <a:p>
            <a:r>
              <a:rPr lang="en-US"/>
              <a:t>Click to edit Master title style</a:t>
            </a:r>
            <a:endParaRPr lang="en-SG"/>
          </a:p>
        </p:txBody>
      </p:sp>
      <p:sp>
        <p:nvSpPr>
          <p:cNvPr id="3" name="Subtitle 2"/>
          <p:cNvSpPr>
            <a:spLocks noGrp="1"/>
          </p:cNvSpPr>
          <p:nvPr>
            <p:ph type="subTitle" idx="1"/>
          </p:nvPr>
        </p:nvSpPr>
        <p:spPr>
          <a:xfrm>
            <a:off x="3208020" y="17158652"/>
            <a:ext cx="14970760" cy="7738216"/>
          </a:xfrm>
        </p:spPr>
        <p:txBody>
          <a:bodyPr/>
          <a:lstStyle>
            <a:lvl1pPr marL="0" indent="0" algn="ctr">
              <a:buNone/>
              <a:defRPr>
                <a:solidFill>
                  <a:schemeClr val="tx1">
                    <a:tint val="75000"/>
                  </a:schemeClr>
                </a:solidFill>
              </a:defRPr>
            </a:lvl1pPr>
            <a:lvl2pPr marL="1476162" indent="0" algn="ctr">
              <a:buNone/>
              <a:defRPr>
                <a:solidFill>
                  <a:schemeClr val="tx1">
                    <a:tint val="75000"/>
                  </a:schemeClr>
                </a:solidFill>
              </a:defRPr>
            </a:lvl2pPr>
            <a:lvl3pPr marL="2952323" indent="0" algn="ctr">
              <a:buNone/>
              <a:defRPr>
                <a:solidFill>
                  <a:schemeClr val="tx1">
                    <a:tint val="75000"/>
                  </a:schemeClr>
                </a:solidFill>
              </a:defRPr>
            </a:lvl3pPr>
            <a:lvl4pPr marL="4428485" indent="0" algn="ctr">
              <a:buNone/>
              <a:defRPr>
                <a:solidFill>
                  <a:schemeClr val="tx1">
                    <a:tint val="75000"/>
                  </a:schemeClr>
                </a:solidFill>
              </a:defRPr>
            </a:lvl4pPr>
            <a:lvl5pPr marL="5904647" indent="0" algn="ctr">
              <a:buNone/>
              <a:defRPr>
                <a:solidFill>
                  <a:schemeClr val="tx1">
                    <a:tint val="75000"/>
                  </a:schemeClr>
                </a:solidFill>
              </a:defRPr>
            </a:lvl5pPr>
            <a:lvl6pPr marL="7380808" indent="0" algn="ctr">
              <a:buNone/>
              <a:defRPr>
                <a:solidFill>
                  <a:schemeClr val="tx1">
                    <a:tint val="75000"/>
                  </a:schemeClr>
                </a:solidFill>
              </a:defRPr>
            </a:lvl6pPr>
            <a:lvl7pPr marL="8856970" indent="0" algn="ctr">
              <a:buNone/>
              <a:defRPr>
                <a:solidFill>
                  <a:schemeClr val="tx1">
                    <a:tint val="75000"/>
                  </a:schemeClr>
                </a:solidFill>
              </a:defRPr>
            </a:lvl7pPr>
            <a:lvl8pPr marL="10333131" indent="0" algn="ctr">
              <a:buNone/>
              <a:defRPr>
                <a:solidFill>
                  <a:schemeClr val="tx1">
                    <a:tint val="75000"/>
                  </a:schemeClr>
                </a:solidFill>
              </a:defRPr>
            </a:lvl8pPr>
            <a:lvl9pPr marL="11809293" indent="0" algn="ctr">
              <a:buNone/>
              <a:defRPr>
                <a:solidFill>
                  <a:schemeClr val="tx1">
                    <a:tint val="75000"/>
                  </a:schemeClr>
                </a:solidFill>
              </a:defRPr>
            </a:lvl9pPr>
          </a:lstStyle>
          <a:p>
            <a:r>
              <a:rPr lang="en-US"/>
              <a:t>Click to edit Master subtitle style</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454567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p:txBody>
          <a:bodyPr/>
          <a:lstStyle/>
          <a:p>
            <a:r>
              <a:rPr lang="en-US"/>
              <a:t>Click to edit Master title style</a:t>
            </a:r>
            <a:endParaRPr lang="en-SG"/>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4155106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Vertical Title 1"/>
          <p:cNvSpPr>
            <a:spLocks noGrp="1"/>
          </p:cNvSpPr>
          <p:nvPr>
            <p:ph type="title" orient="vert"/>
          </p:nvPr>
        </p:nvSpPr>
        <p:spPr>
          <a:xfrm>
            <a:off x="15505430" y="1212605"/>
            <a:ext cx="4812030" cy="25836108"/>
          </a:xfrm>
        </p:spPr>
        <p:txBody>
          <a:bodyPr vert="eaVert"/>
          <a:lstStyle/>
          <a:p>
            <a:r>
              <a:rPr lang="en-US"/>
              <a:t>Click to edit Master title style</a:t>
            </a:r>
            <a:endParaRPr lang="en-SG"/>
          </a:p>
        </p:txBody>
      </p:sp>
      <p:sp>
        <p:nvSpPr>
          <p:cNvPr id="3" name="Vertical Text Placeholder 2"/>
          <p:cNvSpPr>
            <a:spLocks noGrp="1"/>
          </p:cNvSpPr>
          <p:nvPr>
            <p:ph type="body" orient="vert" idx="1"/>
          </p:nvPr>
        </p:nvSpPr>
        <p:spPr>
          <a:xfrm>
            <a:off x="1069340" y="1212605"/>
            <a:ext cx="14079643" cy="2583610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5797703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53DB7E8A-AC5D-5620-5B92-4A4AAFD2E04B}"/>
              </a:ext>
            </a:extLst>
          </p:cNvPr>
          <p:cNvGrpSpPr/>
          <p:nvPr userDrawn="1"/>
        </p:nvGrpSpPr>
        <p:grpSpPr>
          <a:xfrm>
            <a:off x="26281" y="14013"/>
            <a:ext cx="21360519" cy="30289216"/>
            <a:chOff x="26281" y="14013"/>
            <a:chExt cx="21360519" cy="30289216"/>
          </a:xfrm>
        </p:grpSpPr>
        <p:pic>
          <p:nvPicPr>
            <p:cNvPr id="7" name="Picture 6"/>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grpSp>
      <p:sp>
        <p:nvSpPr>
          <p:cNvPr id="2" name="Title 1"/>
          <p:cNvSpPr>
            <a:spLocks noGrp="1"/>
          </p:cNvSpPr>
          <p:nvPr userDrawn="1">
            <p:ph type="title"/>
          </p:nvPr>
        </p:nvSpPr>
        <p:spPr/>
        <p:txBody>
          <a:bodyPr/>
          <a:lstStyle/>
          <a:p>
            <a:r>
              <a:rPr lang="en-US"/>
              <a:t>Click to edit Master title style</a:t>
            </a:r>
            <a:endParaRPr lang="en-SG"/>
          </a:p>
        </p:txBody>
      </p:sp>
      <p:sp>
        <p:nvSpPr>
          <p:cNvPr id="3" name="Content Placeholder 2"/>
          <p:cNvSpPr>
            <a:spLocks noGrp="1"/>
          </p:cNvSpPr>
          <p:nvPr userDrawn="1">
            <p:ph idx="1"/>
          </p:nvPr>
        </p:nvSpPr>
        <p:spPr>
          <a:xfrm>
            <a:off x="1069340" y="7065330"/>
            <a:ext cx="19248120" cy="205912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Date Placeholder 3"/>
          <p:cNvSpPr>
            <a:spLocks noGrp="1"/>
          </p:cNvSpPr>
          <p:nvPr userDrawn="1">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userDrawn="1">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userDrawn="1">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10" name="Picture 9"/>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22993" y="886947"/>
            <a:ext cx="2401625" cy="2401625"/>
          </a:xfrm>
          <a:prstGeom prst="rect">
            <a:avLst/>
          </a:prstGeom>
        </p:spPr>
      </p:pic>
      <p:sp>
        <p:nvSpPr>
          <p:cNvPr id="13" name="Rectangle 12">
            <a:extLst>
              <a:ext uri="{FF2B5EF4-FFF2-40B4-BE49-F238E27FC236}">
                <a16:creationId xmlns:a16="http://schemas.microsoft.com/office/drawing/2014/main" id="{891B8CE9-C656-A280-0CF8-F3E0C91AA1AE}"/>
              </a:ext>
            </a:extLst>
          </p:cNvPr>
          <p:cNvSpPr/>
          <p:nvPr userDrawn="1"/>
        </p:nvSpPr>
        <p:spPr>
          <a:xfrm>
            <a:off x="15148115" y="27525363"/>
            <a:ext cx="5688632" cy="2369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sp>
        <p:nvSpPr>
          <p:cNvPr id="15" name="Rectangle 14">
            <a:extLst>
              <a:ext uri="{FF2B5EF4-FFF2-40B4-BE49-F238E27FC236}">
                <a16:creationId xmlns:a16="http://schemas.microsoft.com/office/drawing/2014/main" id="{41C43F50-8C37-F47A-C1E6-8C65BB8BB963}"/>
              </a:ext>
            </a:extLst>
          </p:cNvPr>
          <p:cNvSpPr/>
          <p:nvPr userDrawn="1"/>
        </p:nvSpPr>
        <p:spPr>
          <a:xfrm>
            <a:off x="307849" y="394279"/>
            <a:ext cx="10657184" cy="302433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026" name="Picture 2" descr="A green object in the dark&#10;&#10;Description automatically generated">
            <a:extLst>
              <a:ext uri="{FF2B5EF4-FFF2-40B4-BE49-F238E27FC236}">
                <a16:creationId xmlns:a16="http://schemas.microsoft.com/office/drawing/2014/main" id="{83FF1E9E-34C7-0CBA-A214-4297A9F8F2F0}"/>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777740" y="864408"/>
            <a:ext cx="11209309" cy="187842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939426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89410" y="19457690"/>
            <a:ext cx="18178780" cy="6013939"/>
          </a:xfrm>
        </p:spPr>
        <p:txBody>
          <a:bodyPr anchor="t"/>
          <a:lstStyle>
            <a:lvl1pPr algn="l">
              <a:defRPr sz="12900" b="1" cap="all"/>
            </a:lvl1pPr>
          </a:lstStyle>
          <a:p>
            <a:r>
              <a:rPr lang="en-US"/>
              <a:t>Click to edit Master title style</a:t>
            </a:r>
            <a:endParaRPr lang="en-SG"/>
          </a:p>
        </p:txBody>
      </p:sp>
      <p:sp>
        <p:nvSpPr>
          <p:cNvPr id="3" name="Text Placeholder 2"/>
          <p:cNvSpPr>
            <a:spLocks noGrp="1"/>
          </p:cNvSpPr>
          <p:nvPr>
            <p:ph type="body" idx="1"/>
          </p:nvPr>
        </p:nvSpPr>
        <p:spPr>
          <a:xfrm>
            <a:off x="1689410" y="12833948"/>
            <a:ext cx="18178780" cy="6623742"/>
          </a:xfrm>
        </p:spPr>
        <p:txBody>
          <a:bodyPr anchor="b"/>
          <a:lstStyle>
            <a:lvl1pPr marL="0" indent="0">
              <a:buNone/>
              <a:defRPr sz="6500">
                <a:solidFill>
                  <a:schemeClr val="tx1">
                    <a:tint val="75000"/>
                  </a:schemeClr>
                </a:solidFill>
              </a:defRPr>
            </a:lvl1pPr>
            <a:lvl2pPr marL="1476162" indent="0">
              <a:buNone/>
              <a:defRPr sz="5800">
                <a:solidFill>
                  <a:schemeClr val="tx1">
                    <a:tint val="75000"/>
                  </a:schemeClr>
                </a:solidFill>
              </a:defRPr>
            </a:lvl2pPr>
            <a:lvl3pPr marL="2952323" indent="0">
              <a:buNone/>
              <a:defRPr sz="5200">
                <a:solidFill>
                  <a:schemeClr val="tx1">
                    <a:tint val="75000"/>
                  </a:schemeClr>
                </a:solidFill>
              </a:defRPr>
            </a:lvl3pPr>
            <a:lvl4pPr marL="4428485" indent="0">
              <a:buNone/>
              <a:defRPr sz="4500">
                <a:solidFill>
                  <a:schemeClr val="tx1">
                    <a:tint val="75000"/>
                  </a:schemeClr>
                </a:solidFill>
              </a:defRPr>
            </a:lvl4pPr>
            <a:lvl5pPr marL="5904647" indent="0">
              <a:buNone/>
              <a:defRPr sz="4500">
                <a:solidFill>
                  <a:schemeClr val="tx1">
                    <a:tint val="75000"/>
                  </a:schemeClr>
                </a:solidFill>
              </a:defRPr>
            </a:lvl5pPr>
            <a:lvl6pPr marL="7380808" indent="0">
              <a:buNone/>
              <a:defRPr sz="4500">
                <a:solidFill>
                  <a:schemeClr val="tx1">
                    <a:tint val="75000"/>
                  </a:schemeClr>
                </a:solidFill>
              </a:defRPr>
            </a:lvl6pPr>
            <a:lvl7pPr marL="8856970" indent="0">
              <a:buNone/>
              <a:defRPr sz="4500">
                <a:solidFill>
                  <a:schemeClr val="tx1">
                    <a:tint val="75000"/>
                  </a:schemeClr>
                </a:solidFill>
              </a:defRPr>
            </a:lvl7pPr>
            <a:lvl8pPr marL="10333131" indent="0">
              <a:buNone/>
              <a:defRPr sz="4500">
                <a:solidFill>
                  <a:schemeClr val="tx1">
                    <a:tint val="75000"/>
                  </a:schemeClr>
                </a:solidFill>
              </a:defRPr>
            </a:lvl8pPr>
            <a:lvl9pPr marL="11809293" indent="0">
              <a:buNone/>
              <a:defRPr sz="45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5" name="Footer Placeholder 4"/>
          <p:cNvSpPr>
            <a:spLocks noGrp="1"/>
          </p:cNvSpPr>
          <p:nvPr>
            <p:ph type="ftr" sz="quarter" idx="11"/>
          </p:nvPr>
        </p:nvSpPr>
        <p:spPr>
          <a:xfrm>
            <a:off x="7307157" y="28065053"/>
            <a:ext cx="6772487" cy="1612128"/>
          </a:xfrm>
          <a:prstGeom prst="rect">
            <a:avLst/>
          </a:prstGeom>
        </p:spPr>
        <p:txBody>
          <a:bodyPr/>
          <a:lstStyle/>
          <a:p>
            <a:endParaRPr lang="en-SG"/>
          </a:p>
        </p:txBody>
      </p:sp>
      <p:sp>
        <p:nvSpPr>
          <p:cNvPr id="6" name="Slide Number Placeholder 5"/>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7" name="Picture 6"/>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7774511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sz="half" idx="1"/>
          </p:nvPr>
        </p:nvSpPr>
        <p:spPr>
          <a:xfrm>
            <a:off x="1069340"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10871623" y="7065330"/>
            <a:ext cx="9445837" cy="19983384"/>
          </a:xfrm>
        </p:spPr>
        <p:txBody>
          <a:bodyPr/>
          <a:lstStyle>
            <a:lvl1pPr>
              <a:defRPr sz="9000"/>
            </a:lvl1pPr>
            <a:lvl2pPr>
              <a:defRPr sz="7700"/>
            </a:lvl2pPr>
            <a:lvl3pPr>
              <a:defRPr sz="6500"/>
            </a:lvl3pPr>
            <a:lvl4pPr>
              <a:defRPr sz="5800"/>
            </a:lvl4pPr>
            <a:lvl5pPr>
              <a:defRPr sz="5800"/>
            </a:lvl5pPr>
            <a:lvl6pPr>
              <a:defRPr sz="5800"/>
            </a:lvl6pPr>
            <a:lvl7pPr>
              <a:defRPr sz="5800"/>
            </a:lvl7pPr>
            <a:lvl8pPr>
              <a:defRPr sz="5800"/>
            </a:lvl8pPr>
            <a:lvl9pPr>
              <a:defRPr sz="5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246280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SG"/>
          </a:p>
        </p:txBody>
      </p:sp>
      <p:sp>
        <p:nvSpPr>
          <p:cNvPr id="3" name="Text Placeholder 2"/>
          <p:cNvSpPr>
            <a:spLocks noGrp="1"/>
          </p:cNvSpPr>
          <p:nvPr>
            <p:ph type="body" idx="1"/>
          </p:nvPr>
        </p:nvSpPr>
        <p:spPr>
          <a:xfrm>
            <a:off x="1069340" y="6777950"/>
            <a:ext cx="9449551"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4" name="Content Placeholder 3"/>
          <p:cNvSpPr>
            <a:spLocks noGrp="1"/>
          </p:cNvSpPr>
          <p:nvPr>
            <p:ph sz="half" idx="2"/>
          </p:nvPr>
        </p:nvSpPr>
        <p:spPr>
          <a:xfrm>
            <a:off x="1069340" y="9602677"/>
            <a:ext cx="9449551"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Text Placeholder 4"/>
          <p:cNvSpPr>
            <a:spLocks noGrp="1"/>
          </p:cNvSpPr>
          <p:nvPr>
            <p:ph type="body" sz="quarter" idx="3"/>
          </p:nvPr>
        </p:nvSpPr>
        <p:spPr>
          <a:xfrm>
            <a:off x="10864198" y="6777950"/>
            <a:ext cx="9453263" cy="2824727"/>
          </a:xfrm>
        </p:spPr>
        <p:txBody>
          <a:bodyPr anchor="b"/>
          <a:lstStyle>
            <a:lvl1pPr marL="0" indent="0">
              <a:buNone/>
              <a:defRPr sz="7700" b="1"/>
            </a:lvl1pPr>
            <a:lvl2pPr marL="1476162" indent="0">
              <a:buNone/>
              <a:defRPr sz="6500" b="1"/>
            </a:lvl2pPr>
            <a:lvl3pPr marL="2952323" indent="0">
              <a:buNone/>
              <a:defRPr sz="5800" b="1"/>
            </a:lvl3pPr>
            <a:lvl4pPr marL="4428485" indent="0">
              <a:buNone/>
              <a:defRPr sz="5200" b="1"/>
            </a:lvl4pPr>
            <a:lvl5pPr marL="5904647" indent="0">
              <a:buNone/>
              <a:defRPr sz="5200" b="1"/>
            </a:lvl5pPr>
            <a:lvl6pPr marL="7380808" indent="0">
              <a:buNone/>
              <a:defRPr sz="5200" b="1"/>
            </a:lvl6pPr>
            <a:lvl7pPr marL="8856970" indent="0">
              <a:buNone/>
              <a:defRPr sz="5200" b="1"/>
            </a:lvl7pPr>
            <a:lvl8pPr marL="10333131" indent="0">
              <a:buNone/>
              <a:defRPr sz="5200" b="1"/>
            </a:lvl8pPr>
            <a:lvl9pPr marL="11809293" indent="0">
              <a:buNone/>
              <a:defRPr sz="5200" b="1"/>
            </a:lvl9pPr>
          </a:lstStyle>
          <a:p>
            <a:pPr lvl="0"/>
            <a:r>
              <a:rPr lang="en-US"/>
              <a:t>Click to edit Master text styles</a:t>
            </a:r>
          </a:p>
        </p:txBody>
      </p:sp>
      <p:sp>
        <p:nvSpPr>
          <p:cNvPr id="6" name="Content Placeholder 5"/>
          <p:cNvSpPr>
            <a:spLocks noGrp="1"/>
          </p:cNvSpPr>
          <p:nvPr>
            <p:ph sz="quarter" idx="4"/>
          </p:nvPr>
        </p:nvSpPr>
        <p:spPr>
          <a:xfrm>
            <a:off x="10864198" y="9602677"/>
            <a:ext cx="9453263" cy="17446034"/>
          </a:xfrm>
        </p:spPr>
        <p:txBody>
          <a:bodyPr/>
          <a:lstStyle>
            <a:lvl1pPr>
              <a:defRPr sz="7700"/>
            </a:lvl1pPr>
            <a:lvl2pPr>
              <a:defRPr sz="6500"/>
            </a:lvl2pPr>
            <a:lvl3pPr>
              <a:defRPr sz="5800"/>
            </a:lvl3pPr>
            <a:lvl4pPr>
              <a:defRPr sz="5200"/>
            </a:lvl4pPr>
            <a:lvl5pPr>
              <a:defRPr sz="5200"/>
            </a:lvl5pPr>
            <a:lvl6pPr>
              <a:defRPr sz="5200"/>
            </a:lvl6pPr>
            <a:lvl7pPr>
              <a:defRPr sz="5200"/>
            </a:lvl7pPr>
            <a:lvl8pPr>
              <a:defRPr sz="5200"/>
            </a:lvl8pPr>
            <a:lvl9pPr>
              <a:defRPr sz="5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7" name="Date Placeholder 6"/>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8" name="Footer Placeholder 7"/>
          <p:cNvSpPr>
            <a:spLocks noGrp="1"/>
          </p:cNvSpPr>
          <p:nvPr>
            <p:ph type="ftr" sz="quarter" idx="11"/>
          </p:nvPr>
        </p:nvSpPr>
        <p:spPr>
          <a:xfrm>
            <a:off x="7307157" y="28065053"/>
            <a:ext cx="6772487" cy="1612128"/>
          </a:xfrm>
          <a:prstGeom prst="rect">
            <a:avLst/>
          </a:prstGeom>
        </p:spPr>
        <p:txBody>
          <a:bodyPr/>
          <a:lstStyle/>
          <a:p>
            <a:endParaRPr lang="en-SG"/>
          </a:p>
        </p:txBody>
      </p:sp>
      <p:sp>
        <p:nvSpPr>
          <p:cNvPr id="9" name="Slide Number Placeholder 8"/>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365072367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Date Placeholder 2"/>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4" name="Footer Placeholder 3"/>
          <p:cNvSpPr>
            <a:spLocks noGrp="1"/>
          </p:cNvSpPr>
          <p:nvPr>
            <p:ph type="ftr" sz="quarter" idx="11"/>
          </p:nvPr>
        </p:nvSpPr>
        <p:spPr>
          <a:xfrm>
            <a:off x="7307157" y="28065053"/>
            <a:ext cx="6772487" cy="1612128"/>
          </a:xfrm>
          <a:prstGeom prst="rect">
            <a:avLst/>
          </a:prstGeom>
        </p:spPr>
        <p:txBody>
          <a:bodyPr/>
          <a:lstStyle/>
          <a:p>
            <a:endParaRPr lang="en-SG"/>
          </a:p>
        </p:txBody>
      </p:sp>
      <p:sp>
        <p:nvSpPr>
          <p:cNvPr id="5" name="Slide Number Placeholder 4"/>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6" name="Picture 5"/>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6698920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3" name="Footer Placeholder 2"/>
          <p:cNvSpPr>
            <a:spLocks noGrp="1"/>
          </p:cNvSpPr>
          <p:nvPr>
            <p:ph type="ftr" sz="quarter" idx="11"/>
          </p:nvPr>
        </p:nvSpPr>
        <p:spPr>
          <a:xfrm>
            <a:off x="7307157" y="28065053"/>
            <a:ext cx="6772487" cy="1612128"/>
          </a:xfrm>
          <a:prstGeom prst="rect">
            <a:avLst/>
          </a:prstGeom>
        </p:spPr>
        <p:txBody>
          <a:bodyPr/>
          <a:lstStyle/>
          <a:p>
            <a:endParaRPr lang="en-SG"/>
          </a:p>
        </p:txBody>
      </p:sp>
      <p:sp>
        <p:nvSpPr>
          <p:cNvPr id="4" name="Slide Number Placeholder 3"/>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pic>
        <p:nvPicPr>
          <p:cNvPr id="5" name="Picture 4"/>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Tree>
    <p:extLst>
      <p:ext uri="{BB962C8B-B14F-4D97-AF65-F5344CB8AC3E}">
        <p14:creationId xmlns:p14="http://schemas.microsoft.com/office/powerpoint/2010/main" val="3097751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1069341" y="1205591"/>
            <a:ext cx="7036110" cy="5130774"/>
          </a:xfrm>
        </p:spPr>
        <p:txBody>
          <a:bodyPr anchor="b"/>
          <a:lstStyle>
            <a:lvl1pPr algn="l">
              <a:defRPr sz="6500" b="1"/>
            </a:lvl1pPr>
          </a:lstStyle>
          <a:p>
            <a:r>
              <a:rPr lang="en-US"/>
              <a:t>Click to edit Master title style</a:t>
            </a:r>
            <a:endParaRPr lang="en-SG"/>
          </a:p>
        </p:txBody>
      </p:sp>
      <p:sp>
        <p:nvSpPr>
          <p:cNvPr id="3" name="Content Placeholder 2"/>
          <p:cNvSpPr>
            <a:spLocks noGrp="1"/>
          </p:cNvSpPr>
          <p:nvPr>
            <p:ph idx="1"/>
          </p:nvPr>
        </p:nvSpPr>
        <p:spPr>
          <a:xfrm>
            <a:off x="8361645" y="1205594"/>
            <a:ext cx="11955815" cy="25843120"/>
          </a:xfrm>
        </p:spPr>
        <p:txBody>
          <a:bodyPr/>
          <a:lstStyle>
            <a:lvl1pPr>
              <a:defRPr sz="10300"/>
            </a:lvl1pPr>
            <a:lvl2pPr>
              <a:defRPr sz="9000"/>
            </a:lvl2pPr>
            <a:lvl3pPr>
              <a:defRPr sz="7700"/>
            </a:lvl3pPr>
            <a:lvl4pPr>
              <a:defRPr sz="6500"/>
            </a:lvl4pPr>
            <a:lvl5pPr>
              <a:defRPr sz="6500"/>
            </a:lvl5pPr>
            <a:lvl6pPr>
              <a:defRPr sz="6500"/>
            </a:lvl6pPr>
            <a:lvl7pPr>
              <a:defRPr sz="6500"/>
            </a:lvl7pPr>
            <a:lvl8pPr>
              <a:defRPr sz="6500"/>
            </a:lvl8pPr>
            <a:lvl9pPr>
              <a:defRPr sz="6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Text Placeholder 3"/>
          <p:cNvSpPr>
            <a:spLocks noGrp="1"/>
          </p:cNvSpPr>
          <p:nvPr>
            <p:ph type="body" sz="half" idx="2"/>
          </p:nvPr>
        </p:nvSpPr>
        <p:spPr>
          <a:xfrm>
            <a:off x="1069341" y="6336367"/>
            <a:ext cx="7036110" cy="20712346"/>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62300855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p:cNvPicPr>
            <a:picLocks noChangeAspect="1"/>
          </p:cNvPicPr>
          <p:nvPr userDrawn="1"/>
        </p:nvPicPr>
        <p:blipFill rotWithShape="1">
          <a:blip r:embed="rId2" cstate="print">
            <a:extLst>
              <a:ext uri="{28A0092B-C50C-407E-A947-70E740481C1C}">
                <a14:useLocalDpi xmlns:a14="http://schemas.microsoft.com/office/drawing/2010/main" val="0"/>
              </a:ext>
            </a:extLst>
          </a:blip>
          <a:srcRect l="17620" r="50714" b="90185"/>
          <a:stretch/>
        </p:blipFill>
        <p:spPr>
          <a:xfrm>
            <a:off x="3657600" y="378347"/>
            <a:ext cx="6764169" cy="2972814"/>
          </a:xfrm>
          <a:prstGeom prst="rect">
            <a:avLst/>
          </a:prstGeom>
        </p:spPr>
      </p:pic>
      <p:sp>
        <p:nvSpPr>
          <p:cNvPr id="2" name="Title 1"/>
          <p:cNvSpPr>
            <a:spLocks noGrp="1"/>
          </p:cNvSpPr>
          <p:nvPr>
            <p:ph type="title"/>
          </p:nvPr>
        </p:nvSpPr>
        <p:spPr>
          <a:xfrm>
            <a:off x="4191962" y="21195982"/>
            <a:ext cx="12832080" cy="2502306"/>
          </a:xfrm>
        </p:spPr>
        <p:txBody>
          <a:bodyPr anchor="b"/>
          <a:lstStyle>
            <a:lvl1pPr algn="l">
              <a:defRPr sz="6500" b="1"/>
            </a:lvl1pPr>
          </a:lstStyle>
          <a:p>
            <a:r>
              <a:rPr lang="en-US"/>
              <a:t>Click to edit Master title style</a:t>
            </a:r>
            <a:endParaRPr lang="en-SG"/>
          </a:p>
        </p:txBody>
      </p:sp>
      <p:sp>
        <p:nvSpPr>
          <p:cNvPr id="3" name="Picture Placeholder 2"/>
          <p:cNvSpPr>
            <a:spLocks noGrp="1"/>
          </p:cNvSpPr>
          <p:nvPr>
            <p:ph type="pic" idx="1"/>
          </p:nvPr>
        </p:nvSpPr>
        <p:spPr>
          <a:xfrm>
            <a:off x="4191962" y="2705572"/>
            <a:ext cx="12832080" cy="18167985"/>
          </a:xfrm>
        </p:spPr>
        <p:txBody>
          <a:bodyPr/>
          <a:lstStyle>
            <a:lvl1pPr marL="0" indent="0">
              <a:buNone/>
              <a:defRPr sz="10300"/>
            </a:lvl1pPr>
            <a:lvl2pPr marL="1476162" indent="0">
              <a:buNone/>
              <a:defRPr sz="9000"/>
            </a:lvl2pPr>
            <a:lvl3pPr marL="2952323" indent="0">
              <a:buNone/>
              <a:defRPr sz="7700"/>
            </a:lvl3pPr>
            <a:lvl4pPr marL="4428485" indent="0">
              <a:buNone/>
              <a:defRPr sz="6500"/>
            </a:lvl4pPr>
            <a:lvl5pPr marL="5904647" indent="0">
              <a:buNone/>
              <a:defRPr sz="6500"/>
            </a:lvl5pPr>
            <a:lvl6pPr marL="7380808" indent="0">
              <a:buNone/>
              <a:defRPr sz="6500"/>
            </a:lvl6pPr>
            <a:lvl7pPr marL="8856970" indent="0">
              <a:buNone/>
              <a:defRPr sz="6500"/>
            </a:lvl7pPr>
            <a:lvl8pPr marL="10333131" indent="0">
              <a:buNone/>
              <a:defRPr sz="6500"/>
            </a:lvl8pPr>
            <a:lvl9pPr marL="11809293" indent="0">
              <a:buNone/>
              <a:defRPr sz="6500"/>
            </a:lvl9pPr>
          </a:lstStyle>
          <a:p>
            <a:endParaRPr lang="en-SG"/>
          </a:p>
        </p:txBody>
      </p:sp>
      <p:sp>
        <p:nvSpPr>
          <p:cNvPr id="4" name="Text Placeholder 3"/>
          <p:cNvSpPr>
            <a:spLocks noGrp="1"/>
          </p:cNvSpPr>
          <p:nvPr>
            <p:ph type="body" sz="half" idx="2"/>
          </p:nvPr>
        </p:nvSpPr>
        <p:spPr>
          <a:xfrm>
            <a:off x="4191962" y="23698288"/>
            <a:ext cx="12832080" cy="3553689"/>
          </a:xfrm>
        </p:spPr>
        <p:txBody>
          <a:bodyPr/>
          <a:lstStyle>
            <a:lvl1pPr marL="0" indent="0">
              <a:buNone/>
              <a:defRPr sz="4500"/>
            </a:lvl1pPr>
            <a:lvl2pPr marL="1476162" indent="0">
              <a:buNone/>
              <a:defRPr sz="3900"/>
            </a:lvl2pPr>
            <a:lvl3pPr marL="2952323" indent="0">
              <a:buNone/>
              <a:defRPr sz="3200"/>
            </a:lvl3pPr>
            <a:lvl4pPr marL="4428485" indent="0">
              <a:buNone/>
              <a:defRPr sz="2900"/>
            </a:lvl4pPr>
            <a:lvl5pPr marL="5904647" indent="0">
              <a:buNone/>
              <a:defRPr sz="2900"/>
            </a:lvl5pPr>
            <a:lvl6pPr marL="7380808" indent="0">
              <a:buNone/>
              <a:defRPr sz="2900"/>
            </a:lvl6pPr>
            <a:lvl7pPr marL="8856970" indent="0">
              <a:buNone/>
              <a:defRPr sz="2900"/>
            </a:lvl7pPr>
            <a:lvl8pPr marL="10333131" indent="0">
              <a:buNone/>
              <a:defRPr sz="2900"/>
            </a:lvl8pPr>
            <a:lvl9pPr marL="11809293" indent="0">
              <a:buNone/>
              <a:defRPr sz="2900"/>
            </a:lvl9pPr>
          </a:lstStyle>
          <a:p>
            <a:pPr lvl="0"/>
            <a:r>
              <a:rPr lang="en-US"/>
              <a:t>Click to edit Master text styles</a:t>
            </a:r>
          </a:p>
        </p:txBody>
      </p:sp>
      <p:sp>
        <p:nvSpPr>
          <p:cNvPr id="5" name="Date Placeholder 4"/>
          <p:cNvSpPr>
            <a:spLocks noGrp="1"/>
          </p:cNvSpPr>
          <p:nvPr>
            <p:ph type="dt" sz="half" idx="10"/>
          </p:nvPr>
        </p:nvSpPr>
        <p:spPr>
          <a:xfrm>
            <a:off x="1069340" y="28065053"/>
            <a:ext cx="4990253" cy="1612128"/>
          </a:xfrm>
          <a:prstGeom prst="rect">
            <a:avLst/>
          </a:prstGeom>
        </p:spPr>
        <p:txBody>
          <a:bodyPr/>
          <a:lstStyle/>
          <a:p>
            <a:fld id="{DA06EDE8-2339-49EE-BD3B-4DC8F9E7DFE4}" type="datetimeFigureOut">
              <a:rPr lang="en-SG" smtClean="0"/>
              <a:t>27/7/2025</a:t>
            </a:fld>
            <a:endParaRPr lang="en-SG"/>
          </a:p>
        </p:txBody>
      </p:sp>
      <p:sp>
        <p:nvSpPr>
          <p:cNvPr id="6" name="Footer Placeholder 5"/>
          <p:cNvSpPr>
            <a:spLocks noGrp="1"/>
          </p:cNvSpPr>
          <p:nvPr>
            <p:ph type="ftr" sz="quarter" idx="11"/>
          </p:nvPr>
        </p:nvSpPr>
        <p:spPr>
          <a:xfrm>
            <a:off x="7307157" y="28065053"/>
            <a:ext cx="6772487" cy="1612128"/>
          </a:xfrm>
          <a:prstGeom prst="rect">
            <a:avLst/>
          </a:prstGeom>
        </p:spPr>
        <p:txBody>
          <a:bodyPr/>
          <a:lstStyle/>
          <a:p>
            <a:endParaRPr lang="en-SG"/>
          </a:p>
        </p:txBody>
      </p:sp>
      <p:sp>
        <p:nvSpPr>
          <p:cNvPr id="7" name="Slide Number Placeholder 6"/>
          <p:cNvSpPr>
            <a:spLocks noGrp="1"/>
          </p:cNvSpPr>
          <p:nvPr>
            <p:ph type="sldNum" sz="quarter" idx="12"/>
          </p:nvPr>
        </p:nvSpPr>
        <p:spPr>
          <a:xfrm>
            <a:off x="15327207" y="28065053"/>
            <a:ext cx="4990253" cy="1612128"/>
          </a:xfrm>
          <a:prstGeom prst="rect">
            <a:avLst/>
          </a:prstGeom>
        </p:spPr>
        <p:txBody>
          <a:bodyPr/>
          <a:lstStyle/>
          <a:p>
            <a:fld id="{3623705F-CC72-47F7-86A6-B1711530B7ED}" type="slidenum">
              <a:rPr lang="en-SG" smtClean="0"/>
              <a:t>‹#›</a:t>
            </a:fld>
            <a:endParaRPr lang="en-SG"/>
          </a:p>
        </p:txBody>
      </p:sp>
    </p:spTree>
    <p:extLst>
      <p:ext uri="{BB962C8B-B14F-4D97-AF65-F5344CB8AC3E}">
        <p14:creationId xmlns:p14="http://schemas.microsoft.com/office/powerpoint/2010/main" val="134950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26281" y="14013"/>
            <a:ext cx="21360519" cy="30289216"/>
          </a:xfrm>
          <a:prstGeom prst="rect">
            <a:avLst/>
          </a:prstGeom>
        </p:spPr>
      </p:pic>
      <p:sp>
        <p:nvSpPr>
          <p:cNvPr id="2" name="Title Placeholder 1"/>
          <p:cNvSpPr>
            <a:spLocks noGrp="1"/>
          </p:cNvSpPr>
          <p:nvPr>
            <p:ph type="title"/>
          </p:nvPr>
        </p:nvSpPr>
        <p:spPr>
          <a:xfrm>
            <a:off x="1069340" y="3690715"/>
            <a:ext cx="18337028" cy="3024336"/>
          </a:xfrm>
          <a:prstGeom prst="rect">
            <a:avLst/>
          </a:prstGeom>
        </p:spPr>
        <p:txBody>
          <a:bodyPr vert="horz" lIns="295232" tIns="147616" rIns="295232" bIns="147616" rtlCol="0" anchor="ctr">
            <a:noAutofit/>
          </a:bodyPr>
          <a:lstStyle/>
          <a:p>
            <a:r>
              <a:rPr lang="en-US"/>
              <a:t>Click to edit Master title style</a:t>
            </a:r>
            <a:endParaRPr lang="en-SG"/>
          </a:p>
        </p:txBody>
      </p:sp>
      <p:sp>
        <p:nvSpPr>
          <p:cNvPr id="3" name="Text Placeholder 2"/>
          <p:cNvSpPr>
            <a:spLocks noGrp="1"/>
          </p:cNvSpPr>
          <p:nvPr>
            <p:ph type="body" idx="1"/>
          </p:nvPr>
        </p:nvSpPr>
        <p:spPr>
          <a:xfrm>
            <a:off x="1069340" y="7065330"/>
            <a:ext cx="19248120" cy="19983384"/>
          </a:xfrm>
          <a:prstGeom prst="rect">
            <a:avLst/>
          </a:prstGeom>
        </p:spPr>
        <p:txBody>
          <a:bodyPr vert="horz" lIns="295232" tIns="147616" rIns="295232" bIns="147616"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MSIPCMContentMarking" descr="{&quot;HashCode&quot;:-574504238,&quot;Placement&quot;:&quot;Header&quot;,&quot;Top&quot;:0.0,&quot;Left&quot;:755.3759,&quot;SlideWidth&quot;:1684,&quot;SlideHeight&quot;:2384}">
            <a:extLst>
              <a:ext uri="{FF2B5EF4-FFF2-40B4-BE49-F238E27FC236}">
                <a16:creationId xmlns:a16="http://schemas.microsoft.com/office/drawing/2014/main" id="{7B36F015-1EF1-4CA3-90DE-714DA812487C}"/>
              </a:ext>
            </a:extLst>
          </p:cNvPr>
          <p:cNvSpPr txBox="1"/>
          <p:nvPr userDrawn="1"/>
        </p:nvSpPr>
        <p:spPr>
          <a:xfrm>
            <a:off x="9593274" y="0"/>
            <a:ext cx="2200252" cy="262344"/>
          </a:xfrm>
          <a:prstGeom prst="rect">
            <a:avLst/>
          </a:prstGeom>
          <a:noFill/>
        </p:spPr>
        <p:txBody>
          <a:bodyPr vert="horz" wrap="square" lIns="0" tIns="0" rIns="0" bIns="0" rtlCol="0" anchor="ctr" anchorCtr="1">
            <a:spAutoFit/>
          </a:bodyPr>
          <a:lstStyle/>
          <a:p>
            <a:pPr algn="ctr">
              <a:spcBef>
                <a:spcPts val="0"/>
              </a:spcBef>
              <a:spcAft>
                <a:spcPts val="0"/>
              </a:spcAft>
            </a:pPr>
            <a:r>
              <a:rPr lang="en-US" sz="1000">
                <a:solidFill>
                  <a:srgbClr val="000000"/>
                </a:solidFill>
                <a:latin typeface="Calibri" panose="020F0502020204030204" pitchFamily="34" charset="0"/>
              </a:rPr>
              <a:t>OFFICIAL (CLOSED) \ NON-SENSITIVE</a:t>
            </a:r>
          </a:p>
        </p:txBody>
      </p:sp>
      <p:grpSp>
        <p:nvGrpSpPr>
          <p:cNvPr id="10" name="Group 9">
            <a:extLst>
              <a:ext uri="{FF2B5EF4-FFF2-40B4-BE49-F238E27FC236}">
                <a16:creationId xmlns:a16="http://schemas.microsoft.com/office/drawing/2014/main" id="{A24E0545-2C1D-BC1D-0E89-0E6853ED8544}"/>
              </a:ext>
            </a:extLst>
          </p:cNvPr>
          <p:cNvGrpSpPr/>
          <p:nvPr userDrawn="1"/>
        </p:nvGrpSpPr>
        <p:grpSpPr>
          <a:xfrm>
            <a:off x="14725848" y="27525363"/>
            <a:ext cx="6110899" cy="2369395"/>
            <a:chOff x="15095669" y="27647780"/>
            <a:chExt cx="6110899" cy="2369395"/>
          </a:xfrm>
        </p:grpSpPr>
        <p:sp>
          <p:nvSpPr>
            <p:cNvPr id="11" name="Rectangle 10">
              <a:extLst>
                <a:ext uri="{FF2B5EF4-FFF2-40B4-BE49-F238E27FC236}">
                  <a16:creationId xmlns:a16="http://schemas.microsoft.com/office/drawing/2014/main" id="{CDD23817-818E-4FFD-C089-62A4E15D2C58}"/>
                </a:ext>
              </a:extLst>
            </p:cNvPr>
            <p:cNvSpPr/>
            <p:nvPr userDrawn="1"/>
          </p:nvSpPr>
          <p:spPr>
            <a:xfrm>
              <a:off x="15517936" y="27647780"/>
              <a:ext cx="5688632" cy="23693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SG"/>
            </a:p>
          </p:txBody>
        </p:sp>
        <p:pic>
          <p:nvPicPr>
            <p:cNvPr id="12" name="Picture 11" descr="A black background with a black square&#10;&#10;Description automatically generated with medium confidence">
              <a:extLst>
                <a:ext uri="{FF2B5EF4-FFF2-40B4-BE49-F238E27FC236}">
                  <a16:creationId xmlns:a16="http://schemas.microsoft.com/office/drawing/2014/main" id="{24A2748B-482F-5BE3-E500-B68CDDB0988E}"/>
                </a:ext>
              </a:extLst>
            </p:cNvPr>
            <p:cNvPicPr>
              <a:picLocks noChangeAspect="1"/>
            </p:cNvPicPr>
            <p:nvPr userDrawn="1"/>
          </p:nvPicPr>
          <p:blipFill>
            <a:blip r:embed="rId14" cstate="print">
              <a:extLst>
                <a:ext uri="{28A0092B-C50C-407E-A947-70E740481C1C}">
                  <a14:useLocalDpi xmlns:a14="http://schemas.microsoft.com/office/drawing/2010/main" val="0"/>
                </a:ext>
              </a:extLst>
            </a:blip>
            <a:stretch>
              <a:fillRect/>
            </a:stretch>
          </p:blipFill>
          <p:spPr>
            <a:xfrm>
              <a:off x="15095669" y="27860692"/>
              <a:ext cx="5534835" cy="1630558"/>
            </a:xfrm>
            <a:prstGeom prst="rect">
              <a:avLst/>
            </a:prstGeom>
          </p:spPr>
        </p:pic>
      </p:grpSp>
    </p:spTree>
    <p:extLst>
      <p:ext uri="{BB962C8B-B14F-4D97-AF65-F5344CB8AC3E}">
        <p14:creationId xmlns:p14="http://schemas.microsoft.com/office/powerpoint/2010/main" val="205460979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2952323" rtl="0" eaLnBrk="1" latinLnBrk="0" hangingPunct="1">
        <a:spcBef>
          <a:spcPct val="0"/>
        </a:spcBef>
        <a:buNone/>
        <a:defRPr sz="9800" b="1" kern="1200">
          <a:solidFill>
            <a:schemeClr val="tx1"/>
          </a:solidFill>
          <a:latin typeface="Arial" pitchFamily="34" charset="0"/>
          <a:ea typeface="+mj-ea"/>
          <a:cs typeface="Arial" pitchFamily="34" charset="0"/>
        </a:defRPr>
      </a:lvl1pPr>
    </p:titleStyle>
    <p:bodyStyle>
      <a:lvl1pPr marL="1107121" indent="-1107121" algn="l" defTabSz="2952323" rtl="0" eaLnBrk="1" latinLnBrk="0" hangingPunct="1">
        <a:spcBef>
          <a:spcPct val="20000"/>
        </a:spcBef>
        <a:buFont typeface="Arial" pitchFamily="34" charset="0"/>
        <a:buChar char="•"/>
        <a:defRPr sz="8800" kern="1200">
          <a:solidFill>
            <a:schemeClr val="tx1"/>
          </a:solidFill>
          <a:latin typeface="Arial" pitchFamily="34" charset="0"/>
          <a:ea typeface="+mn-ea"/>
          <a:cs typeface="Arial" pitchFamily="34" charset="0"/>
        </a:defRPr>
      </a:lvl1pPr>
      <a:lvl2pPr marL="2398763" indent="-922601" algn="l" defTabSz="2952323" rtl="0" eaLnBrk="1" latinLnBrk="0" hangingPunct="1">
        <a:spcBef>
          <a:spcPct val="20000"/>
        </a:spcBef>
        <a:buFont typeface="Arial" pitchFamily="34" charset="0"/>
        <a:buChar char="–"/>
        <a:defRPr sz="8000" kern="1200">
          <a:solidFill>
            <a:schemeClr val="tx1"/>
          </a:solidFill>
          <a:latin typeface="Arial" pitchFamily="34" charset="0"/>
          <a:ea typeface="+mn-ea"/>
          <a:cs typeface="Arial" pitchFamily="34" charset="0"/>
        </a:defRPr>
      </a:lvl2pPr>
      <a:lvl3pPr marL="3690404" indent="-738081" algn="l" defTabSz="2952323" rtl="0" eaLnBrk="1" latinLnBrk="0" hangingPunct="1">
        <a:spcBef>
          <a:spcPct val="20000"/>
        </a:spcBef>
        <a:buFont typeface="Arial" pitchFamily="34" charset="0"/>
        <a:buChar char="•"/>
        <a:defRPr sz="6600" kern="1200">
          <a:solidFill>
            <a:schemeClr val="tx1"/>
          </a:solidFill>
          <a:latin typeface="Arial" pitchFamily="34" charset="0"/>
          <a:ea typeface="+mn-ea"/>
          <a:cs typeface="Arial" pitchFamily="34" charset="0"/>
        </a:defRPr>
      </a:lvl3pPr>
      <a:lvl4pPr marL="5166566"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4pPr>
      <a:lvl5pPr marL="6642727" indent="-738081" algn="l" defTabSz="2952323" rtl="0" eaLnBrk="1" latinLnBrk="0" hangingPunct="1">
        <a:spcBef>
          <a:spcPct val="20000"/>
        </a:spcBef>
        <a:buFont typeface="Arial" pitchFamily="34" charset="0"/>
        <a:buChar char="»"/>
        <a:defRPr sz="5400" kern="1200">
          <a:solidFill>
            <a:schemeClr val="tx1"/>
          </a:solidFill>
          <a:latin typeface="Arial" pitchFamily="34" charset="0"/>
          <a:ea typeface="+mn-ea"/>
          <a:cs typeface="Arial" pitchFamily="34" charset="0"/>
        </a:defRPr>
      </a:lvl5pPr>
      <a:lvl6pPr marL="8118889"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6pPr>
      <a:lvl7pPr marL="9595051"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7pPr>
      <a:lvl8pPr marL="11071212"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8pPr>
      <a:lvl9pPr marL="12547374" indent="-738081" algn="l" defTabSz="2952323" rtl="0" eaLnBrk="1" latinLnBrk="0" hangingPunct="1">
        <a:spcBef>
          <a:spcPct val="20000"/>
        </a:spcBef>
        <a:buFont typeface="Arial" pitchFamily="34" charset="0"/>
        <a:buChar char="•"/>
        <a:defRPr sz="6500" kern="1200">
          <a:solidFill>
            <a:schemeClr val="tx1"/>
          </a:solidFill>
          <a:latin typeface="+mn-lt"/>
          <a:ea typeface="+mn-ea"/>
          <a:cs typeface="+mn-cs"/>
        </a:defRPr>
      </a:lvl9pPr>
    </p:bodyStyle>
    <p:otherStyle>
      <a:defPPr>
        <a:defRPr lang="en-US"/>
      </a:defPPr>
      <a:lvl1pPr marL="0" algn="l" defTabSz="2952323" rtl="0" eaLnBrk="1" latinLnBrk="0" hangingPunct="1">
        <a:defRPr sz="5800" kern="1200">
          <a:solidFill>
            <a:schemeClr val="tx1"/>
          </a:solidFill>
          <a:latin typeface="+mn-lt"/>
          <a:ea typeface="+mn-ea"/>
          <a:cs typeface="+mn-cs"/>
        </a:defRPr>
      </a:lvl1pPr>
      <a:lvl2pPr marL="1476162" algn="l" defTabSz="2952323" rtl="0" eaLnBrk="1" latinLnBrk="0" hangingPunct="1">
        <a:defRPr sz="5800" kern="1200">
          <a:solidFill>
            <a:schemeClr val="tx1"/>
          </a:solidFill>
          <a:latin typeface="+mn-lt"/>
          <a:ea typeface="+mn-ea"/>
          <a:cs typeface="+mn-cs"/>
        </a:defRPr>
      </a:lvl2pPr>
      <a:lvl3pPr marL="2952323" algn="l" defTabSz="2952323" rtl="0" eaLnBrk="1" latinLnBrk="0" hangingPunct="1">
        <a:defRPr sz="5800" kern="1200">
          <a:solidFill>
            <a:schemeClr val="tx1"/>
          </a:solidFill>
          <a:latin typeface="+mn-lt"/>
          <a:ea typeface="+mn-ea"/>
          <a:cs typeface="+mn-cs"/>
        </a:defRPr>
      </a:lvl3pPr>
      <a:lvl4pPr marL="4428485" algn="l" defTabSz="2952323" rtl="0" eaLnBrk="1" latinLnBrk="0" hangingPunct="1">
        <a:defRPr sz="5800" kern="1200">
          <a:solidFill>
            <a:schemeClr val="tx1"/>
          </a:solidFill>
          <a:latin typeface="+mn-lt"/>
          <a:ea typeface="+mn-ea"/>
          <a:cs typeface="+mn-cs"/>
        </a:defRPr>
      </a:lvl4pPr>
      <a:lvl5pPr marL="5904647" algn="l" defTabSz="2952323" rtl="0" eaLnBrk="1" latinLnBrk="0" hangingPunct="1">
        <a:defRPr sz="5800" kern="1200">
          <a:solidFill>
            <a:schemeClr val="tx1"/>
          </a:solidFill>
          <a:latin typeface="+mn-lt"/>
          <a:ea typeface="+mn-ea"/>
          <a:cs typeface="+mn-cs"/>
        </a:defRPr>
      </a:lvl5pPr>
      <a:lvl6pPr marL="7380808" algn="l" defTabSz="2952323" rtl="0" eaLnBrk="1" latinLnBrk="0" hangingPunct="1">
        <a:defRPr sz="5800" kern="1200">
          <a:solidFill>
            <a:schemeClr val="tx1"/>
          </a:solidFill>
          <a:latin typeface="+mn-lt"/>
          <a:ea typeface="+mn-ea"/>
          <a:cs typeface="+mn-cs"/>
        </a:defRPr>
      </a:lvl6pPr>
      <a:lvl7pPr marL="8856970" algn="l" defTabSz="2952323" rtl="0" eaLnBrk="1" latinLnBrk="0" hangingPunct="1">
        <a:defRPr sz="5800" kern="1200">
          <a:solidFill>
            <a:schemeClr val="tx1"/>
          </a:solidFill>
          <a:latin typeface="+mn-lt"/>
          <a:ea typeface="+mn-ea"/>
          <a:cs typeface="+mn-cs"/>
        </a:defRPr>
      </a:lvl7pPr>
      <a:lvl8pPr marL="10333131" algn="l" defTabSz="2952323" rtl="0" eaLnBrk="1" latinLnBrk="0" hangingPunct="1">
        <a:defRPr sz="5800" kern="1200">
          <a:solidFill>
            <a:schemeClr val="tx1"/>
          </a:solidFill>
          <a:latin typeface="+mn-lt"/>
          <a:ea typeface="+mn-ea"/>
          <a:cs typeface="+mn-cs"/>
        </a:defRPr>
      </a:lvl8pPr>
      <a:lvl9pPr marL="11809293" algn="l" defTabSz="2952323" rtl="0" eaLnBrk="1" latinLnBrk="0" hangingPunct="1">
        <a:defRPr sz="5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069340" y="3402683"/>
            <a:ext cx="19993212" cy="3024336"/>
          </a:xfrm>
        </p:spPr>
        <p:txBody>
          <a:bodyPr/>
          <a:lstStyle/>
          <a:p>
            <a:pPr algn="l">
              <a:lnSpc>
                <a:spcPts val="8000"/>
              </a:lnSpc>
            </a:pPr>
            <a:r>
              <a:rPr lang="en-SG" sz="8000" b="0">
                <a:latin typeface="Arial"/>
                <a:ea typeface="Tahoma"/>
                <a:cs typeface="Arial"/>
              </a:rPr>
              <a:t>Customer Shopping Trend and Behaviour Analysis</a:t>
            </a:r>
            <a:endParaRPr lang="en-SG" sz="8000">
              <a:ea typeface="Tahoma"/>
            </a:endParaRPr>
          </a:p>
        </p:txBody>
      </p:sp>
      <p:sp>
        <p:nvSpPr>
          <p:cNvPr id="5" name="TextBox 4"/>
          <p:cNvSpPr txBox="1"/>
          <p:nvPr/>
        </p:nvSpPr>
        <p:spPr>
          <a:xfrm>
            <a:off x="1262384" y="6210995"/>
            <a:ext cx="18288000" cy="1208842"/>
          </a:xfrm>
          <a:prstGeom prst="round2DiagRect">
            <a:avLst/>
          </a:prstGeom>
          <a:ln>
            <a:noFill/>
          </a:ln>
          <a:effectLst/>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6500" b="1">
                <a:latin typeface="Arial" pitchFamily="34" charset="0"/>
                <a:ea typeface="Tahoma" panose="020B0604030504040204" pitchFamily="34" charset="0"/>
                <a:cs typeface="Arial" pitchFamily="34" charset="0"/>
              </a:rPr>
              <a:t>Project Overview</a:t>
            </a:r>
          </a:p>
        </p:txBody>
      </p:sp>
      <p:sp>
        <p:nvSpPr>
          <p:cNvPr id="9" name="TextBox 8"/>
          <p:cNvSpPr txBox="1"/>
          <p:nvPr/>
        </p:nvSpPr>
        <p:spPr>
          <a:xfrm>
            <a:off x="1069340" y="7704472"/>
            <a:ext cx="18697068" cy="9148658"/>
          </a:xfrm>
          <a:prstGeom prst="rect">
            <a:avLst/>
          </a:prstGeom>
          <a:noFill/>
        </p:spPr>
        <p:txBody>
          <a:bodyPr wrap="square" lIns="91440" tIns="45720" rIns="91440" bIns="45720" rtlCol="0" anchor="t">
            <a:spAutoFit/>
          </a:bodyPr>
          <a:lstStyle/>
          <a:p>
            <a:pPr algn="just">
              <a:spcAft>
                <a:spcPts val="300"/>
              </a:spcAft>
            </a:pPr>
            <a:r>
              <a:rPr lang="en-SG" sz="3200" b="1">
                <a:solidFill>
                  <a:schemeClr val="tx1">
                    <a:lumMod val="65000"/>
                    <a:lumOff val="35000"/>
                  </a:schemeClr>
                </a:solidFill>
                <a:latin typeface="Arial"/>
                <a:cs typeface="Arial"/>
              </a:rPr>
              <a:t>Problem: </a:t>
            </a:r>
            <a:r>
              <a:rPr lang="en-SG" sz="3200">
                <a:solidFill>
                  <a:schemeClr val="tx1">
                    <a:lumMod val="65000"/>
                    <a:lumOff val="35000"/>
                  </a:schemeClr>
                </a:solidFill>
                <a:latin typeface="Arial"/>
                <a:cs typeface="Arial"/>
              </a:rPr>
              <a:t>A struggle </a:t>
            </a:r>
            <a:r>
              <a:rPr lang="en-SG" sz="3200">
                <a:solidFill>
                  <a:schemeClr val="tx1">
                    <a:lumMod val="65000"/>
                    <a:lumOff val="35000"/>
                  </a:schemeClr>
                </a:solidFill>
                <a:latin typeface="Arial"/>
                <a:ea typeface="+mn-lt"/>
                <a:cs typeface="Arial"/>
              </a:rPr>
              <a:t>r</a:t>
            </a:r>
            <a:r>
              <a:rPr lang="en-SG" sz="3200">
                <a:solidFill>
                  <a:schemeClr val="tx1">
                    <a:lumMod val="65000"/>
                    <a:lumOff val="35000"/>
                  </a:schemeClr>
                </a:solidFill>
                <a:latin typeface="Arial"/>
                <a:ea typeface="+mn-lt"/>
                <a:cs typeface="+mn-lt"/>
              </a:rPr>
              <a:t>etail businesses often face is trying to understand customer purchasing patterns which limits their ability to tailor marketing strategies and optimise sales. This is because without actionable insights into consumer behaviour, companies risk inefficient resource allocation and missed opportunities for customer engagement.</a:t>
            </a:r>
          </a:p>
          <a:p>
            <a:pPr algn="just">
              <a:spcAft>
                <a:spcPts val="300"/>
              </a:spcAft>
            </a:pPr>
            <a:endParaRPr lang="en-SG" sz="3200">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a:solidFill>
                  <a:schemeClr val="tx1">
                    <a:lumMod val="65000"/>
                    <a:lumOff val="35000"/>
                  </a:schemeClr>
                </a:solidFill>
                <a:latin typeface="Arial"/>
                <a:cs typeface="Arial"/>
              </a:rPr>
              <a:t>Requirements: </a:t>
            </a:r>
            <a:r>
              <a:rPr lang="en-SG" sz="3200">
                <a:solidFill>
                  <a:schemeClr val="tx1">
                    <a:lumMod val="65000"/>
                    <a:lumOff val="35000"/>
                  </a:schemeClr>
                </a:solidFill>
                <a:latin typeface="Arial"/>
                <a:ea typeface="+mn-lt"/>
                <a:cs typeface="+mn-lt"/>
              </a:rPr>
              <a:t>A comprehensive analysis of customer shopping data to identify trends, segment customers, and derive actionable insights. The project requires preprocessing raw data, performing exploratory data analysis (EDA), applying clustering techniques for customer segmentation, and developing interactive dashboards using Power BI or Tableau to visualise findings.</a:t>
            </a:r>
          </a:p>
          <a:p>
            <a:pPr algn="just">
              <a:spcAft>
                <a:spcPts val="300"/>
              </a:spcAft>
            </a:pPr>
            <a:endParaRPr lang="en-SG" sz="3200" b="1">
              <a:solidFill>
                <a:schemeClr val="tx1">
                  <a:lumMod val="65000"/>
                  <a:lumOff val="35000"/>
                </a:schemeClr>
              </a:solidFill>
              <a:latin typeface="Arial" panose="020B0604020202020204" pitchFamily="34" charset="0"/>
              <a:cs typeface="Arial" panose="020B0604020202020204" pitchFamily="34" charset="0"/>
            </a:endParaRPr>
          </a:p>
          <a:p>
            <a:pPr algn="just">
              <a:spcAft>
                <a:spcPts val="300"/>
              </a:spcAft>
            </a:pPr>
            <a:r>
              <a:rPr lang="en-SG" sz="3200" b="1">
                <a:solidFill>
                  <a:schemeClr val="tx1">
                    <a:lumMod val="65000"/>
                    <a:lumOff val="35000"/>
                  </a:schemeClr>
                </a:solidFill>
                <a:latin typeface="Arial"/>
                <a:cs typeface="Arial"/>
              </a:rPr>
              <a:t>Solution:</a:t>
            </a:r>
            <a:r>
              <a:rPr lang="en-SG" sz="3200">
                <a:solidFill>
                  <a:schemeClr val="tx1">
                    <a:lumMod val="65000"/>
                    <a:lumOff val="35000"/>
                  </a:schemeClr>
                </a:solidFill>
                <a:latin typeface="Arial"/>
                <a:cs typeface="Arial"/>
              </a:rPr>
              <a:t> </a:t>
            </a:r>
            <a:r>
              <a:rPr lang="en-SG" sz="3200">
                <a:solidFill>
                  <a:schemeClr val="tx1">
                    <a:lumMod val="65000"/>
                    <a:lumOff val="35000"/>
                  </a:schemeClr>
                </a:solidFill>
                <a:latin typeface="Arial"/>
                <a:ea typeface="+mn-lt"/>
                <a:cs typeface="+mn-lt"/>
              </a:rPr>
              <a:t>The project involves cleaning and enriching the customer dataset, conducting EDA to uncover purchasing trends, and using K-means clustering to segment customers based on demographics, spending habits, and purchase frequency. Each team member will create a unique Power BI/Tableau dashboard to present insights, enabling businesses to personalise marketing strategies and improve customer retention.</a:t>
            </a:r>
          </a:p>
          <a:p>
            <a:pPr algn="just"/>
            <a:endParaRPr lang="en-SG" sz="3200">
              <a:solidFill>
                <a:schemeClr val="tx1">
                  <a:lumMod val="65000"/>
                  <a:lumOff val="35000"/>
                </a:schemeClr>
              </a:solidFill>
              <a:latin typeface="Arial" panose="020B0604020202020204" pitchFamily="34" charset="0"/>
              <a:cs typeface="Arial" panose="020B0604020202020204" pitchFamily="34" charset="0"/>
            </a:endParaRPr>
          </a:p>
          <a:p>
            <a:pPr algn="just"/>
            <a:r>
              <a:rPr lang="en-US" sz="3200" b="1">
                <a:solidFill>
                  <a:schemeClr val="tx1">
                    <a:lumMod val="65000"/>
                    <a:lumOff val="35000"/>
                  </a:schemeClr>
                </a:solidFill>
                <a:latin typeface="Arial"/>
                <a:cs typeface="Arial"/>
              </a:rPr>
              <a:t>Technologies:</a:t>
            </a:r>
            <a:r>
              <a:rPr lang="en-US" sz="3200" b="1">
                <a:solidFill>
                  <a:schemeClr val="tx1">
                    <a:lumMod val="65000"/>
                    <a:lumOff val="35000"/>
                  </a:schemeClr>
                </a:solidFill>
                <a:latin typeface="Arial"/>
                <a:ea typeface="+mn-lt"/>
                <a:cs typeface="Arial"/>
              </a:rPr>
              <a:t> </a:t>
            </a:r>
            <a:r>
              <a:rPr lang="en-US" sz="3200">
                <a:solidFill>
                  <a:schemeClr val="tx1">
                    <a:lumMod val="65000"/>
                    <a:lumOff val="35000"/>
                  </a:schemeClr>
                </a:solidFill>
                <a:latin typeface="Arial"/>
                <a:ea typeface="+mn-lt"/>
                <a:cs typeface="+mn-lt"/>
              </a:rPr>
              <a:t>Python for data preprocessing and EDA, K-means clustering for segmentation, Power BI/Tableau for interactive dashboard development, and Excel to perform data exploration.</a:t>
            </a:r>
            <a:endParaRPr lang="en-US" sz="4400">
              <a:solidFill>
                <a:schemeClr val="tx1">
                  <a:lumMod val="65000"/>
                  <a:lumOff val="35000"/>
                </a:schemeClr>
              </a:solidFill>
              <a:latin typeface="Arial"/>
              <a:cs typeface="Arial" panose="020B0604020202020204" pitchFamily="34" charset="0"/>
            </a:endParaRPr>
          </a:p>
        </p:txBody>
      </p:sp>
      <p:sp>
        <p:nvSpPr>
          <p:cNvPr id="7" name="TextBox 6"/>
          <p:cNvSpPr txBox="1"/>
          <p:nvPr/>
        </p:nvSpPr>
        <p:spPr>
          <a:xfrm>
            <a:off x="1260352" y="26996914"/>
            <a:ext cx="9358050" cy="2308324"/>
          </a:xfrm>
          <a:prstGeom prst="rect">
            <a:avLst/>
          </a:prstGeom>
          <a:noFill/>
        </p:spPr>
        <p:txBody>
          <a:bodyPr wrap="square" lIns="91440" tIns="45720" rIns="91440" bIns="45720" rtlCol="0" anchor="t">
            <a:spAutoFit/>
          </a:bodyPr>
          <a:lstStyle/>
          <a:p>
            <a:r>
              <a:rPr lang="en-US" sz="2400" b="1">
                <a:solidFill>
                  <a:schemeClr val="tx1">
                    <a:lumMod val="65000"/>
                    <a:lumOff val="35000"/>
                  </a:schemeClr>
                </a:solidFill>
                <a:latin typeface="Arial" panose="020B0604020202020204" pitchFamily="34" charset="0"/>
                <a:cs typeface="Arial" panose="020B0604020202020204" pitchFamily="34" charset="0"/>
              </a:rPr>
              <a:t>Team Members</a:t>
            </a:r>
          </a:p>
          <a:p>
            <a:r>
              <a:rPr lang="en-US" sz="2400">
                <a:solidFill>
                  <a:schemeClr val="tx1">
                    <a:lumMod val="65000"/>
                    <a:lumOff val="35000"/>
                  </a:schemeClr>
                </a:solidFill>
                <a:latin typeface="Arial"/>
                <a:cs typeface="Arial"/>
              </a:rPr>
              <a:t>Muhsinah, Eva,</a:t>
            </a:r>
          </a:p>
          <a:p>
            <a:r>
              <a:rPr lang="en-US" sz="2400">
                <a:solidFill>
                  <a:schemeClr val="tx1">
                    <a:lumMod val="65000"/>
                    <a:lumOff val="35000"/>
                  </a:schemeClr>
                </a:solidFill>
                <a:latin typeface="Arial"/>
                <a:cs typeface="Arial"/>
              </a:rPr>
              <a:t>Han Shen</a:t>
            </a:r>
            <a:endParaRPr lang="en-US" sz="2400">
              <a:solidFill>
                <a:schemeClr val="tx1">
                  <a:lumMod val="65000"/>
                  <a:lumOff val="35000"/>
                </a:schemeClr>
              </a:solidFill>
              <a:latin typeface="Arial" panose="020B0604020202020204" pitchFamily="34" charset="0"/>
              <a:cs typeface="Arial" panose="020B0604020202020204" pitchFamily="34" charset="0"/>
            </a:endParaRPr>
          </a:p>
          <a:p>
            <a:endParaRPr lang="en-US" sz="2400" b="1">
              <a:solidFill>
                <a:schemeClr val="tx1">
                  <a:lumMod val="65000"/>
                  <a:lumOff val="35000"/>
                </a:schemeClr>
              </a:solidFill>
              <a:latin typeface="Arial" panose="020B0604020202020204" pitchFamily="34" charset="0"/>
              <a:cs typeface="Arial" panose="020B0604020202020204" pitchFamily="34" charset="0"/>
            </a:endParaRPr>
          </a:p>
          <a:p>
            <a:r>
              <a:rPr lang="en-US" sz="2400" b="1">
                <a:solidFill>
                  <a:schemeClr val="tx1">
                    <a:lumMod val="65000"/>
                    <a:lumOff val="35000"/>
                  </a:schemeClr>
                </a:solidFill>
                <a:latin typeface="Arial" panose="020B0604020202020204" pitchFamily="34" charset="0"/>
                <a:cs typeface="Arial" panose="020B0604020202020204" pitchFamily="34" charset="0"/>
              </a:rPr>
              <a:t>Supervisor</a:t>
            </a:r>
          </a:p>
          <a:p>
            <a:r>
              <a:rPr lang="en-US" sz="2400" err="1">
                <a:solidFill>
                  <a:schemeClr val="tx1">
                    <a:lumMod val="65000"/>
                    <a:lumOff val="35000"/>
                  </a:schemeClr>
                </a:solidFill>
                <a:latin typeface="Arial"/>
                <a:cs typeface="Arial"/>
              </a:rPr>
              <a:t>Mr</a:t>
            </a:r>
            <a:r>
              <a:rPr lang="en-US" sz="2400">
                <a:solidFill>
                  <a:schemeClr val="tx1">
                    <a:lumMod val="65000"/>
                    <a:lumOff val="35000"/>
                  </a:schemeClr>
                </a:solidFill>
                <a:latin typeface="Arial"/>
                <a:cs typeface="Arial"/>
              </a:rPr>
              <a:t> Wee Kin Guan</a:t>
            </a:r>
          </a:p>
        </p:txBody>
      </p:sp>
      <p:pic>
        <p:nvPicPr>
          <p:cNvPr id="4" name="Picture 3"/>
          <p:cNvPicPr>
            <a:picLocks noChangeAspect="1"/>
          </p:cNvPicPr>
          <p:nvPr/>
        </p:nvPicPr>
        <p:blipFill>
          <a:blip r:embed="rId3"/>
          <a:stretch>
            <a:fillRect/>
          </a:stretch>
        </p:blipFill>
        <p:spPr>
          <a:xfrm>
            <a:off x="1082509" y="22424737"/>
            <a:ext cx="8861745" cy="4417085"/>
          </a:xfrm>
          <a:prstGeom prst="rect">
            <a:avLst/>
          </a:prstGeom>
          <a:ln w="25400">
            <a:solidFill>
              <a:srgbClr val="E16609"/>
            </a:solidFill>
          </a:ln>
        </p:spPr>
      </p:pic>
      <p:sp>
        <p:nvSpPr>
          <p:cNvPr id="20" name="TextBox 19"/>
          <p:cNvSpPr txBox="1"/>
          <p:nvPr/>
        </p:nvSpPr>
        <p:spPr>
          <a:xfrm rot="1382227">
            <a:off x="2037898" y="23953140"/>
            <a:ext cx="6702452" cy="1754326"/>
          </a:xfrm>
          <a:prstGeom prst="rect">
            <a:avLst/>
          </a:prstGeom>
          <a:noFill/>
        </p:spPr>
        <p:txBody>
          <a:bodyPr wrap="square" rtlCol="0">
            <a:spAutoFit/>
          </a:bodyPr>
          <a:lstStyle/>
          <a:p>
            <a:r>
              <a:rPr lang="en-SG" sz="5400" b="1">
                <a:solidFill>
                  <a:srgbClr val="FF0000"/>
                </a:solidFill>
              </a:rPr>
              <a:t>Replace with a photo of the team at work</a:t>
            </a:r>
            <a:endParaRPr lang="en-SG" sz="5400"/>
          </a:p>
        </p:txBody>
      </p:sp>
      <p:sp>
        <p:nvSpPr>
          <p:cNvPr id="21" name="TextBox 20"/>
          <p:cNvSpPr txBox="1"/>
          <p:nvPr/>
        </p:nvSpPr>
        <p:spPr>
          <a:xfrm>
            <a:off x="10497934" y="27681486"/>
            <a:ext cx="8851239" cy="476998"/>
          </a:xfrm>
          <a:prstGeom prst="rect">
            <a:avLst/>
          </a:prstGeom>
          <a:noFill/>
        </p:spPr>
        <p:txBody>
          <a:bodyPr wrap="square" lIns="45665" tIns="22833" rIns="45665" bIns="22833" rtlCol="0" anchor="t">
            <a:spAutoFit/>
          </a:bodyPr>
          <a:lstStyle/>
          <a:p>
            <a:r>
              <a:rPr lang="en-SG" sz="2800">
                <a:solidFill>
                  <a:schemeClr val="tx1">
                    <a:lumMod val="65000"/>
                    <a:lumOff val="35000"/>
                  </a:schemeClr>
                </a:solidFill>
                <a:latin typeface="Arial"/>
                <a:cs typeface="Arial"/>
              </a:rPr>
              <a:t>Preferred payment method by age group and gender</a:t>
            </a:r>
          </a:p>
        </p:txBody>
      </p:sp>
      <p:pic>
        <p:nvPicPr>
          <p:cNvPr id="8" name="Picture 7" descr="A screen shot of a chart&#10;&#10;AI-generated content may be incorrect.">
            <a:extLst>
              <a:ext uri="{FF2B5EF4-FFF2-40B4-BE49-F238E27FC236}">
                <a16:creationId xmlns:a16="http://schemas.microsoft.com/office/drawing/2014/main" id="{3EB1A8E2-34DC-40D7-1855-D6E6464CF0E5}"/>
              </a:ext>
            </a:extLst>
          </p:cNvPr>
          <p:cNvPicPr>
            <a:picLocks noChangeAspect="1"/>
          </p:cNvPicPr>
          <p:nvPr/>
        </p:nvPicPr>
        <p:blipFill>
          <a:blip r:embed="rId4"/>
          <a:stretch>
            <a:fillRect/>
          </a:stretch>
        </p:blipFill>
        <p:spPr>
          <a:xfrm>
            <a:off x="10604843" y="17374931"/>
            <a:ext cx="9143535" cy="4409944"/>
          </a:xfrm>
          <a:prstGeom prst="rect">
            <a:avLst/>
          </a:prstGeom>
        </p:spPr>
      </p:pic>
      <p:sp>
        <p:nvSpPr>
          <p:cNvPr id="10" name="TextBox 9">
            <a:extLst>
              <a:ext uri="{FF2B5EF4-FFF2-40B4-BE49-F238E27FC236}">
                <a16:creationId xmlns:a16="http://schemas.microsoft.com/office/drawing/2014/main" id="{F1D26503-5491-AF15-0635-DD5F830FBD2C}"/>
              </a:ext>
            </a:extLst>
          </p:cNvPr>
          <p:cNvSpPr txBox="1"/>
          <p:nvPr/>
        </p:nvSpPr>
        <p:spPr>
          <a:xfrm>
            <a:off x="10419980" y="21794716"/>
            <a:ext cx="8206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a:ea typeface="Calibri"/>
                <a:cs typeface="Calibri"/>
              </a:rPr>
              <a:t>Total revenue produced by each product category</a:t>
            </a:r>
            <a:endParaRPr lang="en-US" sz="2400"/>
          </a:p>
        </p:txBody>
      </p:sp>
      <p:sp>
        <p:nvSpPr>
          <p:cNvPr id="6" name="TextBox 5">
            <a:extLst>
              <a:ext uri="{FF2B5EF4-FFF2-40B4-BE49-F238E27FC236}">
                <a16:creationId xmlns:a16="http://schemas.microsoft.com/office/drawing/2014/main" id="{5530C8E2-3ABA-9E7C-E486-9633F6377DD1}"/>
              </a:ext>
            </a:extLst>
          </p:cNvPr>
          <p:cNvSpPr txBox="1"/>
          <p:nvPr/>
        </p:nvSpPr>
        <p:spPr>
          <a:xfrm>
            <a:off x="1088726" y="21794715"/>
            <a:ext cx="8206800"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ea typeface="Calibri"/>
                <a:cs typeface="Calibri"/>
              </a:rPr>
              <a:t>Product category preferences </a:t>
            </a:r>
            <a:r>
              <a:rPr lang="en-US" sz="2400">
                <a:ea typeface="Calibri"/>
                <a:cs typeface="Calibri"/>
              </a:rPr>
              <a:t>by </a:t>
            </a:r>
            <a:r>
              <a:rPr lang="en-US" sz="2400" dirty="0">
                <a:ea typeface="Calibri"/>
                <a:cs typeface="Calibri"/>
              </a:rPr>
              <a:t>seasons</a:t>
            </a:r>
            <a:endParaRPr lang="en-US" sz="2400"/>
          </a:p>
        </p:txBody>
      </p:sp>
      <p:pic>
        <p:nvPicPr>
          <p:cNvPr id="3" name="Picture 2" descr="A screenshot of a computer&#10;&#10;AI-generated content may be incorrect.">
            <a:extLst>
              <a:ext uri="{FF2B5EF4-FFF2-40B4-BE49-F238E27FC236}">
                <a16:creationId xmlns:a16="http://schemas.microsoft.com/office/drawing/2014/main" id="{34E232B4-52BD-BCA3-FA63-97264EBC788C}"/>
              </a:ext>
            </a:extLst>
          </p:cNvPr>
          <p:cNvPicPr>
            <a:picLocks noChangeAspect="1"/>
          </p:cNvPicPr>
          <p:nvPr/>
        </p:nvPicPr>
        <p:blipFill>
          <a:blip r:embed="rId5"/>
          <a:stretch>
            <a:fillRect/>
          </a:stretch>
        </p:blipFill>
        <p:spPr>
          <a:xfrm>
            <a:off x="10502216" y="22248154"/>
            <a:ext cx="9346588" cy="5278004"/>
          </a:xfrm>
          <a:prstGeom prst="rect">
            <a:avLst/>
          </a:prstGeom>
        </p:spPr>
      </p:pic>
      <p:pic>
        <p:nvPicPr>
          <p:cNvPr id="11" name="Picture 10" descr="A graph of sales&#10;&#10;AI-generated content may be incorrect.">
            <a:extLst>
              <a:ext uri="{FF2B5EF4-FFF2-40B4-BE49-F238E27FC236}">
                <a16:creationId xmlns:a16="http://schemas.microsoft.com/office/drawing/2014/main" id="{40D7BECD-2F98-BCAC-805F-F6EE98E0BD9D}"/>
              </a:ext>
            </a:extLst>
          </p:cNvPr>
          <p:cNvPicPr>
            <a:picLocks noChangeAspect="1"/>
          </p:cNvPicPr>
          <p:nvPr/>
        </p:nvPicPr>
        <p:blipFill>
          <a:blip r:embed="rId6"/>
          <a:stretch>
            <a:fillRect/>
          </a:stretch>
        </p:blipFill>
        <p:spPr>
          <a:xfrm>
            <a:off x="1034517" y="17373212"/>
            <a:ext cx="9365763" cy="4384615"/>
          </a:xfrm>
          <a:prstGeom prst="rect">
            <a:avLst/>
          </a:prstGeom>
        </p:spPr>
      </p:pic>
    </p:spTree>
    <p:extLst>
      <p:ext uri="{BB962C8B-B14F-4D97-AF65-F5344CB8AC3E}">
        <p14:creationId xmlns:p14="http://schemas.microsoft.com/office/powerpoint/2010/main" val="931397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AF45ACC263EA734D945ACC4F3E620966" ma:contentTypeVersion="16" ma:contentTypeDescription="Create a new document." ma:contentTypeScope="" ma:versionID="d40e9dae1d368b91bf3d3f3ef0447877">
  <xsd:schema xmlns:xsd="http://www.w3.org/2001/XMLSchema" xmlns:xs="http://www.w3.org/2001/XMLSchema" xmlns:p="http://schemas.microsoft.com/office/2006/metadata/properties" xmlns:ns1="http://schemas.microsoft.com/sharepoint/v3" xmlns:ns3="4273798a-8e7c-4150-b1eb-bb92c15cf154" xmlns:ns4="d2d8462b-6476-4c7d-8275-c0f09241600f" targetNamespace="http://schemas.microsoft.com/office/2006/metadata/properties" ma:root="true" ma:fieldsID="ff857beed7bb60264c77200005d14920" ns1:_="" ns3:_="" ns4:_="">
    <xsd:import namespace="http://schemas.microsoft.com/sharepoint/v3"/>
    <xsd:import namespace="4273798a-8e7c-4150-b1eb-bb92c15cf154"/>
    <xsd:import namespace="d2d8462b-6476-4c7d-8275-c0f09241600f"/>
    <xsd:element name="properties">
      <xsd:complexType>
        <xsd:sequence>
          <xsd:element name="documentManagement">
            <xsd:complexType>
              <xsd:all>
                <xsd:element ref="ns3:MediaServiceMetadata" minOccurs="0"/>
                <xsd:element ref="ns3:MediaServiceFastMetadata" minOccurs="0"/>
                <xsd:element ref="ns3:MediaServiceDateTaken" minOccurs="0"/>
                <xsd:element ref="ns3:MediaServiceAutoTags" minOccurs="0"/>
                <xsd:element ref="ns3:MediaServiceOCR" minOccurs="0"/>
                <xsd:element ref="ns3:MediaServiceLocation" minOccurs="0"/>
                <xsd:element ref="ns3:MediaServiceGenerationTime" minOccurs="0"/>
                <xsd:element ref="ns3:MediaServiceEventHashCode" minOccurs="0"/>
                <xsd:element ref="ns3:MediaServiceAutoKeyPoints" minOccurs="0"/>
                <xsd:element ref="ns3:MediaServiceKeyPoints" minOccurs="0"/>
                <xsd:element ref="ns1:_ip_UnifiedCompliancePolicyProperties" minOccurs="0"/>
                <xsd:element ref="ns1:_ip_UnifiedCompliancePolicyUIAc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xsd:simpleType>
        <xsd:restriction base="dms:Note"/>
      </xsd:simpleType>
    </xsd:element>
    <xsd:element name="_ip_UnifiedCompliancePolicyUIAction" ma:index="19"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273798a-8e7c-4150-b1eb-bb92c15cf15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MediaServiceAutoTags" ma:internalName="MediaServiceAutoTags" ma:readOnly="true">
      <xsd:simpleType>
        <xsd:restriction base="dms:Text"/>
      </xsd:simpleType>
    </xsd:element>
    <xsd:element name="MediaServiceOCR" ma:index="12" nillable="true" ma:displayName="MediaServiceOCR" ma:internalName="MediaServiceOCR" ma:readOnly="true">
      <xsd:simpleType>
        <xsd:restriction base="dms:Note">
          <xsd:maxLength value="255"/>
        </xsd:restriction>
      </xsd:simpleType>
    </xsd:element>
    <xsd:element name="MediaServiceLocation" ma:index="13" nillable="true" ma:displayName="MediaServiceLocation" ma:internalName="MediaServiceLocation" ma:readOnly="true">
      <xsd:simpleType>
        <xsd:restriction base="dms:Text"/>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true">
      <xsd:simpleType>
        <xsd:restriction base="dms:Note">
          <xsd:maxLength value="255"/>
        </xsd:restriction>
      </xsd:simpleType>
    </xsd:element>
    <xsd:element name="MediaLengthInSeconds" ma:index="23"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d2d8462b-6476-4c7d-8275-c0f09241600f" elementFormDefault="qualified">
    <xsd:import namespace="http://schemas.microsoft.com/office/2006/documentManagement/types"/>
    <xsd:import namespace="http://schemas.microsoft.com/office/infopath/2007/PartnerControls"/>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element name="SharingHintHash" ma:index="2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9E4FD7B-F212-4C20-A600-A5D04CB08C22}">
  <ds:schemaRefs>
    <ds:schemaRef ds:uri="http://schemas.microsoft.com/sharepoint/v3/contenttype/forms"/>
  </ds:schemaRefs>
</ds:datastoreItem>
</file>

<file path=customXml/itemProps2.xml><?xml version="1.0" encoding="utf-8"?>
<ds:datastoreItem xmlns:ds="http://schemas.openxmlformats.org/officeDocument/2006/customXml" ds:itemID="{B155F4EC-BD04-4664-8C2D-39B3DE75C63A}">
  <ds:schemaRefs>
    <ds:schemaRef ds:uri="4273798a-8e7c-4150-b1eb-bb92c15cf154"/>
    <ds:schemaRef ds:uri="d2d8462b-6476-4c7d-8275-c0f09241600f"/>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32F81544-CB06-4B31-A173-C9B4E4168016}">
  <ds:schemaRefs>
    <ds:schemaRef ds:uri="4273798a-8e7c-4150-b1eb-bb92c15cf154"/>
    <ds:schemaRef ds:uri="d2d8462b-6476-4c7d-8275-c0f09241600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docMetadata/LabelInfo.xml><?xml version="1.0" encoding="utf-8"?>
<clbl:labelList xmlns:clbl="http://schemas.microsoft.com/office/2020/mipLabelMetadata">
  <clbl:label id="{b70f6a2e-9a0b-44bc-9fcb-55781401e2f0}" enabled="1" method="Standard" siteId="{f688b0d0-79f0-40a4-8644-35fcdee9d0f3}" removed="0"/>
</clbl:labelList>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1</Slides>
  <Notes>1</Notes>
  <HiddenSlides>0</HiddenSlides>
  <ScaleCrop>false</ScaleCrop>
  <HeadingPairs>
    <vt:vector size="4" baseType="variant">
      <vt:variant>
        <vt:lpstr>Theme</vt:lpstr>
      </vt:variant>
      <vt:variant>
        <vt:i4>1</vt:i4>
      </vt:variant>
      <vt:variant>
        <vt:lpstr>Slide Titles</vt:lpstr>
      </vt:variant>
      <vt:variant>
        <vt:i4>1</vt:i4>
      </vt:variant>
    </vt:vector>
  </HeadingPairs>
  <TitlesOfParts>
    <vt:vector size="2" baseType="lpstr">
      <vt:lpstr>Office Theme</vt:lpstr>
      <vt:lpstr>Customer Shopping Trend and Behaviour Analysis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Samuel Chua OCC</dc:creator>
  <cp:revision>2</cp:revision>
  <cp:lastPrinted>2015-10-07T03:43:03Z</cp:lastPrinted>
  <dcterms:created xsi:type="dcterms:W3CDTF">2013-11-08T07:15:15Z</dcterms:created>
  <dcterms:modified xsi:type="dcterms:W3CDTF">2025-07-27T16:23:15Z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0x010100AF45ACC263EA734D945ACC4F3E620966</vt:lpwstr>
  </property>
  <property fmtid="{D5CDD505-2E9C-101B-9397-08002B2CF9AE}" pid="3" name="_dlc_DocIdItemGuid">
    <vt:lpwstr>d2ab94f0-aa0b-4424-bc35-41695c99ac49</vt:lpwstr>
  </property>
  <property fmtid="{D5CDD505-2E9C-101B-9397-08002B2CF9AE}" pid="4" name="MSIP_Label_b70f6a2e-9a0b-44bc-9fcb-55781401e2f0_Enabled">
    <vt:lpwstr>true</vt:lpwstr>
  </property>
  <property fmtid="{D5CDD505-2E9C-101B-9397-08002B2CF9AE}" pid="5" name="MSIP_Label_b70f6a2e-9a0b-44bc-9fcb-55781401e2f0_SetDate">
    <vt:lpwstr>2021-07-12T06:48:16Z</vt:lpwstr>
  </property>
  <property fmtid="{D5CDD505-2E9C-101B-9397-08002B2CF9AE}" pid="6" name="MSIP_Label_b70f6a2e-9a0b-44bc-9fcb-55781401e2f0_Method">
    <vt:lpwstr>Standard</vt:lpwstr>
  </property>
  <property fmtid="{D5CDD505-2E9C-101B-9397-08002B2CF9AE}" pid="7" name="MSIP_Label_b70f6a2e-9a0b-44bc-9fcb-55781401e2f0_Name">
    <vt:lpwstr>NON-SENSITIVE</vt:lpwstr>
  </property>
  <property fmtid="{D5CDD505-2E9C-101B-9397-08002B2CF9AE}" pid="8" name="MSIP_Label_b70f6a2e-9a0b-44bc-9fcb-55781401e2f0_SiteId">
    <vt:lpwstr>f688b0d0-79f0-40a4-8644-35fcdee9d0f3</vt:lpwstr>
  </property>
  <property fmtid="{D5CDD505-2E9C-101B-9397-08002B2CF9AE}" pid="9" name="MSIP_Label_b70f6a2e-9a0b-44bc-9fcb-55781401e2f0_ActionId">
    <vt:lpwstr>b0df680a-912e-44c3-89e9-6455e0f4fcc7</vt:lpwstr>
  </property>
  <property fmtid="{D5CDD505-2E9C-101B-9397-08002B2CF9AE}" pid="10" name="MSIP_Label_b70f6a2e-9a0b-44bc-9fcb-55781401e2f0_ContentBits">
    <vt:lpwstr>1</vt:lpwstr>
  </property>
</Properties>
</file>