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856" r:id="rId6"/>
  </p:sldMasterIdLst>
  <p:notesMasterIdLst>
    <p:notesMasterId r:id="rId22"/>
  </p:notesMasterIdLst>
  <p:sldIdLst>
    <p:sldId id="277" r:id="rId7"/>
    <p:sldId id="278" r:id="rId8"/>
    <p:sldId id="279" r:id="rId9"/>
    <p:sldId id="266" r:id="rId10"/>
    <p:sldId id="286" r:id="rId11"/>
    <p:sldId id="274" r:id="rId12"/>
    <p:sldId id="276" r:id="rId13"/>
    <p:sldId id="275" r:id="rId14"/>
    <p:sldId id="280" r:id="rId15"/>
    <p:sldId id="281" r:id="rId16"/>
    <p:sldId id="282" r:id="rId17"/>
    <p:sldId id="270" r:id="rId18"/>
    <p:sldId id="271" r:id="rId19"/>
    <p:sldId id="285" r:id="rId20"/>
    <p:sldId id="284"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94395D-F1D2-3B01-DF78-214371E851C2}" v="3" dt="2025-07-27T10:51:27.078"/>
    <p1510:client id="{73D0E369-05FF-FB49-0936-A12E4C0C73D2}" v="35" dt="2025-07-27T17:05:33.435"/>
    <p1510:client id="{85B7E021-460C-96E3-2F09-D9CE73720940}" v="108" dt="2025-07-27T17:05:58.072"/>
    <p1510:client id="{919148B4-BB3A-92EA-5EAF-28289A3CD9ED}" v="51" dt="2025-07-27T05:19:49.466"/>
    <p1510:client id="{CB6F4684-992C-A7E6-F2BA-EBCC0E0AA489}" v="13" dt="2025-07-27T07:49:39.603"/>
    <p1510:client id="{F6873C8E-3042-1833-1BBB-EE5DDE537D41}" v="105" dt="2025-07-27T04:17:56.1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C72EDA3E-64DE-4D88-9EBC-D36E4C193E6B}" type="datetimeFigureOut">
              <a:rPr lang="en-US"/>
              <a:pPr>
                <a:defRPr/>
              </a:pPr>
              <a:t>7/27/2025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B77F8D14-E1AE-47F9-A5F9-E08141A9AA35}" type="slidenum">
              <a:rPr lang="en-US" altLang="en-US"/>
              <a:pPr>
                <a:defRPr/>
              </a:pPr>
              <a:t>‹#›</a:t>
            </a:fld>
            <a:endParaRPr lang="en-US" altLang="en-US"/>
          </a:p>
        </p:txBody>
      </p:sp>
    </p:spTree>
    <p:extLst>
      <p:ext uri="{BB962C8B-B14F-4D97-AF65-F5344CB8AC3E}">
        <p14:creationId xmlns:p14="http://schemas.microsoft.com/office/powerpoint/2010/main" val="400387446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B77F8D14-E1AE-47F9-A5F9-E08141A9AA35}" type="slidenum">
              <a:rPr lang="en-US" altLang="en-US" smtClean="0"/>
              <a:pPr>
                <a:defRPr/>
              </a:pPr>
              <a:t>2</a:t>
            </a:fld>
            <a:endParaRPr lang="en-US" altLang="en-US"/>
          </a:p>
        </p:txBody>
      </p:sp>
    </p:spTree>
    <p:extLst>
      <p:ext uri="{BB962C8B-B14F-4D97-AF65-F5344CB8AC3E}">
        <p14:creationId xmlns:p14="http://schemas.microsoft.com/office/powerpoint/2010/main" val="2328788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a:p>
        </p:txBody>
      </p:sp>
      <p:sp>
        <p:nvSpPr>
          <p:cNvPr id="4" name="Slide Number Placeholder 3"/>
          <p:cNvSpPr>
            <a:spLocks noGrp="1"/>
          </p:cNvSpPr>
          <p:nvPr>
            <p:ph type="sldNum" sz="quarter" idx="5"/>
          </p:nvPr>
        </p:nvSpPr>
        <p:spPr/>
        <p:txBody>
          <a:bodyPr/>
          <a:lstStyle/>
          <a:p>
            <a:pPr>
              <a:defRPr/>
            </a:pPr>
            <a:fld id="{B77F8D14-E1AE-47F9-A5F9-E08141A9AA35}" type="slidenum">
              <a:rPr lang="en-US" altLang="en-US" smtClean="0"/>
              <a:pPr>
                <a:defRPr/>
              </a:pPr>
              <a:t>10</a:t>
            </a:fld>
            <a:endParaRPr lang="en-US" altLang="en-US"/>
          </a:p>
        </p:txBody>
      </p:sp>
    </p:spTree>
    <p:extLst>
      <p:ext uri="{BB962C8B-B14F-4D97-AF65-F5344CB8AC3E}">
        <p14:creationId xmlns:p14="http://schemas.microsoft.com/office/powerpoint/2010/main" val="35037090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jpe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 Id="rId5" Type="http://schemas.openxmlformats.org/officeDocument/2006/relationships/image" Target="../media/image9.png"/><Relationship Id="rId4" Type="http://schemas.openxmlformats.org/officeDocument/2006/relationships/image" Target="../media/image8.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6.png"/><Relationship Id="rId4"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p:txBody>
          <a:bodyPr/>
          <a:lstStyle>
            <a:lvl1pPr>
              <a:defRPr/>
            </a:lvl1pPr>
          </a:lstStyle>
          <a:p>
            <a:pPr>
              <a:defRPr/>
            </a:pPr>
            <a:fld id="{08B54C73-80AE-41B7-85D2-C770DE7EF52E}" type="datetimeFigureOut">
              <a:rPr lang="en-SG"/>
              <a:pPr>
                <a:defRPr/>
              </a:pPr>
              <a:t>27/7/2025</a:t>
            </a:fld>
            <a:endParaRPr lang="en-SG"/>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E45FDDDD-DE95-4AB3-A7EB-71A33484F8AB}" type="slidenum">
              <a:rPr lang="en-SG"/>
              <a:pPr>
                <a:defRPr/>
              </a:pPr>
              <a:t>‹#›</a:t>
            </a:fld>
            <a:endParaRPr lang="en-SG"/>
          </a:p>
        </p:txBody>
      </p:sp>
    </p:spTree>
    <p:extLst>
      <p:ext uri="{BB962C8B-B14F-4D97-AF65-F5344CB8AC3E}">
        <p14:creationId xmlns:p14="http://schemas.microsoft.com/office/powerpoint/2010/main" val="8785877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819D0894-1100-4AA8-A2CD-EC6B7AB965F2}" type="datetimeFigureOut">
              <a:rPr lang="en-SG"/>
              <a:pPr>
                <a:defRPr/>
              </a:pPr>
              <a:t>27/7/2025</a:t>
            </a:fld>
            <a:endParaRPr lang="en-SG"/>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AB4F2175-8749-4368-9578-258C10A03D7F}" type="slidenum">
              <a:rPr lang="en-SG"/>
              <a:pPr>
                <a:defRPr/>
              </a:pPr>
              <a:t>‹#›</a:t>
            </a:fld>
            <a:endParaRPr lang="en-SG"/>
          </a:p>
        </p:txBody>
      </p:sp>
    </p:spTree>
    <p:extLst>
      <p:ext uri="{BB962C8B-B14F-4D97-AF65-F5344CB8AC3E}">
        <p14:creationId xmlns:p14="http://schemas.microsoft.com/office/powerpoint/2010/main" val="937021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6D08FBE0-33B9-4FF4-A124-692DF6A5A3F1}" type="datetimeFigureOut">
              <a:rPr lang="en-SG"/>
              <a:pPr>
                <a:defRPr/>
              </a:pPr>
              <a:t>27/7/2025</a:t>
            </a:fld>
            <a:endParaRPr lang="en-SG"/>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A7111E68-4795-474B-9C21-378173991A19}" type="slidenum">
              <a:rPr lang="en-SG"/>
              <a:pPr>
                <a:defRPr/>
              </a:pPr>
              <a:t>‹#›</a:t>
            </a:fld>
            <a:endParaRPr lang="en-SG"/>
          </a:p>
        </p:txBody>
      </p:sp>
    </p:spTree>
    <p:extLst>
      <p:ext uri="{BB962C8B-B14F-4D97-AF65-F5344CB8AC3E}">
        <p14:creationId xmlns:p14="http://schemas.microsoft.com/office/powerpoint/2010/main" val="39619045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cxnSp>
        <p:nvCxnSpPr>
          <p:cNvPr id="4" name="Straight Connector 3"/>
          <p:cNvCxnSpPr/>
          <p:nvPr userDrawn="1"/>
        </p:nvCxnSpPr>
        <p:spPr>
          <a:xfrm flipV="1">
            <a:off x="665163" y="1497013"/>
            <a:ext cx="7781925" cy="158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65610" y="893356"/>
            <a:ext cx="7781518" cy="604593"/>
          </a:xfrm>
          <a:prstGeom prst="rect">
            <a:avLst/>
          </a:prstGeom>
        </p:spPr>
        <p:txBody>
          <a:bodyPr>
            <a:normAutofit/>
          </a:bodyPr>
          <a:lstStyle>
            <a:lvl1pPr algn="l">
              <a:defRPr sz="3200" baseline="0">
                <a:latin typeface="Arial"/>
                <a:cs typeface="Arial"/>
              </a:defRPr>
            </a:lvl1pPr>
          </a:lstStyle>
          <a:p>
            <a:r>
              <a:rPr lang="en-US"/>
              <a:t>Click to edit Master title style</a:t>
            </a:r>
          </a:p>
        </p:txBody>
      </p:sp>
      <p:sp>
        <p:nvSpPr>
          <p:cNvPr id="6" name="Content Placeholder 5"/>
          <p:cNvSpPr>
            <a:spLocks noGrp="1"/>
          </p:cNvSpPr>
          <p:nvPr>
            <p:ph sz="quarter" idx="13"/>
          </p:nvPr>
        </p:nvSpPr>
        <p:spPr>
          <a:xfrm>
            <a:off x="665165" y="1651000"/>
            <a:ext cx="7781923" cy="4521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3"/>
          <p:cNvSpPr>
            <a:spLocks noGrp="1"/>
          </p:cNvSpPr>
          <p:nvPr>
            <p:ph type="ftr" sz="quarter" idx="14"/>
          </p:nvPr>
        </p:nvSpPr>
        <p:spPr>
          <a:xfrm>
            <a:off x="2884488" y="6246813"/>
            <a:ext cx="2895600" cy="365125"/>
          </a:xfrm>
        </p:spPr>
        <p:txBody>
          <a:bodyPr/>
          <a:lstStyle>
            <a:lvl1pPr>
              <a:defRPr sz="1200">
                <a:latin typeface="Arial" pitchFamily="34" charset="0"/>
                <a:cs typeface="Arial" pitchFamily="34" charset="0"/>
              </a:defRPr>
            </a:lvl1pPr>
          </a:lstStyle>
          <a:p>
            <a:pPr>
              <a:defRPr/>
            </a:pPr>
            <a:endParaRPr lang="en-US"/>
          </a:p>
        </p:txBody>
      </p:sp>
      <p:sp>
        <p:nvSpPr>
          <p:cNvPr id="8" name="Slide Number Placeholder 4"/>
          <p:cNvSpPr>
            <a:spLocks noGrp="1"/>
          </p:cNvSpPr>
          <p:nvPr>
            <p:ph type="sldNum" sz="quarter" idx="15"/>
          </p:nvPr>
        </p:nvSpPr>
        <p:spPr>
          <a:xfrm>
            <a:off x="6313488" y="6246813"/>
            <a:ext cx="2133600" cy="365125"/>
          </a:xfrm>
        </p:spPr>
        <p:txBody>
          <a:bodyPr/>
          <a:lstStyle>
            <a:lvl1pPr>
              <a:defRPr sz="1200">
                <a:latin typeface="Arial" pitchFamily="34" charset="0"/>
                <a:cs typeface="Arial" pitchFamily="34" charset="0"/>
              </a:defRPr>
            </a:lvl1pPr>
          </a:lstStyle>
          <a:p>
            <a:pPr>
              <a:defRPr/>
            </a:pPr>
            <a:fld id="{7FF63D0B-AD9C-4F22-88EB-D933B1BBD505}" type="slidenum">
              <a:rPr lang="en-US"/>
              <a:pPr>
                <a:defRPr/>
              </a:pPr>
              <a:t>‹#›</a:t>
            </a:fld>
            <a:endParaRPr lang="en-US"/>
          </a:p>
        </p:txBody>
      </p:sp>
      <p:pic>
        <p:nvPicPr>
          <p:cNvPr id="3" name="Picture 2" descr="A black background with a black square&#10;&#10;Description automatically generated with medium confidence">
            <a:extLst>
              <a:ext uri="{FF2B5EF4-FFF2-40B4-BE49-F238E27FC236}">
                <a16:creationId xmlns:a16="http://schemas.microsoft.com/office/drawing/2014/main" id="{0E95E85B-1D3C-F41A-5FBC-28256EEA7C9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513954" y="229564"/>
            <a:ext cx="1368882" cy="403201"/>
          </a:xfrm>
          <a:prstGeom prst="rect">
            <a:avLst/>
          </a:prstGeom>
        </p:spPr>
      </p:pic>
    </p:spTree>
    <p:extLst>
      <p:ext uri="{BB962C8B-B14F-4D97-AF65-F5344CB8AC3E}">
        <p14:creationId xmlns:p14="http://schemas.microsoft.com/office/powerpoint/2010/main" val="3251463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Divider">
    <p:spTree>
      <p:nvGrpSpPr>
        <p:cNvPr id="1" name=""/>
        <p:cNvGrpSpPr/>
        <p:nvPr/>
      </p:nvGrpSpPr>
      <p:grpSpPr>
        <a:xfrm>
          <a:off x="0" y="0"/>
          <a:ext cx="0" cy="0"/>
          <a:chOff x="0" y="0"/>
          <a:chExt cx="0" cy="0"/>
        </a:xfrm>
      </p:grpSpPr>
      <p:pic>
        <p:nvPicPr>
          <p:cNvPr id="3" name="Picture 6" descr="Untitled-1-01.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350" y="20638"/>
            <a:ext cx="9144000"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490415" y="2540256"/>
            <a:ext cx="5104098" cy="2018719"/>
          </a:xfrm>
          <a:prstGeom prst="rect">
            <a:avLst/>
          </a:prstGeom>
        </p:spPr>
        <p:txBody>
          <a:bodyPr anchor="t">
            <a:normAutofit/>
          </a:bodyPr>
          <a:lstStyle>
            <a:lvl1pPr marL="0" algn="l">
              <a:lnSpc>
                <a:spcPts val="4200"/>
              </a:lnSpc>
              <a:spcBef>
                <a:spcPts val="0"/>
              </a:spcBef>
              <a:defRPr sz="4300" baseline="0">
                <a:solidFill>
                  <a:srgbClr val="6DB310"/>
                </a:solidFill>
                <a:latin typeface="Arial"/>
                <a:cs typeface="Arial"/>
              </a:defRPr>
            </a:lvl1pPr>
          </a:lstStyle>
          <a:p>
            <a:r>
              <a:rPr lang="en-US"/>
              <a:t>Click to edit Master title style</a:t>
            </a:r>
          </a:p>
        </p:txBody>
      </p:sp>
    </p:spTree>
    <p:extLst>
      <p:ext uri="{BB962C8B-B14F-4D97-AF65-F5344CB8AC3E}">
        <p14:creationId xmlns:p14="http://schemas.microsoft.com/office/powerpoint/2010/main" val="8679014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over Page">
    <p:spTree>
      <p:nvGrpSpPr>
        <p:cNvPr id="1" name=""/>
        <p:cNvGrpSpPr/>
        <p:nvPr/>
      </p:nvGrpSpPr>
      <p:grpSpPr>
        <a:xfrm>
          <a:off x="0" y="0"/>
          <a:ext cx="0" cy="0"/>
          <a:chOff x="0" y="0"/>
          <a:chExt cx="0" cy="0"/>
        </a:xfrm>
      </p:grpSpPr>
      <p:pic>
        <p:nvPicPr>
          <p:cNvPr id="5"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5400" y="12700"/>
            <a:ext cx="9169400" cy="687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logo.png"/>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367588" y="461963"/>
            <a:ext cx="1249362"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61925" y="6162675"/>
            <a:ext cx="4716463"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495580" y="1935043"/>
            <a:ext cx="5104098" cy="1360445"/>
          </a:xfrm>
          <a:prstGeom prst="rect">
            <a:avLst/>
          </a:prstGeom>
        </p:spPr>
        <p:txBody>
          <a:bodyPr anchor="t">
            <a:normAutofit/>
          </a:bodyPr>
          <a:lstStyle>
            <a:lvl1pPr marL="0" algn="l">
              <a:lnSpc>
                <a:spcPts val="5000"/>
              </a:lnSpc>
              <a:spcBef>
                <a:spcPts val="0"/>
              </a:spcBef>
              <a:defRPr sz="5500" baseline="0">
                <a:solidFill>
                  <a:srgbClr val="6DB310"/>
                </a:solidFill>
                <a:latin typeface="Arial"/>
                <a:cs typeface="Arial"/>
              </a:defRPr>
            </a:lvl1pPr>
          </a:lstStyle>
          <a:p>
            <a:r>
              <a:rPr lang="en-US"/>
              <a:t>Click to edit Master title style</a:t>
            </a:r>
          </a:p>
        </p:txBody>
      </p:sp>
      <p:sp>
        <p:nvSpPr>
          <p:cNvPr id="6" name="Text Placeholder 5"/>
          <p:cNvSpPr>
            <a:spLocks noGrp="1"/>
          </p:cNvSpPr>
          <p:nvPr>
            <p:ph type="body" sz="quarter" idx="10"/>
          </p:nvPr>
        </p:nvSpPr>
        <p:spPr>
          <a:xfrm>
            <a:off x="1502804" y="3295488"/>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Click to edit Master text styles</a:t>
            </a:r>
          </a:p>
        </p:txBody>
      </p:sp>
      <p:sp>
        <p:nvSpPr>
          <p:cNvPr id="9" name="Text Placeholder 8"/>
          <p:cNvSpPr>
            <a:spLocks noGrp="1"/>
          </p:cNvSpPr>
          <p:nvPr>
            <p:ph type="body" sz="quarter" idx="11"/>
          </p:nvPr>
        </p:nvSpPr>
        <p:spPr>
          <a:xfrm>
            <a:off x="6858000" y="4648200"/>
            <a:ext cx="2159000" cy="914400"/>
          </a:xfrm>
          <a:prstGeom prst="rect">
            <a:avLst/>
          </a:prstGeom>
        </p:spPr>
        <p:txBody>
          <a:bodyPr/>
          <a:lstStyle>
            <a:lvl1pPr marL="0" indent="0">
              <a:buNone/>
              <a:defRPr sz="2000"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16853776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with Image">
    <p:spTree>
      <p:nvGrpSpPr>
        <p:cNvPr id="1" name=""/>
        <p:cNvGrpSpPr/>
        <p:nvPr/>
      </p:nvGrpSpPr>
      <p:grpSpPr>
        <a:xfrm>
          <a:off x="0" y="0"/>
          <a:ext cx="0" cy="0"/>
          <a:chOff x="0" y="0"/>
          <a:chExt cx="0" cy="0"/>
        </a:xfrm>
      </p:grpSpPr>
      <p:sp>
        <p:nvSpPr>
          <p:cNvPr id="28" name="Picture Placeholder 27">
            <a:extLst>
              <a:ext uri="{FF2B5EF4-FFF2-40B4-BE49-F238E27FC236}">
                <a16:creationId xmlns:a16="http://schemas.microsoft.com/office/drawing/2014/main" id="{B9707F39-F961-3F68-12D7-0024837B5CFA}"/>
              </a:ext>
            </a:extLst>
          </p:cNvPr>
          <p:cNvSpPr>
            <a:spLocks noGrp="1"/>
          </p:cNvSpPr>
          <p:nvPr>
            <p:ph type="pic" sz="quarter" idx="10"/>
          </p:nvPr>
        </p:nvSpPr>
        <p:spPr>
          <a:xfrm>
            <a:off x="481873" y="885069"/>
            <a:ext cx="3897575" cy="5481467"/>
          </a:xfrm>
        </p:spPr>
        <p:txBody>
          <a:bodyPr/>
          <a:lstStyle/>
          <a:p>
            <a:r>
              <a:rPr lang="en-US"/>
              <a:t>Click icon to add picture</a:t>
            </a:r>
            <a:endParaRPr lang="en-SG"/>
          </a:p>
        </p:txBody>
      </p:sp>
      <p:sp>
        <p:nvSpPr>
          <p:cNvPr id="51" name="Text Placeholder 50">
            <a:extLst>
              <a:ext uri="{FF2B5EF4-FFF2-40B4-BE49-F238E27FC236}">
                <a16:creationId xmlns:a16="http://schemas.microsoft.com/office/drawing/2014/main" id="{8BAE865C-1AFE-CA8E-5339-8140509959A1}"/>
              </a:ext>
            </a:extLst>
          </p:cNvPr>
          <p:cNvSpPr>
            <a:spLocks noGrp="1"/>
          </p:cNvSpPr>
          <p:nvPr>
            <p:ph type="body" sz="quarter" idx="11" hasCustomPrompt="1"/>
          </p:nvPr>
        </p:nvSpPr>
        <p:spPr>
          <a:xfrm>
            <a:off x="4837451" y="2055835"/>
            <a:ext cx="2808685" cy="303953"/>
          </a:xfrm>
        </p:spPr>
        <p:txBody>
          <a:bodyPr>
            <a:noAutofit/>
          </a:bodyPr>
          <a:lstStyle>
            <a:lvl1pPr marL="0" indent="0">
              <a:buNone/>
              <a:defRPr sz="1800">
                <a:latin typeface="Arial" panose="020B0604020202020204" pitchFamily="34" charset="0"/>
                <a:cs typeface="Arial" panose="020B0604020202020204" pitchFamily="34" charset="0"/>
              </a:defRPr>
            </a:lvl1pPr>
          </a:lstStyle>
          <a:p>
            <a:pPr lvl="0"/>
            <a:r>
              <a:rPr lang="en-US"/>
              <a:t>Date in Arial Regular 18pt</a:t>
            </a:r>
            <a:endParaRPr lang="en-SG"/>
          </a:p>
        </p:txBody>
      </p:sp>
      <p:sp>
        <p:nvSpPr>
          <p:cNvPr id="52" name="Text Placeholder 50">
            <a:extLst>
              <a:ext uri="{FF2B5EF4-FFF2-40B4-BE49-F238E27FC236}">
                <a16:creationId xmlns:a16="http://schemas.microsoft.com/office/drawing/2014/main" id="{180BED96-B383-F37B-6407-6352E842379E}"/>
              </a:ext>
            </a:extLst>
          </p:cNvPr>
          <p:cNvSpPr>
            <a:spLocks noGrp="1"/>
          </p:cNvSpPr>
          <p:nvPr>
            <p:ph type="body" sz="quarter" idx="12" hasCustomPrompt="1"/>
          </p:nvPr>
        </p:nvSpPr>
        <p:spPr>
          <a:xfrm>
            <a:off x="4764554" y="2915114"/>
            <a:ext cx="4204949" cy="915587"/>
          </a:xfrm>
        </p:spPr>
        <p:txBody>
          <a:bodyPr>
            <a:noAutofit/>
          </a:bodyPr>
          <a:lstStyle>
            <a:lvl1pPr marL="0" indent="0">
              <a:buNone/>
              <a:defRPr sz="3200">
                <a:latin typeface="Arial Black" panose="020B0A04020102020204" pitchFamily="34" charset="0"/>
                <a:cs typeface="Arial" panose="020B0604020202020204" pitchFamily="34" charset="0"/>
              </a:defRPr>
            </a:lvl1pPr>
          </a:lstStyle>
          <a:p>
            <a:pPr lvl="0"/>
            <a:r>
              <a:rPr lang="en-US"/>
              <a:t>Title Slide Headline Text in Arial Black 32pt</a:t>
            </a:r>
            <a:endParaRPr lang="en-SG"/>
          </a:p>
        </p:txBody>
      </p:sp>
      <p:sp>
        <p:nvSpPr>
          <p:cNvPr id="59" name="Text Placeholder 50">
            <a:extLst>
              <a:ext uri="{FF2B5EF4-FFF2-40B4-BE49-F238E27FC236}">
                <a16:creationId xmlns:a16="http://schemas.microsoft.com/office/drawing/2014/main" id="{C64A83C9-62E3-9875-153B-4A2BE75FBAF9}"/>
              </a:ext>
            </a:extLst>
          </p:cNvPr>
          <p:cNvSpPr>
            <a:spLocks noGrp="1"/>
          </p:cNvSpPr>
          <p:nvPr>
            <p:ph type="body" sz="quarter" idx="13" hasCustomPrompt="1"/>
          </p:nvPr>
        </p:nvSpPr>
        <p:spPr>
          <a:xfrm>
            <a:off x="4825875" y="4583047"/>
            <a:ext cx="2808685" cy="657820"/>
          </a:xfrm>
        </p:spPr>
        <p:txBody>
          <a:bodyPr>
            <a:noAutofit/>
          </a:bodyPr>
          <a:lstStyle>
            <a:lvl1pPr marL="0" indent="0">
              <a:buNone/>
              <a:defRPr sz="2000" b="1">
                <a:latin typeface="Arial" panose="020B0604020202020204" pitchFamily="34" charset="0"/>
                <a:cs typeface="Arial" panose="020B0604020202020204" pitchFamily="34" charset="0"/>
              </a:defRPr>
            </a:lvl1pPr>
          </a:lstStyle>
          <a:p>
            <a:pPr lvl="0"/>
            <a:r>
              <a:rPr lang="en-US"/>
              <a:t>Subtitle Line Goes Here Arial Bold 20pt</a:t>
            </a:r>
            <a:endParaRPr lang="en-SG"/>
          </a:p>
        </p:txBody>
      </p:sp>
      <p:pic>
        <p:nvPicPr>
          <p:cNvPr id="3" name="Picture 2" descr="A black background with a black square&#10;&#10;Description automatically generated with medium confidence">
            <a:extLst>
              <a:ext uri="{FF2B5EF4-FFF2-40B4-BE49-F238E27FC236}">
                <a16:creationId xmlns:a16="http://schemas.microsoft.com/office/drawing/2014/main" id="{B7C332EE-1F90-FC8C-83C0-45176D0428D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43394" y="219660"/>
            <a:ext cx="2582333" cy="760621"/>
          </a:xfrm>
          <a:prstGeom prst="rect">
            <a:avLst/>
          </a:prstGeom>
        </p:spPr>
      </p:pic>
      <p:pic>
        <p:nvPicPr>
          <p:cNvPr id="4" name="Graphic 3">
            <a:extLst>
              <a:ext uri="{FF2B5EF4-FFF2-40B4-BE49-F238E27FC236}">
                <a16:creationId xmlns:a16="http://schemas.microsoft.com/office/drawing/2014/main" id="{8A2FE998-CD07-E974-FB46-0A002F5EA3A7}"/>
              </a:ext>
            </a:extLst>
          </p:cNvPr>
          <p:cNvPicPr/>
          <p:nvPr/>
        </p:nvPicPr>
        <p:blipFill>
          <a:blip r:embed="rId3">
            <a:extLst>
              <a:ext uri="{96DAC541-7B7A-43D3-8B79-37D633B846F1}">
                <asvg:svgBlip xmlns:asvg="http://schemas.microsoft.com/office/drawing/2016/SVG/main" r:embed="rId4"/>
              </a:ext>
            </a:extLst>
          </a:blip>
          <a:stretch>
            <a:fillRect/>
          </a:stretch>
        </p:blipFill>
        <p:spPr>
          <a:xfrm>
            <a:off x="7120800" y="4834800"/>
            <a:ext cx="2023200" cy="2023200"/>
          </a:xfrm>
          <a:prstGeom prst="rect">
            <a:avLst/>
          </a:prstGeom>
        </p:spPr>
      </p:pic>
      <p:pic>
        <p:nvPicPr>
          <p:cNvPr id="5" name="Picture 4">
            <a:extLst>
              <a:ext uri="{FF2B5EF4-FFF2-40B4-BE49-F238E27FC236}">
                <a16:creationId xmlns:a16="http://schemas.microsoft.com/office/drawing/2014/main" id="{674491D1-AE74-CF01-9D1C-65491EF6869B}"/>
              </a:ext>
            </a:extLst>
          </p:cNvPr>
          <p:cNvPicPr/>
          <p:nvPr/>
        </p:nvPicPr>
        <p:blipFill>
          <a:blip r:embed="rId5"/>
          <a:stretch>
            <a:fillRect/>
          </a:stretch>
        </p:blipFill>
        <p:spPr>
          <a:xfrm>
            <a:off x="0" y="6235"/>
            <a:ext cx="1347333" cy="676715"/>
          </a:xfrm>
          <a:prstGeom prst="rect">
            <a:avLst/>
          </a:prstGeom>
        </p:spPr>
      </p:pic>
    </p:spTree>
    <p:extLst>
      <p:ext uri="{BB962C8B-B14F-4D97-AF65-F5344CB8AC3E}">
        <p14:creationId xmlns:p14="http://schemas.microsoft.com/office/powerpoint/2010/main" val="5862784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ection Divider">
    <p:bg>
      <p:bgPr>
        <a:solidFill>
          <a:srgbClr val="6FB01E"/>
        </a:solidFill>
        <a:effectLst/>
      </p:bgPr>
    </p:bg>
    <p:spTree>
      <p:nvGrpSpPr>
        <p:cNvPr id="1" name=""/>
        <p:cNvGrpSpPr/>
        <p:nvPr/>
      </p:nvGrpSpPr>
      <p:grpSpPr>
        <a:xfrm>
          <a:off x="0" y="0"/>
          <a:ext cx="0" cy="0"/>
          <a:chOff x="0" y="0"/>
          <a:chExt cx="0" cy="0"/>
        </a:xfrm>
      </p:grpSpPr>
      <p:pic>
        <p:nvPicPr>
          <p:cNvPr id="13" name="Graphic 12">
            <a:extLst>
              <a:ext uri="{FF2B5EF4-FFF2-40B4-BE49-F238E27FC236}">
                <a16:creationId xmlns:a16="http://schemas.microsoft.com/office/drawing/2014/main" id="{F6C9AFF5-CCCE-B744-D3F6-46766D4A9651}"/>
              </a:ext>
            </a:extLst>
          </p:cNvPr>
          <p:cNvPicPr>
            <a:picLocks noGrp="1" noRot="1" noChangeAspect="1" noMove="1" noResize="1" noEditPoints="1" noAdjustHandles="1" noChangeArrowheads="1" noChangeShapeType="1" noCrop="1"/>
          </p:cNvPicPr>
          <p:nvPr/>
        </p:nvPicPr>
        <p:blipFill>
          <a:blip r:embed="rId2">
            <a:extLst>
              <a:ext uri="{96DAC541-7B7A-43D3-8B79-37D633B846F1}">
                <asvg:svgBlip xmlns:asvg="http://schemas.microsoft.com/office/drawing/2016/SVG/main" r:embed="rId3"/>
              </a:ext>
            </a:extLst>
          </a:blip>
          <a:stretch>
            <a:fillRect/>
          </a:stretch>
        </p:blipFill>
        <p:spPr>
          <a:xfrm>
            <a:off x="7626600" y="4834800"/>
            <a:ext cx="1517400" cy="2023200"/>
          </a:xfrm>
          <a:prstGeom prst="rect">
            <a:avLst/>
          </a:prstGeom>
        </p:spPr>
      </p:pic>
      <p:sp>
        <p:nvSpPr>
          <p:cNvPr id="17" name="Text Placeholder 50">
            <a:extLst>
              <a:ext uri="{FF2B5EF4-FFF2-40B4-BE49-F238E27FC236}">
                <a16:creationId xmlns:a16="http://schemas.microsoft.com/office/drawing/2014/main" id="{D870B89D-DB4F-81BC-18C4-349A04D83B69}"/>
              </a:ext>
            </a:extLst>
          </p:cNvPr>
          <p:cNvSpPr>
            <a:spLocks noGrp="1"/>
          </p:cNvSpPr>
          <p:nvPr>
            <p:ph type="body" sz="quarter" idx="11" hasCustomPrompt="1"/>
          </p:nvPr>
        </p:nvSpPr>
        <p:spPr>
          <a:xfrm>
            <a:off x="1650867" y="2619880"/>
            <a:ext cx="4533365" cy="1753547"/>
          </a:xfrm>
        </p:spPr>
        <p:txBody>
          <a:bodyPr>
            <a:noAutofit/>
          </a:bodyPr>
          <a:lstStyle>
            <a:lvl1pPr marL="0" indent="0">
              <a:buNone/>
              <a:defRPr sz="4050">
                <a:solidFill>
                  <a:schemeClr val="bg1"/>
                </a:solidFill>
                <a:latin typeface="Arial Black" panose="020B0A04020102020204" pitchFamily="34" charset="0"/>
                <a:cs typeface="Arial" panose="020B0604020202020204" pitchFamily="34" charset="0"/>
              </a:defRPr>
            </a:lvl1pPr>
          </a:lstStyle>
          <a:p>
            <a:pPr lvl="0"/>
            <a:r>
              <a:rPr lang="en-US"/>
              <a:t>Divider Title (Arial Black 54)</a:t>
            </a:r>
            <a:endParaRPr lang="en-SG"/>
          </a:p>
        </p:txBody>
      </p:sp>
      <p:grpSp>
        <p:nvGrpSpPr>
          <p:cNvPr id="2" name="Group 1">
            <a:extLst>
              <a:ext uri="{FF2B5EF4-FFF2-40B4-BE49-F238E27FC236}">
                <a16:creationId xmlns:a16="http://schemas.microsoft.com/office/drawing/2014/main" id="{B76F2770-5F94-840D-B447-1C667A6D7B46}"/>
              </a:ext>
            </a:extLst>
          </p:cNvPr>
          <p:cNvGrpSpPr>
            <a:grpSpLocks/>
          </p:cNvGrpSpPr>
          <p:nvPr/>
        </p:nvGrpSpPr>
        <p:grpSpPr>
          <a:xfrm>
            <a:off x="1650867" y="1513055"/>
            <a:ext cx="1348588" cy="674294"/>
            <a:chOff x="2150941" y="1359318"/>
            <a:chExt cx="1348588" cy="674294"/>
          </a:xfrm>
        </p:grpSpPr>
        <p:sp>
          <p:nvSpPr>
            <p:cNvPr id="3" name="Freeform: Shape 2">
              <a:extLst>
                <a:ext uri="{FF2B5EF4-FFF2-40B4-BE49-F238E27FC236}">
                  <a16:creationId xmlns:a16="http://schemas.microsoft.com/office/drawing/2014/main" id="{35A9E7D3-AE37-2E30-AAB8-C28DB78C8DDA}"/>
                </a:ext>
              </a:extLst>
            </p:cNvPr>
            <p:cNvSpPr>
              <a:spLocks/>
            </p:cNvSpPr>
            <p:nvPr/>
          </p:nvSpPr>
          <p:spPr>
            <a:xfrm>
              <a:off x="2150941" y="1359318"/>
              <a:ext cx="674294" cy="674294"/>
            </a:xfrm>
            <a:custGeom>
              <a:avLst/>
              <a:gdLst>
                <a:gd name="connsiteX0" fmla="*/ 0 w 674294"/>
                <a:gd name="connsiteY0" fmla="*/ 674294 h 674294"/>
                <a:gd name="connsiteX1" fmla="*/ 674294 w 674294"/>
                <a:gd name="connsiteY1" fmla="*/ 0 h 674294"/>
                <a:gd name="connsiteX2" fmla="*/ 0 w 674294"/>
                <a:gd name="connsiteY2" fmla="*/ 0 h 674294"/>
                <a:gd name="connsiteX3" fmla="*/ 0 w 674294"/>
                <a:gd name="connsiteY3" fmla="*/ 674294 h 674294"/>
              </a:gdLst>
              <a:ahLst/>
              <a:cxnLst>
                <a:cxn ang="0">
                  <a:pos x="connsiteX0" y="connsiteY0"/>
                </a:cxn>
                <a:cxn ang="0">
                  <a:pos x="connsiteX1" y="connsiteY1"/>
                </a:cxn>
                <a:cxn ang="0">
                  <a:pos x="connsiteX2" y="connsiteY2"/>
                </a:cxn>
                <a:cxn ang="0">
                  <a:pos x="connsiteX3" y="connsiteY3"/>
                </a:cxn>
              </a:cxnLst>
              <a:rect l="l" t="t" r="r" b="b"/>
              <a:pathLst>
                <a:path w="674294" h="674294">
                  <a:moveTo>
                    <a:pt x="0" y="674294"/>
                  </a:moveTo>
                  <a:cubicBezTo>
                    <a:pt x="372401" y="674294"/>
                    <a:pt x="674294" y="372401"/>
                    <a:pt x="674294" y="0"/>
                  </a:cubicBezTo>
                  <a:lnTo>
                    <a:pt x="0" y="0"/>
                  </a:lnTo>
                  <a:lnTo>
                    <a:pt x="0" y="674294"/>
                  </a:lnTo>
                  <a:close/>
                </a:path>
              </a:pathLst>
            </a:custGeom>
            <a:solidFill>
              <a:schemeClr val="bg1"/>
            </a:solidFill>
            <a:ln w="2369" cap="flat">
              <a:noFill/>
              <a:prstDash val="solid"/>
              <a:miter/>
            </a:ln>
          </p:spPr>
          <p:txBody>
            <a:bodyPr rtlCol="0" anchor="ctr"/>
            <a:lstStyle/>
            <a:p>
              <a:endParaRPr lang="en-SG"/>
            </a:p>
          </p:txBody>
        </p:sp>
        <p:sp>
          <p:nvSpPr>
            <p:cNvPr id="4" name="Freeform: Shape 3">
              <a:extLst>
                <a:ext uri="{FF2B5EF4-FFF2-40B4-BE49-F238E27FC236}">
                  <a16:creationId xmlns:a16="http://schemas.microsoft.com/office/drawing/2014/main" id="{0E203935-065A-DB0A-9A9A-B34ACA102531}"/>
                </a:ext>
              </a:extLst>
            </p:cNvPr>
            <p:cNvSpPr>
              <a:spLocks/>
            </p:cNvSpPr>
            <p:nvPr/>
          </p:nvSpPr>
          <p:spPr>
            <a:xfrm>
              <a:off x="2825235" y="1359318"/>
              <a:ext cx="674294" cy="674294"/>
            </a:xfrm>
            <a:custGeom>
              <a:avLst/>
              <a:gdLst>
                <a:gd name="connsiteX0" fmla="*/ 0 w 674294"/>
                <a:gd name="connsiteY0" fmla="*/ 674294 h 674294"/>
                <a:gd name="connsiteX1" fmla="*/ 674294 w 674294"/>
                <a:gd name="connsiteY1" fmla="*/ 0 h 674294"/>
                <a:gd name="connsiteX2" fmla="*/ 0 w 674294"/>
                <a:gd name="connsiteY2" fmla="*/ 0 h 674294"/>
                <a:gd name="connsiteX3" fmla="*/ 0 w 674294"/>
                <a:gd name="connsiteY3" fmla="*/ 674294 h 674294"/>
              </a:gdLst>
              <a:ahLst/>
              <a:cxnLst>
                <a:cxn ang="0">
                  <a:pos x="connsiteX0" y="connsiteY0"/>
                </a:cxn>
                <a:cxn ang="0">
                  <a:pos x="connsiteX1" y="connsiteY1"/>
                </a:cxn>
                <a:cxn ang="0">
                  <a:pos x="connsiteX2" y="connsiteY2"/>
                </a:cxn>
                <a:cxn ang="0">
                  <a:pos x="connsiteX3" y="connsiteY3"/>
                </a:cxn>
              </a:cxnLst>
              <a:rect l="l" t="t" r="r" b="b"/>
              <a:pathLst>
                <a:path w="674294" h="674294">
                  <a:moveTo>
                    <a:pt x="0" y="674294"/>
                  </a:moveTo>
                  <a:cubicBezTo>
                    <a:pt x="372401" y="674294"/>
                    <a:pt x="674294" y="372401"/>
                    <a:pt x="674294" y="0"/>
                  </a:cubicBezTo>
                  <a:lnTo>
                    <a:pt x="0" y="0"/>
                  </a:lnTo>
                  <a:lnTo>
                    <a:pt x="0" y="674294"/>
                  </a:lnTo>
                  <a:close/>
                </a:path>
              </a:pathLst>
            </a:custGeom>
            <a:solidFill>
              <a:srgbClr val="231F20"/>
            </a:solidFill>
            <a:ln w="2369" cap="flat">
              <a:noFill/>
              <a:prstDash val="solid"/>
              <a:miter/>
            </a:ln>
          </p:spPr>
          <p:txBody>
            <a:bodyPr rtlCol="0" anchor="ctr"/>
            <a:lstStyle/>
            <a:p>
              <a:endParaRPr lang="en-SG"/>
            </a:p>
          </p:txBody>
        </p:sp>
      </p:grpSp>
    </p:spTree>
    <p:extLst>
      <p:ext uri="{BB962C8B-B14F-4D97-AF65-F5344CB8AC3E}">
        <p14:creationId xmlns:p14="http://schemas.microsoft.com/office/powerpoint/2010/main" val="24611188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511219F-5C18-0CB9-9A0C-B12AD094BF24}"/>
              </a:ext>
            </a:extLst>
          </p:cNvPr>
          <p:cNvPicPr/>
          <p:nvPr/>
        </p:nvPicPr>
        <p:blipFill>
          <a:blip r:embed="rId2"/>
          <a:stretch>
            <a:fillRect/>
          </a:stretch>
        </p:blipFill>
        <p:spPr>
          <a:xfrm rot="10800000">
            <a:off x="8740800" y="6454800"/>
            <a:ext cx="403200" cy="403200"/>
          </a:xfrm>
          <a:prstGeom prst="rect">
            <a:avLst/>
          </a:prstGeom>
        </p:spPr>
      </p:pic>
      <p:sp>
        <p:nvSpPr>
          <p:cNvPr id="11" name="Text Placeholder 50">
            <a:extLst>
              <a:ext uri="{FF2B5EF4-FFF2-40B4-BE49-F238E27FC236}">
                <a16:creationId xmlns:a16="http://schemas.microsoft.com/office/drawing/2014/main" id="{C9EDE493-3022-83F2-C631-A5B57EB94A17}"/>
              </a:ext>
            </a:extLst>
          </p:cNvPr>
          <p:cNvSpPr>
            <a:spLocks noGrp="1"/>
          </p:cNvSpPr>
          <p:nvPr>
            <p:ph type="body" sz="quarter" idx="14" hasCustomPrompt="1"/>
          </p:nvPr>
        </p:nvSpPr>
        <p:spPr>
          <a:xfrm>
            <a:off x="547525" y="1593024"/>
            <a:ext cx="8044539" cy="4861776"/>
          </a:xfrm>
        </p:spPr>
        <p:txBody>
          <a:bodyPr>
            <a:noAutofit/>
          </a:bodyPr>
          <a:lstStyle>
            <a:lvl1pPr marL="257175" indent="-257175">
              <a:buFont typeface="Arial" panose="020B0604020202020204" pitchFamily="34" charset="0"/>
              <a:buChar char="•"/>
              <a:defRPr sz="2000" b="0">
                <a:solidFill>
                  <a:schemeClr val="tx1"/>
                </a:solidFill>
                <a:latin typeface="Arial" panose="020B0604020202020204" pitchFamily="34" charset="0"/>
                <a:cs typeface="Arial" panose="020B0604020202020204" pitchFamily="34" charset="0"/>
              </a:defRPr>
            </a:lvl1pPr>
            <a:lvl2pPr>
              <a:defRPr sz="1800"/>
            </a:lvl2pPr>
            <a:lvl3pPr>
              <a:defRPr sz="1600"/>
            </a:lvl3pPr>
            <a:lvl4pPr>
              <a:defRPr sz="1400"/>
            </a:lvl4pPr>
            <a:lvl5pPr>
              <a:defRPr sz="1400"/>
            </a:lvl5pPr>
            <a:lvl6pPr>
              <a:defRPr sz="1400"/>
            </a:lvl6pPr>
          </a:lstStyle>
          <a:p>
            <a:pPr lvl="0"/>
            <a:r>
              <a:rPr lang="en-US"/>
              <a:t>Include bullet content here (Arial regular 20)</a:t>
            </a:r>
          </a:p>
          <a:p>
            <a:pPr lvl="1"/>
            <a:r>
              <a:rPr lang="en-US"/>
              <a:t>Second level</a:t>
            </a:r>
          </a:p>
          <a:p>
            <a:pPr lvl="2"/>
            <a:r>
              <a:rPr lang="en-US"/>
              <a:t>Third level</a:t>
            </a:r>
          </a:p>
          <a:p>
            <a:pPr lvl="3"/>
            <a:r>
              <a:rPr lang="en-US"/>
              <a:t>Fourth level</a:t>
            </a:r>
          </a:p>
          <a:p>
            <a:pPr lvl="4"/>
            <a:r>
              <a:rPr lang="en-US"/>
              <a:t>Fifth level</a:t>
            </a:r>
          </a:p>
          <a:p>
            <a:pPr lvl="0"/>
            <a:endParaRPr lang="en-SG"/>
          </a:p>
        </p:txBody>
      </p:sp>
      <p:sp>
        <p:nvSpPr>
          <p:cNvPr id="3" name="Text Placeholder 50">
            <a:extLst>
              <a:ext uri="{FF2B5EF4-FFF2-40B4-BE49-F238E27FC236}">
                <a16:creationId xmlns:a16="http://schemas.microsoft.com/office/drawing/2014/main" id="{E4470E7A-B67B-5220-2D90-13D5AB1496DE}"/>
              </a:ext>
            </a:extLst>
          </p:cNvPr>
          <p:cNvSpPr>
            <a:spLocks noGrp="1"/>
          </p:cNvSpPr>
          <p:nvPr>
            <p:ph type="body" sz="quarter" idx="16" hasCustomPrompt="1"/>
          </p:nvPr>
        </p:nvSpPr>
        <p:spPr>
          <a:xfrm>
            <a:off x="547526" y="692680"/>
            <a:ext cx="6912054" cy="623667"/>
          </a:xfrm>
        </p:spPr>
        <p:txBody>
          <a:bodyPr>
            <a:noAutofit/>
          </a:bodyPr>
          <a:lstStyle>
            <a:lvl1pPr marL="0" indent="0">
              <a:buNone/>
              <a:defRPr sz="3200" b="0">
                <a:latin typeface="Arial Black" panose="020B0A04020102020204" pitchFamily="34" charset="0"/>
                <a:cs typeface="Arial" panose="020B0604020202020204" pitchFamily="34" charset="0"/>
              </a:defRPr>
            </a:lvl1pPr>
          </a:lstStyle>
          <a:p>
            <a:pPr lvl="0"/>
            <a:r>
              <a:rPr lang="en-US"/>
              <a:t>Slide Title in Arial Black 32pt</a:t>
            </a:r>
            <a:endParaRPr lang="en-SG"/>
          </a:p>
        </p:txBody>
      </p:sp>
      <p:pic>
        <p:nvPicPr>
          <p:cNvPr id="5" name="Picture 4" descr="A black background with a black square&#10;&#10;Description automatically generated with medium confidence">
            <a:extLst>
              <a:ext uri="{FF2B5EF4-FFF2-40B4-BE49-F238E27FC236}">
                <a16:creationId xmlns:a16="http://schemas.microsoft.com/office/drawing/2014/main" id="{54485791-BFA0-0C7F-6E21-DA8ECECD967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3954" y="229564"/>
            <a:ext cx="1368882" cy="403201"/>
          </a:xfrm>
          <a:prstGeom prst="rect">
            <a:avLst/>
          </a:prstGeom>
        </p:spPr>
      </p:pic>
      <p:sp>
        <p:nvSpPr>
          <p:cNvPr id="8" name="Slide Number Placeholder 5"/>
          <p:cNvSpPr>
            <a:spLocks noGrp="1"/>
          </p:cNvSpPr>
          <p:nvPr>
            <p:ph type="sldNum" sz="quarter" idx="4"/>
          </p:nvPr>
        </p:nvSpPr>
        <p:spPr>
          <a:xfrm>
            <a:off x="6943980" y="6540844"/>
            <a:ext cx="2200020" cy="316194"/>
          </a:xfrm>
          <a:prstGeom prst="rect">
            <a:avLst/>
          </a:prstGeom>
        </p:spPr>
        <p:txBody>
          <a:bodyPr vert="horz" lIns="91440" tIns="45720" rIns="91440" bIns="45720" rtlCol="0" anchor="ctr"/>
          <a:lstStyle>
            <a:lvl1pPr algn="r">
              <a:defRPr sz="830">
                <a:solidFill>
                  <a:schemeClr val="bg1"/>
                </a:solidFill>
                <a:latin typeface="Arial" panose="020B0604020202020204" pitchFamily="34" charset="0"/>
                <a:cs typeface="Arial" panose="020B0604020202020204" pitchFamily="34" charset="0"/>
              </a:defRPr>
            </a:lvl1pPr>
          </a:lstStyle>
          <a:p>
            <a:pPr>
              <a:defRPr/>
            </a:pPr>
            <a:fld id="{E732D88F-D98C-4626-BDD4-30C6C40705D1}" type="slidenum">
              <a:rPr lang="en-US" altLang="en-US" smtClean="0"/>
              <a:pPr>
                <a:defRPr/>
              </a:pPr>
              <a:t>‹#›</a:t>
            </a:fld>
            <a:endParaRPr lang="en-US" altLang="en-US"/>
          </a:p>
        </p:txBody>
      </p:sp>
    </p:spTree>
    <p:extLst>
      <p:ext uri="{BB962C8B-B14F-4D97-AF65-F5344CB8AC3E}">
        <p14:creationId xmlns:p14="http://schemas.microsoft.com/office/powerpoint/2010/main" val="37765920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wo-Column Layout 1">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FCF1598-EA9D-4C2C-C656-D70D981E5E02}"/>
              </a:ext>
            </a:extLst>
          </p:cNvPr>
          <p:cNvPicPr/>
          <p:nvPr/>
        </p:nvPicPr>
        <p:blipFill>
          <a:blip r:embed="rId2"/>
          <a:stretch>
            <a:fillRect/>
          </a:stretch>
        </p:blipFill>
        <p:spPr>
          <a:xfrm rot="10800000">
            <a:off x="8740802" y="6454800"/>
            <a:ext cx="403200" cy="403200"/>
          </a:xfrm>
          <a:prstGeom prst="rect">
            <a:avLst/>
          </a:prstGeom>
        </p:spPr>
      </p:pic>
      <p:sp>
        <p:nvSpPr>
          <p:cNvPr id="15" name="Picture Placeholder 14">
            <a:extLst>
              <a:ext uri="{FF2B5EF4-FFF2-40B4-BE49-F238E27FC236}">
                <a16:creationId xmlns:a16="http://schemas.microsoft.com/office/drawing/2014/main" id="{C17D2C55-815E-9B4F-C350-98157CF8B8B9}"/>
              </a:ext>
            </a:extLst>
          </p:cNvPr>
          <p:cNvSpPr>
            <a:spLocks noGrp="1"/>
          </p:cNvSpPr>
          <p:nvPr>
            <p:ph type="pic" sz="quarter" idx="10"/>
          </p:nvPr>
        </p:nvSpPr>
        <p:spPr>
          <a:xfrm>
            <a:off x="653654" y="1758951"/>
            <a:ext cx="3664744" cy="3798888"/>
          </a:xfrm>
        </p:spPr>
        <p:txBody>
          <a:bodyPr/>
          <a:lstStyle/>
          <a:p>
            <a:r>
              <a:rPr lang="en-US"/>
              <a:t>Click icon to add picture</a:t>
            </a:r>
            <a:endParaRPr lang="en-SG"/>
          </a:p>
        </p:txBody>
      </p:sp>
      <p:sp>
        <p:nvSpPr>
          <p:cNvPr id="22" name="Text Placeholder 50">
            <a:extLst>
              <a:ext uri="{FF2B5EF4-FFF2-40B4-BE49-F238E27FC236}">
                <a16:creationId xmlns:a16="http://schemas.microsoft.com/office/drawing/2014/main" id="{FF149D6B-C7CC-1170-E516-5D13610D4EA9}"/>
              </a:ext>
            </a:extLst>
          </p:cNvPr>
          <p:cNvSpPr>
            <a:spLocks noGrp="1"/>
          </p:cNvSpPr>
          <p:nvPr>
            <p:ph type="body" sz="quarter" idx="13" hasCustomPrompt="1"/>
          </p:nvPr>
        </p:nvSpPr>
        <p:spPr>
          <a:xfrm>
            <a:off x="546165" y="785814"/>
            <a:ext cx="6912054" cy="623667"/>
          </a:xfrm>
        </p:spPr>
        <p:txBody>
          <a:bodyPr>
            <a:noAutofit/>
          </a:bodyPr>
          <a:lstStyle>
            <a:lvl1pPr marL="0" indent="0">
              <a:buNone/>
              <a:defRPr sz="3200" b="0">
                <a:latin typeface="Arial Black" panose="020B0A04020102020204" pitchFamily="34" charset="0"/>
                <a:cs typeface="Arial" panose="020B0604020202020204" pitchFamily="34" charset="0"/>
              </a:defRPr>
            </a:lvl1pPr>
          </a:lstStyle>
          <a:p>
            <a:pPr lvl="0"/>
            <a:r>
              <a:rPr lang="en-US"/>
              <a:t>Slide Title in Arial Black 32pt</a:t>
            </a:r>
            <a:endParaRPr lang="en-SG"/>
          </a:p>
        </p:txBody>
      </p:sp>
      <p:sp>
        <p:nvSpPr>
          <p:cNvPr id="23" name="Text Placeholder 50">
            <a:extLst>
              <a:ext uri="{FF2B5EF4-FFF2-40B4-BE49-F238E27FC236}">
                <a16:creationId xmlns:a16="http://schemas.microsoft.com/office/drawing/2014/main" id="{9B715452-E53F-B5B6-859C-312AD8BD67B8}"/>
              </a:ext>
            </a:extLst>
          </p:cNvPr>
          <p:cNvSpPr>
            <a:spLocks noGrp="1"/>
          </p:cNvSpPr>
          <p:nvPr>
            <p:ph type="body" sz="quarter" idx="14" hasCustomPrompt="1"/>
          </p:nvPr>
        </p:nvSpPr>
        <p:spPr>
          <a:xfrm>
            <a:off x="5069368" y="1758951"/>
            <a:ext cx="3420979" cy="3798888"/>
          </a:xfrm>
        </p:spPr>
        <p:txBody>
          <a:bodyPr>
            <a:noAutofit/>
          </a:bodyPr>
          <a:lstStyle>
            <a:lvl1pPr marL="0" indent="0">
              <a:buNone/>
              <a:defRPr sz="1800" b="0">
                <a:latin typeface="Arial" panose="020B0604020202020204" pitchFamily="34" charset="0"/>
                <a:cs typeface="Arial" panose="020B0604020202020204" pitchFamily="34" charset="0"/>
              </a:defRPr>
            </a:lvl1pPr>
          </a:lstStyle>
          <a:p>
            <a:pPr lvl="0"/>
            <a:r>
              <a:rPr lang="en-US"/>
              <a:t>Include body text here (Arial Regular 18)</a:t>
            </a:r>
          </a:p>
        </p:txBody>
      </p:sp>
      <p:pic>
        <p:nvPicPr>
          <p:cNvPr id="4" name="Picture 3" descr="A black background with a black square&#10;&#10;Description automatically generated with medium confidence">
            <a:extLst>
              <a:ext uri="{FF2B5EF4-FFF2-40B4-BE49-F238E27FC236}">
                <a16:creationId xmlns:a16="http://schemas.microsoft.com/office/drawing/2014/main" id="{2E1B8BC8-EC32-78FF-F7C5-A8C24F3B682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3954" y="229564"/>
            <a:ext cx="1368882" cy="403201"/>
          </a:xfrm>
          <a:prstGeom prst="rect">
            <a:avLst/>
          </a:prstGeom>
        </p:spPr>
      </p:pic>
    </p:spTree>
    <p:extLst>
      <p:ext uri="{BB962C8B-B14F-4D97-AF65-F5344CB8AC3E}">
        <p14:creationId xmlns:p14="http://schemas.microsoft.com/office/powerpoint/2010/main" val="18761660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with Text">
    <p:spTree>
      <p:nvGrpSpPr>
        <p:cNvPr id="1" name=""/>
        <p:cNvGrpSpPr/>
        <p:nvPr/>
      </p:nvGrpSpPr>
      <p:grpSpPr>
        <a:xfrm>
          <a:off x="0" y="0"/>
          <a:ext cx="0" cy="0"/>
          <a:chOff x="0" y="0"/>
          <a:chExt cx="0" cy="0"/>
        </a:xfrm>
      </p:grpSpPr>
      <p:sp>
        <p:nvSpPr>
          <p:cNvPr id="15" name="Text Placeholder 50">
            <a:extLst>
              <a:ext uri="{FF2B5EF4-FFF2-40B4-BE49-F238E27FC236}">
                <a16:creationId xmlns:a16="http://schemas.microsoft.com/office/drawing/2014/main" id="{8445F44D-E783-EA66-2FC0-6D07A920F68A}"/>
              </a:ext>
            </a:extLst>
          </p:cNvPr>
          <p:cNvSpPr>
            <a:spLocks noGrp="1"/>
          </p:cNvSpPr>
          <p:nvPr>
            <p:ph type="body" sz="quarter" idx="11" hasCustomPrompt="1"/>
          </p:nvPr>
        </p:nvSpPr>
        <p:spPr>
          <a:xfrm>
            <a:off x="505249" y="1934139"/>
            <a:ext cx="2808685" cy="303953"/>
          </a:xfrm>
        </p:spPr>
        <p:txBody>
          <a:bodyPr>
            <a:noAutofit/>
          </a:bodyPr>
          <a:lstStyle>
            <a:lvl1pPr marL="0" indent="0">
              <a:buNone/>
              <a:defRPr sz="1800">
                <a:latin typeface="Arial" panose="020B0604020202020204" pitchFamily="34" charset="0"/>
                <a:cs typeface="Arial" panose="020B0604020202020204" pitchFamily="34" charset="0"/>
              </a:defRPr>
            </a:lvl1pPr>
          </a:lstStyle>
          <a:p>
            <a:pPr lvl="0"/>
            <a:r>
              <a:rPr lang="en-US"/>
              <a:t>Date in Arial Regular 18pt</a:t>
            </a:r>
            <a:endParaRPr lang="en-SG"/>
          </a:p>
        </p:txBody>
      </p:sp>
      <p:sp>
        <p:nvSpPr>
          <p:cNvPr id="16" name="Text Placeholder 50">
            <a:extLst>
              <a:ext uri="{FF2B5EF4-FFF2-40B4-BE49-F238E27FC236}">
                <a16:creationId xmlns:a16="http://schemas.microsoft.com/office/drawing/2014/main" id="{9CDD1712-8A0B-F78D-BA91-3055A335B274}"/>
              </a:ext>
            </a:extLst>
          </p:cNvPr>
          <p:cNvSpPr>
            <a:spLocks noGrp="1"/>
          </p:cNvSpPr>
          <p:nvPr>
            <p:ph type="body" sz="quarter" idx="12" hasCustomPrompt="1"/>
          </p:nvPr>
        </p:nvSpPr>
        <p:spPr>
          <a:xfrm>
            <a:off x="505249" y="2941945"/>
            <a:ext cx="7893683" cy="1864002"/>
          </a:xfrm>
        </p:spPr>
        <p:txBody>
          <a:bodyPr>
            <a:noAutofit/>
          </a:bodyPr>
          <a:lstStyle>
            <a:lvl1pPr marL="0" indent="0">
              <a:buNone/>
              <a:defRPr sz="3200">
                <a:latin typeface="Arial Black" panose="020B0A04020102020204" pitchFamily="34" charset="0"/>
                <a:cs typeface="Arial" panose="020B0604020202020204" pitchFamily="34" charset="0"/>
              </a:defRPr>
            </a:lvl1pPr>
          </a:lstStyle>
          <a:p>
            <a:pPr lvl="0"/>
            <a:r>
              <a:rPr lang="en-US"/>
              <a:t>Title Slide without image Arial Black 50pt</a:t>
            </a:r>
            <a:endParaRPr lang="en-SG"/>
          </a:p>
        </p:txBody>
      </p:sp>
      <p:sp>
        <p:nvSpPr>
          <p:cNvPr id="17" name="Text Placeholder 50">
            <a:extLst>
              <a:ext uri="{FF2B5EF4-FFF2-40B4-BE49-F238E27FC236}">
                <a16:creationId xmlns:a16="http://schemas.microsoft.com/office/drawing/2014/main" id="{0654E638-44C0-DC85-43CF-A8F4671CF6D3}"/>
              </a:ext>
            </a:extLst>
          </p:cNvPr>
          <p:cNvSpPr>
            <a:spLocks noGrp="1"/>
          </p:cNvSpPr>
          <p:nvPr>
            <p:ph type="body" sz="quarter" idx="13" hasCustomPrompt="1"/>
          </p:nvPr>
        </p:nvSpPr>
        <p:spPr>
          <a:xfrm>
            <a:off x="505250" y="5509799"/>
            <a:ext cx="2808684" cy="797867"/>
          </a:xfrm>
        </p:spPr>
        <p:txBody>
          <a:bodyPr>
            <a:noAutofit/>
          </a:bodyPr>
          <a:lstStyle>
            <a:lvl1pPr marL="0" indent="0">
              <a:buNone/>
              <a:defRPr sz="2000" b="1">
                <a:latin typeface="Arial" panose="020B0604020202020204" pitchFamily="34" charset="0"/>
                <a:cs typeface="Arial" panose="020B0604020202020204" pitchFamily="34" charset="0"/>
              </a:defRPr>
            </a:lvl1pPr>
          </a:lstStyle>
          <a:p>
            <a:pPr lvl="0"/>
            <a:r>
              <a:rPr lang="en-US"/>
              <a:t>Subtitle Line Goes Here Arial Bold 20pt</a:t>
            </a:r>
            <a:endParaRPr lang="en-SG"/>
          </a:p>
        </p:txBody>
      </p:sp>
      <p:pic>
        <p:nvPicPr>
          <p:cNvPr id="2" name="Picture 1">
            <a:extLst>
              <a:ext uri="{FF2B5EF4-FFF2-40B4-BE49-F238E27FC236}">
                <a16:creationId xmlns:a16="http://schemas.microsoft.com/office/drawing/2014/main" id="{2B9061FD-1069-E79B-356B-7FA9CEA3D3DB}"/>
              </a:ext>
            </a:extLst>
          </p:cNvPr>
          <p:cNvPicPr/>
          <p:nvPr/>
        </p:nvPicPr>
        <p:blipFill>
          <a:blip r:embed="rId2"/>
          <a:stretch>
            <a:fillRect/>
          </a:stretch>
        </p:blipFill>
        <p:spPr>
          <a:xfrm>
            <a:off x="0" y="6235"/>
            <a:ext cx="1347333" cy="676715"/>
          </a:xfrm>
          <a:prstGeom prst="rect">
            <a:avLst/>
          </a:prstGeom>
        </p:spPr>
      </p:pic>
      <p:pic>
        <p:nvPicPr>
          <p:cNvPr id="4" name="Graphic 3">
            <a:extLst>
              <a:ext uri="{FF2B5EF4-FFF2-40B4-BE49-F238E27FC236}">
                <a16:creationId xmlns:a16="http://schemas.microsoft.com/office/drawing/2014/main" id="{10F71944-B0EF-F32E-C5E1-9F1C2FC86157}"/>
              </a:ext>
            </a:extLst>
          </p:cNvPr>
          <p:cNvPicPr/>
          <p:nvPr/>
        </p:nvPicPr>
        <p:blipFill>
          <a:blip r:embed="rId3">
            <a:extLst>
              <a:ext uri="{96DAC541-7B7A-43D3-8B79-37D633B846F1}">
                <asvg:svgBlip xmlns:asvg="http://schemas.microsoft.com/office/drawing/2016/SVG/main" r:embed="rId4"/>
              </a:ext>
            </a:extLst>
          </a:blip>
          <a:stretch>
            <a:fillRect/>
          </a:stretch>
        </p:blipFill>
        <p:spPr>
          <a:xfrm>
            <a:off x="7120800" y="4834800"/>
            <a:ext cx="2023200" cy="2023200"/>
          </a:xfrm>
          <a:prstGeom prst="rect">
            <a:avLst/>
          </a:prstGeom>
        </p:spPr>
      </p:pic>
      <p:pic>
        <p:nvPicPr>
          <p:cNvPr id="5" name="Picture 4" descr="A black background with a black square&#10;&#10;Description automatically generated with medium confidence">
            <a:extLst>
              <a:ext uri="{FF2B5EF4-FFF2-40B4-BE49-F238E27FC236}">
                <a16:creationId xmlns:a16="http://schemas.microsoft.com/office/drawing/2014/main" id="{232107C9-DCF0-7959-1025-7B42B194C16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343394" y="219660"/>
            <a:ext cx="2582333" cy="760621"/>
          </a:xfrm>
          <a:prstGeom prst="rect">
            <a:avLst/>
          </a:prstGeom>
        </p:spPr>
      </p:pic>
    </p:spTree>
    <p:extLst>
      <p:ext uri="{BB962C8B-B14F-4D97-AF65-F5344CB8AC3E}">
        <p14:creationId xmlns:p14="http://schemas.microsoft.com/office/powerpoint/2010/main" val="2276637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p:txBody>
          <a:bodyPr/>
          <a:lstStyle>
            <a:lvl1pPr>
              <a:defRPr/>
            </a:lvl1pPr>
          </a:lstStyle>
          <a:p>
            <a:pPr>
              <a:defRPr/>
            </a:pPr>
            <a:fld id="{DE7E753B-EBBC-4A91-8B46-D8157577FEA8}" type="datetimeFigureOut">
              <a:rPr lang="en-SG"/>
              <a:pPr>
                <a:defRPr/>
              </a:pPr>
              <a:t>27/7/2025</a:t>
            </a:fld>
            <a:endParaRPr lang="en-SG"/>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DE440F26-EDC8-460B-A59E-24CD8370FF35}" type="slidenum">
              <a:rPr lang="en-SG"/>
              <a:pPr>
                <a:defRPr/>
              </a:pPr>
              <a:t>‹#›</a:t>
            </a:fld>
            <a:endParaRPr lang="en-SG"/>
          </a:p>
        </p:txBody>
      </p:sp>
    </p:spTree>
    <p:extLst>
      <p:ext uri="{BB962C8B-B14F-4D97-AF65-F5344CB8AC3E}">
        <p14:creationId xmlns:p14="http://schemas.microsoft.com/office/powerpoint/2010/main" val="200573999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wo-Column layout 2">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E7688FF-9830-3BBE-1F35-4D11FC9F1721}"/>
              </a:ext>
            </a:extLst>
          </p:cNvPr>
          <p:cNvPicPr/>
          <p:nvPr/>
        </p:nvPicPr>
        <p:blipFill>
          <a:blip r:embed="rId2"/>
          <a:stretch>
            <a:fillRect/>
          </a:stretch>
        </p:blipFill>
        <p:spPr>
          <a:xfrm rot="10800000">
            <a:off x="8740800" y="6454800"/>
            <a:ext cx="403200" cy="403200"/>
          </a:xfrm>
          <a:prstGeom prst="rect">
            <a:avLst/>
          </a:prstGeom>
        </p:spPr>
      </p:pic>
      <p:sp>
        <p:nvSpPr>
          <p:cNvPr id="10" name="Text Placeholder 50">
            <a:extLst>
              <a:ext uri="{FF2B5EF4-FFF2-40B4-BE49-F238E27FC236}">
                <a16:creationId xmlns:a16="http://schemas.microsoft.com/office/drawing/2014/main" id="{4FA6F8D9-C635-CCB4-B560-58E8A15426F6}"/>
              </a:ext>
            </a:extLst>
          </p:cNvPr>
          <p:cNvSpPr>
            <a:spLocks noGrp="1"/>
          </p:cNvSpPr>
          <p:nvPr>
            <p:ph type="body" sz="quarter" idx="13" hasCustomPrompt="1"/>
          </p:nvPr>
        </p:nvSpPr>
        <p:spPr>
          <a:xfrm>
            <a:off x="546165" y="785814"/>
            <a:ext cx="6912054" cy="623667"/>
          </a:xfrm>
        </p:spPr>
        <p:txBody>
          <a:bodyPr>
            <a:noAutofit/>
          </a:bodyPr>
          <a:lstStyle>
            <a:lvl1pPr marL="0" indent="0">
              <a:buNone/>
              <a:defRPr sz="3200" b="0">
                <a:latin typeface="Arial Black" panose="020B0A04020102020204" pitchFamily="34" charset="0"/>
                <a:cs typeface="Arial" panose="020B0604020202020204" pitchFamily="34" charset="0"/>
              </a:defRPr>
            </a:lvl1pPr>
          </a:lstStyle>
          <a:p>
            <a:pPr lvl="0"/>
            <a:r>
              <a:rPr lang="en-US"/>
              <a:t>Slide Title in Arial Black 32pt</a:t>
            </a:r>
            <a:endParaRPr lang="en-SG"/>
          </a:p>
        </p:txBody>
      </p:sp>
      <p:sp>
        <p:nvSpPr>
          <p:cNvPr id="13" name="Text Placeholder 50">
            <a:extLst>
              <a:ext uri="{FF2B5EF4-FFF2-40B4-BE49-F238E27FC236}">
                <a16:creationId xmlns:a16="http://schemas.microsoft.com/office/drawing/2014/main" id="{7A1356C5-4D12-9F92-9C49-F66588AFCFE5}"/>
              </a:ext>
            </a:extLst>
          </p:cNvPr>
          <p:cNvSpPr>
            <a:spLocks noGrp="1"/>
          </p:cNvSpPr>
          <p:nvPr>
            <p:ph type="body" sz="quarter" idx="14" hasCustomPrompt="1"/>
          </p:nvPr>
        </p:nvSpPr>
        <p:spPr>
          <a:xfrm>
            <a:off x="582260" y="1868656"/>
            <a:ext cx="4665829" cy="4586145"/>
          </a:xfrm>
        </p:spPr>
        <p:txBody>
          <a:bodyPr>
            <a:noAutofit/>
          </a:bodyPr>
          <a:lstStyle>
            <a:lvl1pPr marL="0" indent="0">
              <a:buNone/>
              <a:defRPr sz="3000" b="0">
                <a:solidFill>
                  <a:srgbClr val="6FB01E"/>
                </a:solidFill>
                <a:latin typeface="Arial" panose="020B0604020202020204" pitchFamily="34" charset="0"/>
                <a:cs typeface="Arial" panose="020B0604020202020204" pitchFamily="34" charset="0"/>
              </a:defRPr>
            </a:lvl1pPr>
          </a:lstStyle>
          <a:p>
            <a:pPr lvl="0"/>
            <a:r>
              <a:rPr lang="en-US"/>
              <a:t>Include paragraph here (Arial Regular 30)</a:t>
            </a:r>
            <a:endParaRPr lang="en-SG"/>
          </a:p>
        </p:txBody>
      </p:sp>
      <p:sp>
        <p:nvSpPr>
          <p:cNvPr id="14" name="Text Placeholder 50">
            <a:extLst>
              <a:ext uri="{FF2B5EF4-FFF2-40B4-BE49-F238E27FC236}">
                <a16:creationId xmlns:a16="http://schemas.microsoft.com/office/drawing/2014/main" id="{56DF607B-D9F4-1154-0EB1-1F853BB6469D}"/>
              </a:ext>
            </a:extLst>
          </p:cNvPr>
          <p:cNvSpPr>
            <a:spLocks noGrp="1"/>
          </p:cNvSpPr>
          <p:nvPr>
            <p:ph type="body" sz="quarter" idx="15" hasCustomPrompt="1"/>
          </p:nvPr>
        </p:nvSpPr>
        <p:spPr>
          <a:xfrm>
            <a:off x="5931569" y="1868654"/>
            <a:ext cx="2630172" cy="4586145"/>
          </a:xfrm>
        </p:spPr>
        <p:txBody>
          <a:bodyPr>
            <a:noAutofit/>
          </a:bodyPr>
          <a:lstStyle>
            <a:lvl1pPr marL="0" indent="0">
              <a:buNone/>
              <a:defRPr sz="1800" b="0">
                <a:latin typeface="Arial" panose="020B0604020202020204" pitchFamily="34" charset="0"/>
                <a:cs typeface="Arial" panose="020B0604020202020204" pitchFamily="34" charset="0"/>
              </a:defRPr>
            </a:lvl1pPr>
          </a:lstStyle>
          <a:p>
            <a:pPr lvl="0"/>
            <a:r>
              <a:rPr lang="en-US"/>
              <a:t>Include body text here (Arial Regular 18)</a:t>
            </a:r>
            <a:endParaRPr lang="en-SG"/>
          </a:p>
        </p:txBody>
      </p:sp>
      <p:pic>
        <p:nvPicPr>
          <p:cNvPr id="4" name="Picture 3" descr="A black background with a black square&#10;&#10;Description automatically generated with medium confidence">
            <a:extLst>
              <a:ext uri="{FF2B5EF4-FFF2-40B4-BE49-F238E27FC236}">
                <a16:creationId xmlns:a16="http://schemas.microsoft.com/office/drawing/2014/main" id="{CAB0B91F-1617-83D8-4ECA-004B253244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3954" y="229564"/>
            <a:ext cx="1368882" cy="403201"/>
          </a:xfrm>
          <a:prstGeom prst="rect">
            <a:avLst/>
          </a:prstGeom>
        </p:spPr>
      </p:pic>
    </p:spTree>
    <p:extLst>
      <p:ext uri="{BB962C8B-B14F-4D97-AF65-F5344CB8AC3E}">
        <p14:creationId xmlns:p14="http://schemas.microsoft.com/office/powerpoint/2010/main" val="36341252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hree-Column Layout ">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18B539-BDB0-BEB8-3CC6-9403CF5DB73F}"/>
              </a:ext>
            </a:extLst>
          </p:cNvPr>
          <p:cNvPicPr/>
          <p:nvPr/>
        </p:nvPicPr>
        <p:blipFill>
          <a:blip r:embed="rId2"/>
          <a:stretch>
            <a:fillRect/>
          </a:stretch>
        </p:blipFill>
        <p:spPr>
          <a:xfrm rot="10800000">
            <a:off x="8740800" y="6454800"/>
            <a:ext cx="403200" cy="403200"/>
          </a:xfrm>
          <a:prstGeom prst="rect">
            <a:avLst/>
          </a:prstGeom>
        </p:spPr>
      </p:pic>
      <p:sp>
        <p:nvSpPr>
          <p:cNvPr id="11" name="Text Placeholder 50">
            <a:extLst>
              <a:ext uri="{FF2B5EF4-FFF2-40B4-BE49-F238E27FC236}">
                <a16:creationId xmlns:a16="http://schemas.microsoft.com/office/drawing/2014/main" id="{BD0127E9-CB64-551D-B92E-5C23356CCD80}"/>
              </a:ext>
            </a:extLst>
          </p:cNvPr>
          <p:cNvSpPr>
            <a:spLocks noGrp="1"/>
          </p:cNvSpPr>
          <p:nvPr>
            <p:ph type="body" sz="quarter" idx="13" hasCustomPrompt="1"/>
          </p:nvPr>
        </p:nvSpPr>
        <p:spPr>
          <a:xfrm>
            <a:off x="546165" y="785814"/>
            <a:ext cx="6912054" cy="623667"/>
          </a:xfrm>
        </p:spPr>
        <p:txBody>
          <a:bodyPr>
            <a:noAutofit/>
          </a:bodyPr>
          <a:lstStyle>
            <a:lvl1pPr marL="0" indent="0">
              <a:buNone/>
              <a:defRPr sz="3200" b="0">
                <a:latin typeface="Arial Black" panose="020B0A04020102020204" pitchFamily="34" charset="0"/>
                <a:cs typeface="Arial" panose="020B0604020202020204" pitchFamily="34" charset="0"/>
              </a:defRPr>
            </a:lvl1pPr>
          </a:lstStyle>
          <a:p>
            <a:pPr lvl="0"/>
            <a:r>
              <a:rPr lang="en-US"/>
              <a:t>Slide Title in Arial Black 32pt</a:t>
            </a:r>
            <a:endParaRPr lang="en-SG"/>
          </a:p>
        </p:txBody>
      </p:sp>
      <p:sp>
        <p:nvSpPr>
          <p:cNvPr id="12" name="Text Placeholder 50">
            <a:extLst>
              <a:ext uri="{FF2B5EF4-FFF2-40B4-BE49-F238E27FC236}">
                <a16:creationId xmlns:a16="http://schemas.microsoft.com/office/drawing/2014/main" id="{E7ECDA8E-9819-1094-88BC-C24F570CE556}"/>
              </a:ext>
            </a:extLst>
          </p:cNvPr>
          <p:cNvSpPr>
            <a:spLocks noGrp="1"/>
          </p:cNvSpPr>
          <p:nvPr>
            <p:ph type="body" sz="quarter" idx="15" hasCustomPrompt="1"/>
          </p:nvPr>
        </p:nvSpPr>
        <p:spPr>
          <a:xfrm>
            <a:off x="6244391" y="1868654"/>
            <a:ext cx="2319203" cy="4586145"/>
          </a:xfrm>
        </p:spPr>
        <p:txBody>
          <a:bodyPr>
            <a:noAutofit/>
          </a:bodyPr>
          <a:lstStyle>
            <a:lvl1pPr marL="0" indent="0">
              <a:buNone/>
              <a:defRPr sz="1800" b="0">
                <a:latin typeface="Arial" panose="020B0604020202020204" pitchFamily="34" charset="0"/>
                <a:cs typeface="Arial" panose="020B0604020202020204" pitchFamily="34" charset="0"/>
              </a:defRPr>
            </a:lvl1pPr>
          </a:lstStyle>
          <a:p>
            <a:pPr lvl="0"/>
            <a:r>
              <a:rPr lang="en-US"/>
              <a:t>Include body text here (Arial Regular 18)</a:t>
            </a:r>
            <a:endParaRPr lang="en-SG"/>
          </a:p>
        </p:txBody>
      </p:sp>
      <p:sp>
        <p:nvSpPr>
          <p:cNvPr id="13" name="Text Placeholder 50">
            <a:extLst>
              <a:ext uri="{FF2B5EF4-FFF2-40B4-BE49-F238E27FC236}">
                <a16:creationId xmlns:a16="http://schemas.microsoft.com/office/drawing/2014/main" id="{3DE16804-2BF1-6D35-32C1-EB67C6642E1E}"/>
              </a:ext>
            </a:extLst>
          </p:cNvPr>
          <p:cNvSpPr>
            <a:spLocks noGrp="1"/>
          </p:cNvSpPr>
          <p:nvPr>
            <p:ph type="body" sz="quarter" idx="16" hasCustomPrompt="1"/>
          </p:nvPr>
        </p:nvSpPr>
        <p:spPr>
          <a:xfrm>
            <a:off x="580408" y="1868653"/>
            <a:ext cx="2319203" cy="4586145"/>
          </a:xfrm>
        </p:spPr>
        <p:txBody>
          <a:bodyPr>
            <a:noAutofit/>
          </a:bodyPr>
          <a:lstStyle>
            <a:lvl1pPr marL="0" indent="0">
              <a:buNone/>
              <a:defRPr sz="2000" b="1">
                <a:solidFill>
                  <a:srgbClr val="6FB01E"/>
                </a:solidFill>
                <a:latin typeface="Arial" panose="020B0604020202020204" pitchFamily="34" charset="0"/>
                <a:cs typeface="Arial" panose="020B0604020202020204" pitchFamily="34" charset="0"/>
              </a:defRPr>
            </a:lvl1pPr>
          </a:lstStyle>
          <a:p>
            <a:pPr lvl="0"/>
            <a:r>
              <a:rPr lang="en-US"/>
              <a:t>Include header paragraph here (Arial Bold 20)</a:t>
            </a:r>
            <a:endParaRPr lang="en-SG"/>
          </a:p>
        </p:txBody>
      </p:sp>
      <p:sp>
        <p:nvSpPr>
          <p:cNvPr id="14" name="Text Placeholder 50">
            <a:extLst>
              <a:ext uri="{FF2B5EF4-FFF2-40B4-BE49-F238E27FC236}">
                <a16:creationId xmlns:a16="http://schemas.microsoft.com/office/drawing/2014/main" id="{036EC7F8-4081-9C7E-0EF8-AA007EF752CC}"/>
              </a:ext>
            </a:extLst>
          </p:cNvPr>
          <p:cNvSpPr>
            <a:spLocks noGrp="1"/>
          </p:cNvSpPr>
          <p:nvPr>
            <p:ph type="body" sz="quarter" idx="17" hasCustomPrompt="1"/>
          </p:nvPr>
        </p:nvSpPr>
        <p:spPr>
          <a:xfrm>
            <a:off x="3412399" y="1868653"/>
            <a:ext cx="2319203" cy="4586145"/>
          </a:xfrm>
        </p:spPr>
        <p:txBody>
          <a:bodyPr>
            <a:noAutofit/>
          </a:bodyPr>
          <a:lstStyle>
            <a:lvl1pPr marL="0" indent="0">
              <a:buNone/>
              <a:defRPr sz="1800" b="0">
                <a:latin typeface="Arial" panose="020B0604020202020204" pitchFamily="34" charset="0"/>
                <a:cs typeface="Arial" panose="020B0604020202020204" pitchFamily="34" charset="0"/>
              </a:defRPr>
            </a:lvl1pPr>
          </a:lstStyle>
          <a:p>
            <a:pPr lvl="0"/>
            <a:r>
              <a:rPr lang="en-US"/>
              <a:t>Include body text here (Arial Regular 18)</a:t>
            </a:r>
            <a:endParaRPr lang="en-SG"/>
          </a:p>
        </p:txBody>
      </p:sp>
      <p:pic>
        <p:nvPicPr>
          <p:cNvPr id="3" name="Picture 2" descr="A black background with a black square&#10;&#10;Description automatically generated with medium confidence">
            <a:extLst>
              <a:ext uri="{FF2B5EF4-FFF2-40B4-BE49-F238E27FC236}">
                <a16:creationId xmlns:a16="http://schemas.microsoft.com/office/drawing/2014/main" id="{92609E81-B67B-BD32-2F54-192415FD2E2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3954" y="229564"/>
            <a:ext cx="1368882" cy="403201"/>
          </a:xfrm>
          <a:prstGeom prst="rect">
            <a:avLst/>
          </a:prstGeom>
        </p:spPr>
      </p:pic>
    </p:spTree>
    <p:extLst>
      <p:ext uri="{BB962C8B-B14F-4D97-AF65-F5344CB8AC3E}">
        <p14:creationId xmlns:p14="http://schemas.microsoft.com/office/powerpoint/2010/main" val="30563615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Imag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EED863-3123-CBC0-2425-7D7E8B8EDCC1}"/>
              </a:ext>
            </a:extLst>
          </p:cNvPr>
          <p:cNvPicPr/>
          <p:nvPr/>
        </p:nvPicPr>
        <p:blipFill>
          <a:blip r:embed="rId2"/>
          <a:stretch>
            <a:fillRect/>
          </a:stretch>
        </p:blipFill>
        <p:spPr>
          <a:xfrm rot="10800000">
            <a:off x="8740800" y="6454800"/>
            <a:ext cx="403200" cy="403200"/>
          </a:xfrm>
          <a:prstGeom prst="rect">
            <a:avLst/>
          </a:prstGeom>
        </p:spPr>
      </p:pic>
      <p:sp>
        <p:nvSpPr>
          <p:cNvPr id="15" name="Picture Placeholder 14">
            <a:extLst>
              <a:ext uri="{FF2B5EF4-FFF2-40B4-BE49-F238E27FC236}">
                <a16:creationId xmlns:a16="http://schemas.microsoft.com/office/drawing/2014/main" id="{487D4D4E-A120-0899-9647-77A34C5BB68D}"/>
              </a:ext>
            </a:extLst>
          </p:cNvPr>
          <p:cNvSpPr>
            <a:spLocks noGrp="1"/>
          </p:cNvSpPr>
          <p:nvPr>
            <p:ph type="pic" sz="quarter" idx="10"/>
          </p:nvPr>
        </p:nvSpPr>
        <p:spPr>
          <a:xfrm>
            <a:off x="653654" y="1758167"/>
            <a:ext cx="3664744" cy="3798888"/>
          </a:xfrm>
        </p:spPr>
        <p:txBody>
          <a:bodyPr/>
          <a:lstStyle/>
          <a:p>
            <a:r>
              <a:rPr lang="en-US"/>
              <a:t>Click icon to add picture</a:t>
            </a:r>
            <a:endParaRPr lang="en-SG"/>
          </a:p>
        </p:txBody>
      </p:sp>
      <p:sp>
        <p:nvSpPr>
          <p:cNvPr id="17" name="Picture Placeholder 16">
            <a:extLst>
              <a:ext uri="{FF2B5EF4-FFF2-40B4-BE49-F238E27FC236}">
                <a16:creationId xmlns:a16="http://schemas.microsoft.com/office/drawing/2014/main" id="{2AAA8302-379E-8A58-FEE2-5127A504B8C8}"/>
              </a:ext>
            </a:extLst>
          </p:cNvPr>
          <p:cNvSpPr>
            <a:spLocks noGrp="1"/>
          </p:cNvSpPr>
          <p:nvPr>
            <p:ph type="pic" sz="quarter" idx="11"/>
          </p:nvPr>
        </p:nvSpPr>
        <p:spPr>
          <a:xfrm>
            <a:off x="4501754" y="1758167"/>
            <a:ext cx="4019550" cy="3798888"/>
          </a:xfrm>
        </p:spPr>
        <p:txBody>
          <a:bodyPr/>
          <a:lstStyle/>
          <a:p>
            <a:r>
              <a:rPr lang="en-US"/>
              <a:t>Click icon to add picture</a:t>
            </a:r>
            <a:endParaRPr lang="en-SG"/>
          </a:p>
        </p:txBody>
      </p:sp>
      <p:sp>
        <p:nvSpPr>
          <p:cNvPr id="18" name="Text Placeholder 50">
            <a:extLst>
              <a:ext uri="{FF2B5EF4-FFF2-40B4-BE49-F238E27FC236}">
                <a16:creationId xmlns:a16="http://schemas.microsoft.com/office/drawing/2014/main" id="{706544CC-C719-1DAA-4B3B-83884630C099}"/>
              </a:ext>
            </a:extLst>
          </p:cNvPr>
          <p:cNvSpPr>
            <a:spLocks noGrp="1"/>
          </p:cNvSpPr>
          <p:nvPr>
            <p:ph type="body" sz="quarter" idx="13" hasCustomPrompt="1"/>
          </p:nvPr>
        </p:nvSpPr>
        <p:spPr>
          <a:xfrm>
            <a:off x="546165" y="785814"/>
            <a:ext cx="6912054" cy="623667"/>
          </a:xfrm>
        </p:spPr>
        <p:txBody>
          <a:bodyPr>
            <a:noAutofit/>
          </a:bodyPr>
          <a:lstStyle>
            <a:lvl1pPr marL="0" indent="0">
              <a:buNone/>
              <a:defRPr sz="3200" b="0">
                <a:latin typeface="Arial Black" panose="020B0A04020102020204" pitchFamily="34" charset="0"/>
                <a:cs typeface="Arial" panose="020B0604020202020204" pitchFamily="34" charset="0"/>
              </a:defRPr>
            </a:lvl1pPr>
          </a:lstStyle>
          <a:p>
            <a:pPr lvl="0"/>
            <a:r>
              <a:rPr lang="en-US"/>
              <a:t>Slide Title in Arial Black 32pt</a:t>
            </a:r>
            <a:endParaRPr lang="en-SG"/>
          </a:p>
        </p:txBody>
      </p:sp>
      <p:pic>
        <p:nvPicPr>
          <p:cNvPr id="2" name="Picture 1" descr="A black background with a black square&#10;&#10;Description automatically generated with medium confidence">
            <a:extLst>
              <a:ext uri="{FF2B5EF4-FFF2-40B4-BE49-F238E27FC236}">
                <a16:creationId xmlns:a16="http://schemas.microsoft.com/office/drawing/2014/main" id="{CF0170A0-4876-298E-50A6-F8E1C44873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13954" y="229564"/>
            <a:ext cx="1368882" cy="403201"/>
          </a:xfrm>
          <a:prstGeom prst="rect">
            <a:avLst/>
          </a:prstGeom>
        </p:spPr>
      </p:pic>
    </p:spTree>
    <p:extLst>
      <p:ext uri="{BB962C8B-B14F-4D97-AF65-F5344CB8AC3E}">
        <p14:creationId xmlns:p14="http://schemas.microsoft.com/office/powerpoint/2010/main" val="23728642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Cover Pag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044004" y="1935042"/>
            <a:ext cx="5104098" cy="1360445"/>
          </a:xfrm>
          <a:prstGeom prst="rect">
            <a:avLst/>
          </a:prstGeom>
        </p:spPr>
        <p:txBody>
          <a:bodyPr anchor="t" anchorCtr="0">
            <a:normAutofit/>
          </a:bodyPr>
          <a:lstStyle>
            <a:lvl1pPr marL="0" algn="l">
              <a:lnSpc>
                <a:spcPts val="5000"/>
              </a:lnSpc>
              <a:spcBef>
                <a:spcPts val="0"/>
              </a:spcBef>
              <a:defRPr sz="5500" baseline="0">
                <a:solidFill>
                  <a:schemeClr val="bg1">
                    <a:lumMod val="50000"/>
                  </a:schemeClr>
                </a:solidFill>
                <a:latin typeface="Arial"/>
                <a:cs typeface="Arial"/>
              </a:defRPr>
            </a:lvl1pPr>
          </a:lstStyle>
          <a:p>
            <a:r>
              <a:rPr lang="en-US"/>
              <a:t>COVER PAGE</a:t>
            </a:r>
            <a:br>
              <a:rPr lang="en-US"/>
            </a:br>
            <a:r>
              <a:rPr lang="en-US"/>
              <a:t>TEMPLATE do not use</a:t>
            </a:r>
          </a:p>
        </p:txBody>
      </p:sp>
      <p:sp>
        <p:nvSpPr>
          <p:cNvPr id="6" name="Text Placeholder 5"/>
          <p:cNvSpPr>
            <a:spLocks noGrp="1"/>
          </p:cNvSpPr>
          <p:nvPr>
            <p:ph type="body" sz="quarter" idx="10" hasCustomPrompt="1"/>
          </p:nvPr>
        </p:nvSpPr>
        <p:spPr>
          <a:xfrm>
            <a:off x="1044004" y="3295487"/>
            <a:ext cx="5104098" cy="498475"/>
          </a:xfrm>
          <a:prstGeom prst="rect">
            <a:avLst/>
          </a:prstGeom>
        </p:spPr>
        <p:txBody>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stStyle>
          <a:p>
            <a:pPr lvl="0"/>
            <a:r>
              <a:rPr lang="en-US"/>
              <a:t>Sub header</a:t>
            </a:r>
          </a:p>
        </p:txBody>
      </p:sp>
    </p:spTree>
    <p:extLst>
      <p:ext uri="{BB962C8B-B14F-4D97-AF65-F5344CB8AC3E}">
        <p14:creationId xmlns:p14="http://schemas.microsoft.com/office/powerpoint/2010/main" val="4096899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3999" cy="6858000"/>
          </a:xfrm>
          <a:prstGeom prst="rect">
            <a:avLst/>
          </a:prstGeom>
        </p:spPr>
      </p:pic>
      <p:sp>
        <p:nvSpPr>
          <p:cNvPr id="2" name="Title 1"/>
          <p:cNvSpPr>
            <a:spLocks noGrp="1"/>
          </p:cNvSpPr>
          <p:nvPr>
            <p:ph type="title"/>
          </p:nvPr>
        </p:nvSpPr>
        <p:spPr>
          <a:xfrm>
            <a:off x="457200" y="274638"/>
            <a:ext cx="8229600" cy="911294"/>
          </a:xfrm>
        </p:spPr>
        <p:txBody>
          <a:bodyPr>
            <a:normAutofit/>
          </a:bodyPr>
          <a:lstStyle>
            <a:lvl1pPr algn="l">
              <a:defRPr sz="4400" b="1"/>
            </a:lvl1pPr>
          </a:lstStyle>
          <a:p>
            <a:r>
              <a:rPr lang="en-US"/>
              <a:t>Click to edit Master title style</a:t>
            </a:r>
          </a:p>
        </p:txBody>
      </p:sp>
      <p:sp>
        <p:nvSpPr>
          <p:cNvPr id="3" name="Content Placeholder 2"/>
          <p:cNvSpPr>
            <a:spLocks noGrp="1"/>
          </p:cNvSpPr>
          <p:nvPr>
            <p:ph idx="1"/>
          </p:nvPr>
        </p:nvSpPr>
        <p:spPr>
          <a:xfrm>
            <a:off x="457200" y="1505164"/>
            <a:ext cx="8229600" cy="47479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705C9F80-D620-4C3A-A20B-A171350E451A}" type="datetimeFigureOut">
              <a:rPr lang="en-US" smtClean="0"/>
              <a:pPr>
                <a:defRPr/>
              </a:pPr>
              <a:t>7/27/2025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6457950" y="6424612"/>
            <a:ext cx="2200020" cy="228601"/>
          </a:xfrm>
          <a:prstGeom prst="rect">
            <a:avLst/>
          </a:prstGeom>
        </p:spPr>
        <p:txBody>
          <a:bodyPr/>
          <a:lstStyle/>
          <a:p>
            <a:pPr>
              <a:defRPr/>
            </a:pPr>
            <a:fld id="{41DCC029-E6A7-4EF7-8CD0-4FEBAFA82165}" type="slidenum">
              <a:rPr lang="en-US" altLang="en-US" smtClean="0"/>
              <a:pPr>
                <a:defRPr/>
              </a:pPr>
              <a:t>‹#›</a:t>
            </a:fld>
            <a:endParaRPr lang="en-US" altLang="en-US"/>
          </a:p>
        </p:txBody>
      </p:sp>
      <p:pic>
        <p:nvPicPr>
          <p:cNvPr id="8" name="Picture 7" descr="logo.png"/>
          <p:cNvPicPr>
            <a:picLocks noChangeAspect="1"/>
          </p:cNvPicPr>
          <p:nvPr/>
        </p:nvPicPr>
        <p:blipFill rotWithShape="1">
          <a:blip r:embed="rId3" cstate="print">
            <a:extLst>
              <a:ext uri="{28A0092B-C50C-407E-A947-70E740481C1C}">
                <a14:useLocalDpi xmlns:a14="http://schemas.microsoft.com/office/drawing/2010/main" val="0"/>
              </a:ext>
            </a:extLst>
          </a:blip>
          <a:srcRect r="72476"/>
          <a:stretch/>
        </p:blipFill>
        <p:spPr>
          <a:xfrm>
            <a:off x="8686800" y="78055"/>
            <a:ext cx="343768" cy="404131"/>
          </a:xfrm>
          <a:prstGeom prst="rect">
            <a:avLst/>
          </a:prstGeom>
        </p:spPr>
      </p:pic>
      <p:cxnSp>
        <p:nvCxnSpPr>
          <p:cNvPr id="9" name="Straight Connector 8"/>
          <p:cNvCxnSpPr/>
          <p:nvPr/>
        </p:nvCxnSpPr>
        <p:spPr>
          <a:xfrm>
            <a:off x="1" y="1190091"/>
            <a:ext cx="9143999" cy="1"/>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617683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cxnSp>
        <p:nvCxnSpPr>
          <p:cNvPr id="4" name="Straight Connector 3"/>
          <p:cNvCxnSpPr/>
          <p:nvPr userDrawn="1"/>
        </p:nvCxnSpPr>
        <p:spPr>
          <a:xfrm flipV="1">
            <a:off x="665163" y="1497013"/>
            <a:ext cx="7781925" cy="1587"/>
          </a:xfrm>
          <a:prstGeom prst="line">
            <a:avLst/>
          </a:prstGeom>
          <a:ln w="3175">
            <a:solidFill>
              <a:schemeClr val="tx1"/>
            </a:solidFill>
          </a:ln>
          <a:effectLst/>
        </p:spPr>
        <p:style>
          <a:lnRef idx="2">
            <a:schemeClr val="accent1"/>
          </a:lnRef>
          <a:fillRef idx="0">
            <a:schemeClr val="accent1"/>
          </a:fillRef>
          <a:effectRef idx="1">
            <a:schemeClr val="accent1"/>
          </a:effectRef>
          <a:fontRef idx="minor">
            <a:schemeClr val="tx1"/>
          </a:fontRef>
        </p:style>
      </p:cxnSp>
      <p:pic>
        <p:nvPicPr>
          <p:cNvPr id="5" name="Picture 7" descr="logo.png"/>
          <p:cNvPicPr>
            <a:picLocks noChangeAspect="1"/>
          </p:cNvPicPr>
          <p:nvPr userDrawn="1"/>
        </p:nvPicPr>
        <p:blipFill>
          <a:blip r:embed="rId2">
            <a:extLst>
              <a:ext uri="{28A0092B-C50C-407E-A947-70E740481C1C}">
                <a14:useLocalDpi xmlns:a14="http://schemas.microsoft.com/office/drawing/2010/main" val="0"/>
              </a:ext>
            </a:extLst>
          </a:blip>
          <a:srcRect r="72476"/>
          <a:stretch>
            <a:fillRect/>
          </a:stretch>
        </p:blipFill>
        <p:spPr bwMode="auto">
          <a:xfrm>
            <a:off x="8142288" y="461963"/>
            <a:ext cx="344487"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65610" y="893356"/>
            <a:ext cx="7781518" cy="604593"/>
          </a:xfrm>
          <a:prstGeom prst="rect">
            <a:avLst/>
          </a:prstGeom>
        </p:spPr>
        <p:txBody>
          <a:bodyPr>
            <a:normAutofit/>
          </a:bodyPr>
          <a:lstStyle>
            <a:lvl1pPr algn="l">
              <a:defRPr sz="3200" baseline="0">
                <a:latin typeface="Arial"/>
                <a:cs typeface="Arial"/>
              </a:defRPr>
            </a:lvl1pPr>
          </a:lstStyle>
          <a:p>
            <a:r>
              <a:rPr lang="en-US"/>
              <a:t>Click to edit Master title style</a:t>
            </a:r>
          </a:p>
        </p:txBody>
      </p:sp>
      <p:sp>
        <p:nvSpPr>
          <p:cNvPr id="6" name="Content Placeholder 5"/>
          <p:cNvSpPr>
            <a:spLocks noGrp="1"/>
          </p:cNvSpPr>
          <p:nvPr>
            <p:ph sz="quarter" idx="13"/>
          </p:nvPr>
        </p:nvSpPr>
        <p:spPr>
          <a:xfrm>
            <a:off x="665165" y="1651000"/>
            <a:ext cx="7477125" cy="3759200"/>
          </a:xfrm>
          <a:prstGeom prst="rect">
            <a:avLst/>
          </a:prstGeom>
        </p:spPr>
        <p:txBody>
          <a:bodyPr/>
          <a:lstStyle>
            <a:lvl1pPr>
              <a:defRPr sz="2400"/>
            </a:lvl1pPr>
            <a:lvl2pPr marL="742950" indent="-285750">
              <a:buFont typeface="Arial" pitchFamily="34" charset="0"/>
              <a:buChar char="•"/>
              <a:defRPr sz="2000"/>
            </a:lvl2pPr>
            <a:lvl3pPr>
              <a:defRPr sz="2000"/>
            </a:lvl3pPr>
            <a:lvl4pPr marL="1600200" indent="-228600">
              <a:buFont typeface="Arial" pitchFamily="34" charset="0"/>
              <a:buChar char="•"/>
              <a:defRPr sz="2000"/>
            </a:lvl4pPr>
            <a:lvl5pPr marL="2057400" indent="-228600">
              <a:buFont typeface="Arial" pitchFamily="34" charset="0"/>
              <a:buChar cha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Footer Placeholder 3"/>
          <p:cNvSpPr>
            <a:spLocks noGrp="1"/>
          </p:cNvSpPr>
          <p:nvPr>
            <p:ph type="ftr" sz="quarter" idx="14"/>
          </p:nvPr>
        </p:nvSpPr>
        <p:spPr>
          <a:xfrm>
            <a:off x="2884488" y="6246813"/>
            <a:ext cx="2895600" cy="365125"/>
          </a:xfrm>
        </p:spPr>
        <p:txBody>
          <a:bodyPr/>
          <a:lstStyle>
            <a:lvl1pPr>
              <a:defRPr sz="1200">
                <a:solidFill>
                  <a:prstClr val="black">
                    <a:tint val="75000"/>
                  </a:prstClr>
                </a:solidFill>
                <a:latin typeface="Arial" pitchFamily="34" charset="0"/>
                <a:cs typeface="Arial" pitchFamily="34" charset="0"/>
              </a:defRPr>
            </a:lvl1pPr>
          </a:lstStyle>
          <a:p>
            <a:pPr>
              <a:defRPr/>
            </a:pPr>
            <a:endParaRPr lang="en-US"/>
          </a:p>
        </p:txBody>
      </p:sp>
      <p:sp>
        <p:nvSpPr>
          <p:cNvPr id="8" name="Slide Number Placeholder 4"/>
          <p:cNvSpPr>
            <a:spLocks noGrp="1"/>
          </p:cNvSpPr>
          <p:nvPr>
            <p:ph type="sldNum" sz="quarter" idx="15"/>
          </p:nvPr>
        </p:nvSpPr>
        <p:spPr>
          <a:xfrm>
            <a:off x="6313488" y="6246813"/>
            <a:ext cx="2133600" cy="365125"/>
          </a:xfrm>
        </p:spPr>
        <p:txBody>
          <a:bodyPr/>
          <a:lstStyle>
            <a:lvl1pPr>
              <a:defRPr sz="1200">
                <a:solidFill>
                  <a:prstClr val="black">
                    <a:tint val="75000"/>
                  </a:prstClr>
                </a:solidFill>
                <a:latin typeface="Arial" pitchFamily="34" charset="0"/>
                <a:cs typeface="Arial" pitchFamily="34" charset="0"/>
              </a:defRPr>
            </a:lvl1pPr>
          </a:lstStyle>
          <a:p>
            <a:pPr>
              <a:defRPr/>
            </a:pPr>
            <a:fld id="{9C9D09EA-B44B-4558-A788-66AB2380098A}" type="slidenum">
              <a:rPr lang="en-US"/>
              <a:pPr>
                <a:defRPr/>
              </a:pPr>
              <a:t>‹#›</a:t>
            </a:fld>
            <a:endParaRPr lang="en-US"/>
          </a:p>
        </p:txBody>
      </p:sp>
    </p:spTree>
    <p:extLst>
      <p:ext uri="{BB962C8B-B14F-4D97-AF65-F5344CB8AC3E}">
        <p14:creationId xmlns:p14="http://schemas.microsoft.com/office/powerpoint/2010/main" val="417654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0CA8CD1-8890-48E0-B135-16841FB748DA}" type="datetimeFigureOut">
              <a:rPr lang="en-SG"/>
              <a:pPr>
                <a:defRPr/>
              </a:pPr>
              <a:t>27/7/2025</a:t>
            </a:fld>
            <a:endParaRPr lang="en-SG"/>
          </a:p>
        </p:txBody>
      </p:sp>
      <p:sp>
        <p:nvSpPr>
          <p:cNvPr id="5" name="Footer Placeholder 4"/>
          <p:cNvSpPr>
            <a:spLocks noGrp="1"/>
          </p:cNvSpPr>
          <p:nvPr>
            <p:ph type="ftr" sz="quarter" idx="11"/>
          </p:nvPr>
        </p:nvSpPr>
        <p:spPr/>
        <p:txBody>
          <a:bodyPr/>
          <a:lstStyle>
            <a:lvl1pPr>
              <a:defRPr/>
            </a:lvl1pPr>
          </a:lstStyle>
          <a:p>
            <a:pPr>
              <a:defRPr/>
            </a:pPr>
            <a:endParaRPr lang="en-SG"/>
          </a:p>
        </p:txBody>
      </p:sp>
      <p:sp>
        <p:nvSpPr>
          <p:cNvPr id="6" name="Slide Number Placeholder 5"/>
          <p:cNvSpPr>
            <a:spLocks noGrp="1"/>
          </p:cNvSpPr>
          <p:nvPr>
            <p:ph type="sldNum" sz="quarter" idx="12"/>
          </p:nvPr>
        </p:nvSpPr>
        <p:spPr/>
        <p:txBody>
          <a:bodyPr/>
          <a:lstStyle>
            <a:lvl1pPr>
              <a:defRPr/>
            </a:lvl1pPr>
          </a:lstStyle>
          <a:p>
            <a:pPr>
              <a:defRPr/>
            </a:pPr>
            <a:fld id="{D41630FF-890B-4EE3-BB79-5F91F82E16CA}" type="slidenum">
              <a:rPr lang="en-SG"/>
              <a:pPr>
                <a:defRPr/>
              </a:pPr>
              <a:t>‹#›</a:t>
            </a:fld>
            <a:endParaRPr lang="en-SG"/>
          </a:p>
        </p:txBody>
      </p:sp>
    </p:spTree>
    <p:extLst>
      <p:ext uri="{BB962C8B-B14F-4D97-AF65-F5344CB8AC3E}">
        <p14:creationId xmlns:p14="http://schemas.microsoft.com/office/powerpoint/2010/main" val="45891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3"/>
          <p:cNvSpPr>
            <a:spLocks noGrp="1"/>
          </p:cNvSpPr>
          <p:nvPr>
            <p:ph type="dt" sz="half" idx="10"/>
          </p:nvPr>
        </p:nvSpPr>
        <p:spPr/>
        <p:txBody>
          <a:bodyPr/>
          <a:lstStyle>
            <a:lvl1pPr>
              <a:defRPr/>
            </a:lvl1pPr>
          </a:lstStyle>
          <a:p>
            <a:pPr>
              <a:defRPr/>
            </a:pPr>
            <a:fld id="{A0C5C54F-3EC5-4D20-A8C6-3A3286B11166}" type="datetimeFigureOut">
              <a:rPr lang="en-SG"/>
              <a:pPr>
                <a:defRPr/>
              </a:pPr>
              <a:t>27/7/2025</a:t>
            </a:fld>
            <a:endParaRPr lang="en-SG"/>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33AEA9A4-993F-431D-9D99-A0532C5ADEB9}" type="slidenum">
              <a:rPr lang="en-SG"/>
              <a:pPr>
                <a:defRPr/>
              </a:pPr>
              <a:t>‹#›</a:t>
            </a:fld>
            <a:endParaRPr lang="en-SG"/>
          </a:p>
        </p:txBody>
      </p:sp>
    </p:spTree>
    <p:extLst>
      <p:ext uri="{BB962C8B-B14F-4D97-AF65-F5344CB8AC3E}">
        <p14:creationId xmlns:p14="http://schemas.microsoft.com/office/powerpoint/2010/main" val="20642520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3"/>
          <p:cNvSpPr>
            <a:spLocks noGrp="1"/>
          </p:cNvSpPr>
          <p:nvPr>
            <p:ph type="dt" sz="half" idx="10"/>
          </p:nvPr>
        </p:nvSpPr>
        <p:spPr/>
        <p:txBody>
          <a:bodyPr/>
          <a:lstStyle>
            <a:lvl1pPr>
              <a:defRPr/>
            </a:lvl1pPr>
          </a:lstStyle>
          <a:p>
            <a:pPr>
              <a:defRPr/>
            </a:pPr>
            <a:fld id="{4685CEE8-AE50-4814-95CD-0CF277F55857}" type="datetimeFigureOut">
              <a:rPr lang="en-SG"/>
              <a:pPr>
                <a:defRPr/>
              </a:pPr>
              <a:t>27/7/2025</a:t>
            </a:fld>
            <a:endParaRPr lang="en-SG"/>
          </a:p>
        </p:txBody>
      </p:sp>
      <p:sp>
        <p:nvSpPr>
          <p:cNvPr id="8" name="Footer Placeholder 4"/>
          <p:cNvSpPr>
            <a:spLocks noGrp="1"/>
          </p:cNvSpPr>
          <p:nvPr>
            <p:ph type="ftr" sz="quarter" idx="11"/>
          </p:nvPr>
        </p:nvSpPr>
        <p:spPr/>
        <p:txBody>
          <a:bodyPr/>
          <a:lstStyle>
            <a:lvl1pPr>
              <a:defRPr/>
            </a:lvl1pPr>
          </a:lstStyle>
          <a:p>
            <a:pPr>
              <a:defRPr/>
            </a:pPr>
            <a:endParaRPr lang="en-SG"/>
          </a:p>
        </p:txBody>
      </p:sp>
      <p:sp>
        <p:nvSpPr>
          <p:cNvPr id="9" name="Slide Number Placeholder 5"/>
          <p:cNvSpPr>
            <a:spLocks noGrp="1"/>
          </p:cNvSpPr>
          <p:nvPr>
            <p:ph type="sldNum" sz="quarter" idx="12"/>
          </p:nvPr>
        </p:nvSpPr>
        <p:spPr/>
        <p:txBody>
          <a:bodyPr/>
          <a:lstStyle>
            <a:lvl1pPr>
              <a:defRPr/>
            </a:lvl1pPr>
          </a:lstStyle>
          <a:p>
            <a:pPr>
              <a:defRPr/>
            </a:pPr>
            <a:fld id="{DFBB65A5-9E4E-41DE-A67F-790B32D20AAC}" type="slidenum">
              <a:rPr lang="en-SG"/>
              <a:pPr>
                <a:defRPr/>
              </a:pPr>
              <a:t>‹#›</a:t>
            </a:fld>
            <a:endParaRPr lang="en-SG"/>
          </a:p>
        </p:txBody>
      </p:sp>
    </p:spTree>
    <p:extLst>
      <p:ext uri="{BB962C8B-B14F-4D97-AF65-F5344CB8AC3E}">
        <p14:creationId xmlns:p14="http://schemas.microsoft.com/office/powerpoint/2010/main" val="2552978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3"/>
          <p:cNvSpPr>
            <a:spLocks noGrp="1"/>
          </p:cNvSpPr>
          <p:nvPr>
            <p:ph type="dt" sz="half" idx="10"/>
          </p:nvPr>
        </p:nvSpPr>
        <p:spPr/>
        <p:txBody>
          <a:bodyPr/>
          <a:lstStyle>
            <a:lvl1pPr>
              <a:defRPr/>
            </a:lvl1pPr>
          </a:lstStyle>
          <a:p>
            <a:pPr>
              <a:defRPr/>
            </a:pPr>
            <a:fld id="{1917FDEB-F759-4DEE-A298-CAEC7EBB0B62}" type="datetimeFigureOut">
              <a:rPr lang="en-SG"/>
              <a:pPr>
                <a:defRPr/>
              </a:pPr>
              <a:t>27/7/2025</a:t>
            </a:fld>
            <a:endParaRPr lang="en-SG"/>
          </a:p>
        </p:txBody>
      </p:sp>
      <p:sp>
        <p:nvSpPr>
          <p:cNvPr id="4" name="Footer Placeholder 4"/>
          <p:cNvSpPr>
            <a:spLocks noGrp="1"/>
          </p:cNvSpPr>
          <p:nvPr>
            <p:ph type="ftr" sz="quarter" idx="11"/>
          </p:nvPr>
        </p:nvSpPr>
        <p:spPr/>
        <p:txBody>
          <a:bodyPr/>
          <a:lstStyle>
            <a:lvl1pPr>
              <a:defRPr/>
            </a:lvl1pPr>
          </a:lstStyle>
          <a:p>
            <a:pPr>
              <a:defRPr/>
            </a:pPr>
            <a:endParaRPr lang="en-SG"/>
          </a:p>
        </p:txBody>
      </p:sp>
      <p:sp>
        <p:nvSpPr>
          <p:cNvPr id="5" name="Slide Number Placeholder 5"/>
          <p:cNvSpPr>
            <a:spLocks noGrp="1"/>
          </p:cNvSpPr>
          <p:nvPr>
            <p:ph type="sldNum" sz="quarter" idx="12"/>
          </p:nvPr>
        </p:nvSpPr>
        <p:spPr/>
        <p:txBody>
          <a:bodyPr/>
          <a:lstStyle>
            <a:lvl1pPr>
              <a:defRPr/>
            </a:lvl1pPr>
          </a:lstStyle>
          <a:p>
            <a:pPr>
              <a:defRPr/>
            </a:pPr>
            <a:fld id="{28B7DC6D-A4B8-4E49-9440-EF2C38F4812F}" type="slidenum">
              <a:rPr lang="en-SG"/>
              <a:pPr>
                <a:defRPr/>
              </a:pPr>
              <a:t>‹#›</a:t>
            </a:fld>
            <a:endParaRPr lang="en-SG"/>
          </a:p>
        </p:txBody>
      </p:sp>
    </p:spTree>
    <p:extLst>
      <p:ext uri="{BB962C8B-B14F-4D97-AF65-F5344CB8AC3E}">
        <p14:creationId xmlns:p14="http://schemas.microsoft.com/office/powerpoint/2010/main" val="707737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703C8229-6B1F-4EE1-BEFE-8216CA1996A0}" type="datetimeFigureOut">
              <a:rPr lang="en-SG"/>
              <a:pPr>
                <a:defRPr/>
              </a:pPr>
              <a:t>27/7/2025</a:t>
            </a:fld>
            <a:endParaRPr lang="en-SG"/>
          </a:p>
        </p:txBody>
      </p:sp>
      <p:sp>
        <p:nvSpPr>
          <p:cNvPr id="3" name="Footer Placeholder 4"/>
          <p:cNvSpPr>
            <a:spLocks noGrp="1"/>
          </p:cNvSpPr>
          <p:nvPr>
            <p:ph type="ftr" sz="quarter" idx="11"/>
          </p:nvPr>
        </p:nvSpPr>
        <p:spPr/>
        <p:txBody>
          <a:bodyPr/>
          <a:lstStyle>
            <a:lvl1pPr>
              <a:defRPr/>
            </a:lvl1pPr>
          </a:lstStyle>
          <a:p>
            <a:pPr>
              <a:defRPr/>
            </a:pPr>
            <a:endParaRPr lang="en-SG"/>
          </a:p>
        </p:txBody>
      </p:sp>
      <p:sp>
        <p:nvSpPr>
          <p:cNvPr id="4" name="Slide Number Placeholder 5"/>
          <p:cNvSpPr>
            <a:spLocks noGrp="1"/>
          </p:cNvSpPr>
          <p:nvPr>
            <p:ph type="sldNum" sz="quarter" idx="12"/>
          </p:nvPr>
        </p:nvSpPr>
        <p:spPr/>
        <p:txBody>
          <a:bodyPr/>
          <a:lstStyle>
            <a:lvl1pPr>
              <a:defRPr/>
            </a:lvl1pPr>
          </a:lstStyle>
          <a:p>
            <a:pPr>
              <a:defRPr/>
            </a:pPr>
            <a:fld id="{F237FE02-4EAC-4ECC-9CCD-E5C249DADEFB}" type="slidenum">
              <a:rPr lang="en-SG"/>
              <a:pPr>
                <a:defRPr/>
              </a:pPr>
              <a:t>‹#›</a:t>
            </a:fld>
            <a:endParaRPr lang="en-SG"/>
          </a:p>
        </p:txBody>
      </p:sp>
    </p:spTree>
    <p:extLst>
      <p:ext uri="{BB962C8B-B14F-4D97-AF65-F5344CB8AC3E}">
        <p14:creationId xmlns:p14="http://schemas.microsoft.com/office/powerpoint/2010/main" val="86164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5AAFD929-3E57-4EAF-9F98-1026E8ECF74F}" type="datetimeFigureOut">
              <a:rPr lang="en-SG"/>
              <a:pPr>
                <a:defRPr/>
              </a:pPr>
              <a:t>27/7/2025</a:t>
            </a:fld>
            <a:endParaRPr lang="en-SG"/>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25EEE19D-2694-41E0-8D3F-6C2D228A732B}" type="slidenum">
              <a:rPr lang="en-SG"/>
              <a:pPr>
                <a:defRPr/>
              </a:pPr>
              <a:t>‹#›</a:t>
            </a:fld>
            <a:endParaRPr lang="en-SG"/>
          </a:p>
        </p:txBody>
      </p:sp>
    </p:spTree>
    <p:extLst>
      <p:ext uri="{BB962C8B-B14F-4D97-AF65-F5344CB8AC3E}">
        <p14:creationId xmlns:p14="http://schemas.microsoft.com/office/powerpoint/2010/main" val="2026540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3DF1F8-EED9-4DAC-B30D-00BC12AE8D08}" type="datetimeFigureOut">
              <a:rPr lang="en-SG"/>
              <a:pPr>
                <a:defRPr/>
              </a:pPr>
              <a:t>27/7/2025</a:t>
            </a:fld>
            <a:endParaRPr lang="en-SG"/>
          </a:p>
        </p:txBody>
      </p:sp>
      <p:sp>
        <p:nvSpPr>
          <p:cNvPr id="6" name="Footer Placeholder 4"/>
          <p:cNvSpPr>
            <a:spLocks noGrp="1"/>
          </p:cNvSpPr>
          <p:nvPr>
            <p:ph type="ftr" sz="quarter" idx="11"/>
          </p:nvPr>
        </p:nvSpPr>
        <p:spPr/>
        <p:txBody>
          <a:bodyPr/>
          <a:lstStyle>
            <a:lvl1pPr>
              <a:defRPr/>
            </a:lvl1pPr>
          </a:lstStyle>
          <a:p>
            <a:pPr>
              <a:defRPr/>
            </a:pPr>
            <a:endParaRPr lang="en-SG"/>
          </a:p>
        </p:txBody>
      </p:sp>
      <p:sp>
        <p:nvSpPr>
          <p:cNvPr id="7" name="Slide Number Placeholder 5"/>
          <p:cNvSpPr>
            <a:spLocks noGrp="1"/>
          </p:cNvSpPr>
          <p:nvPr>
            <p:ph type="sldNum" sz="quarter" idx="12"/>
          </p:nvPr>
        </p:nvSpPr>
        <p:spPr/>
        <p:txBody>
          <a:bodyPr/>
          <a:lstStyle>
            <a:lvl1pPr>
              <a:defRPr/>
            </a:lvl1pPr>
          </a:lstStyle>
          <a:p>
            <a:pPr>
              <a:defRPr/>
            </a:pPr>
            <a:fld id="{8ABB2330-E2F6-488D-8263-AD316B2DDA81}" type="slidenum">
              <a:rPr lang="en-SG"/>
              <a:pPr>
                <a:defRPr/>
              </a:pPr>
              <a:t>‹#›</a:t>
            </a:fld>
            <a:endParaRPr lang="en-SG"/>
          </a:p>
        </p:txBody>
      </p:sp>
    </p:spTree>
    <p:extLst>
      <p:ext uri="{BB962C8B-B14F-4D97-AF65-F5344CB8AC3E}">
        <p14:creationId xmlns:p14="http://schemas.microsoft.com/office/powerpoint/2010/main" val="254458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2.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endParaRPr lang="en-SG" altLang="en-US"/>
          </a:p>
        </p:txBody>
      </p:sp>
      <p:sp>
        <p:nvSpPr>
          <p:cNvPr id="205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SG" alt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cs typeface="+mn-cs"/>
              </a:defRPr>
            </a:lvl1pPr>
          </a:lstStyle>
          <a:p>
            <a:pPr>
              <a:defRPr/>
            </a:pPr>
            <a:fld id="{7807ABC6-A687-4408-9C49-72E09CDC27C7}" type="datetimeFigureOut">
              <a:rPr lang="en-SG"/>
              <a:pPr>
                <a:defRPr/>
              </a:pPr>
              <a:t>27/7/2025</a:t>
            </a:fld>
            <a:endParaRPr lang="en-SG"/>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cs typeface="+mn-cs"/>
              </a:defRPr>
            </a:lvl1pPr>
          </a:lstStyle>
          <a:p>
            <a:pPr>
              <a:defRPr/>
            </a:pPr>
            <a:endParaRPr lang="en-SG"/>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prstClr val="black">
                    <a:tint val="75000"/>
                  </a:prstClr>
                </a:solidFill>
                <a:latin typeface="+mn-lt"/>
                <a:cs typeface="+mn-cs"/>
              </a:defRPr>
            </a:lvl1pPr>
          </a:lstStyle>
          <a:p>
            <a:pPr>
              <a:defRPr/>
            </a:pPr>
            <a:fld id="{C7F0C1A4-0C58-49F0-9E64-09D8EF13A220}" type="slidenum">
              <a:rPr lang="en-SG"/>
              <a:pPr>
                <a:defRPr/>
              </a:pPr>
              <a:t>‹#›</a:t>
            </a:fld>
            <a:endParaRPr lang="en-SG"/>
          </a:p>
        </p:txBody>
      </p:sp>
      <p:sp>
        <p:nvSpPr>
          <p:cNvPr id="3" name="TextBox 2">
            <a:extLst>
              <a:ext uri="{FF2B5EF4-FFF2-40B4-BE49-F238E27FC236}">
                <a16:creationId xmlns:a16="http://schemas.microsoft.com/office/drawing/2014/main" id="{782BCD93-A6A9-7960-EC94-9F5CC096E34D}"/>
              </a:ext>
            </a:extLst>
          </p:cNvPr>
          <p:cNvSpPr txBox="1"/>
          <p:nvPr userDrawn="1">
            <p:extLst>
              <p:ext uri="{1162E1C5-73C7-4A58-AE30-91384D911F3F}">
                <p184:classification xmlns:p184="http://schemas.microsoft.com/office/powerpoint/2018/4/main" val="hdr"/>
              </p:ext>
            </p:extLst>
          </p:nvPr>
        </p:nvSpPr>
        <p:spPr>
          <a:xfrm>
            <a:off x="63500" y="63500"/>
            <a:ext cx="6350" cy="15240"/>
          </a:xfrm>
          <a:prstGeom prst="rect">
            <a:avLst/>
          </a:prstGeom>
        </p:spPr>
        <p:txBody>
          <a:bodyPr horzOverflow="overflow" lIns="0" tIns="0" rIns="0" bIns="0">
            <a:spAutoFit/>
          </a:bodyPr>
          <a:lstStyle/>
          <a:p>
            <a:pPr algn="l"/>
            <a:r>
              <a:rPr lang="en-SG" sz="1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a:t>
            </a:r>
          </a:p>
        </p:txBody>
      </p:sp>
    </p:spTree>
  </p:cSld>
  <p:clrMap bg1="lt1" tx1="dk1" bg2="lt2" tx2="dk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3" r:id="rId12"/>
    <p:sldLayoutId id="2147483854" r:id="rId13"/>
    <p:sldLayoutId id="2147483855" r:id="rId14"/>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F9DDA4BB-4A26-44EB-A42A-1338704145DC}" type="datetimeFigureOut">
              <a:rPr lang="en-US" smtClean="0"/>
              <a:pPr>
                <a:defRPr/>
              </a:pPr>
              <a:t>7/27/2025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n-US"/>
          </a:p>
        </p:txBody>
      </p:sp>
      <p:sp>
        <p:nvSpPr>
          <p:cNvPr id="8" name="TextBox 7">
            <a:extLst>
              <a:ext uri="{FF2B5EF4-FFF2-40B4-BE49-F238E27FC236}">
                <a16:creationId xmlns:a16="http://schemas.microsoft.com/office/drawing/2014/main" id="{44DF9100-3699-1CC0-D90D-6E5BA70AC5CB}"/>
              </a:ext>
            </a:extLst>
          </p:cNvPr>
          <p:cNvSpPr txBox="1"/>
          <p:nvPr>
            <p:extLst>
              <p:ext uri="{1162E1C5-73C7-4A58-AE30-91384D911F3F}">
                <p184:classification xmlns:p184="http://schemas.microsoft.com/office/powerpoint/2018/4/main" val="hdr"/>
              </p:ext>
            </p:extLst>
          </p:nvPr>
        </p:nvSpPr>
        <p:spPr>
          <a:xfrm>
            <a:off x="3679000" y="63500"/>
            <a:ext cx="1814512" cy="152400"/>
          </a:xfrm>
          <a:prstGeom prst="rect">
            <a:avLst/>
          </a:prstGeom>
        </p:spPr>
        <p:txBody>
          <a:bodyPr horzOverflow="overflow" lIns="0" tIns="0" rIns="0" bIns="0">
            <a:spAutoFit/>
          </a:bodyPr>
          <a:lstStyle/>
          <a:p>
            <a:pPr algn="l"/>
            <a:r>
              <a:rPr lang="en-SG" sz="1000">
                <a:solidFill>
                  <a:srgbClr val="000000"/>
                </a:solidFill>
                <a:latin typeface="Calibri" panose="020F0502020204030204" pitchFamily="34" charset="0"/>
                <a:ea typeface="Calibri" panose="020F0502020204030204" pitchFamily="34" charset="0"/>
                <a:cs typeface="Calibri" panose="020F0502020204030204" pitchFamily="34" charset="0"/>
              </a:rPr>
              <a:t>Official (Closed) \ Sensitive Normal</a:t>
            </a:r>
          </a:p>
        </p:txBody>
      </p:sp>
      <p:sp>
        <p:nvSpPr>
          <p:cNvPr id="6" name="TextBox 5">
            <a:extLst>
              <a:ext uri="{FF2B5EF4-FFF2-40B4-BE49-F238E27FC236}">
                <a16:creationId xmlns:a16="http://schemas.microsoft.com/office/drawing/2014/main" id="{86B6D471-DB7B-FAC8-E396-A6F50F50953C}"/>
              </a:ext>
            </a:extLst>
          </p:cNvPr>
          <p:cNvSpPr txBox="1"/>
          <p:nvPr userDrawn="1">
            <p:extLst>
              <p:ext uri="{1162E1C5-73C7-4A58-AE30-91384D911F3F}">
                <p184:classification xmlns:p184="http://schemas.microsoft.com/office/powerpoint/2018/4/main" val="hdr"/>
              </p:ext>
            </p:extLst>
          </p:nvPr>
        </p:nvSpPr>
        <p:spPr>
          <a:xfrm>
            <a:off x="63500" y="63500"/>
            <a:ext cx="6350" cy="15240"/>
          </a:xfrm>
          <a:prstGeom prst="rect">
            <a:avLst/>
          </a:prstGeom>
        </p:spPr>
        <p:txBody>
          <a:bodyPr horzOverflow="overflow" lIns="0" tIns="0" rIns="0" bIns="0">
            <a:spAutoFit/>
          </a:bodyPr>
          <a:lstStyle/>
          <a:p>
            <a:pPr algn="l"/>
            <a:r>
              <a:rPr lang="en-SG" sz="100">
                <a:solidFill>
                  <a:srgbClr val="FFFF00">
                    <a:alpha val="50000"/>
                  </a:srgbClr>
                </a:solidFill>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13206733"/>
      </p:ext>
    </p:extLst>
  </p:cSld>
  <p:clrMap bg1="lt1" tx1="dk1" bg2="lt2" tx2="dk2" accent1="accent1" accent2="accent2" accent3="accent3" accent4="accent4" accent5="accent5" accent6="accent6" hlink="hlink" folHlink="folHlink"/>
  <p:sldLayoutIdLst>
    <p:sldLayoutId id="2147483857" r:id="rId1"/>
    <p:sldLayoutId id="2147483858" r:id="rId2"/>
    <p:sldLayoutId id="2147483859" r:id="rId3"/>
    <p:sldLayoutId id="2147483860" r:id="rId4"/>
    <p:sldLayoutId id="2147483861" r:id="rId5"/>
    <p:sldLayoutId id="2147483862" r:id="rId6"/>
    <p:sldLayoutId id="2147483863" r:id="rId7"/>
    <p:sldLayoutId id="2147483864" r:id="rId8"/>
    <p:sldLayoutId id="2147483865" r:id="rId9"/>
    <p:sldLayoutId id="2147483866" r:id="rId10"/>
    <p:sldLayoutId id="2147483867" r:id="rId11"/>
  </p:sldLayoutIdLst>
  <p:txStyles>
    <p:titleStyle>
      <a:lvl1pPr algn="l" defTabSz="914400" rtl="0" eaLnBrk="1" latinLnBrk="0" hangingPunct="1">
        <a:lnSpc>
          <a:spcPct val="90000"/>
        </a:lnSpc>
        <a:spcBef>
          <a:spcPct val="0"/>
        </a:spcBef>
        <a:buNone/>
        <a:defRPr sz="32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idx="4294967295"/>
          </p:nvPr>
        </p:nvSpPr>
        <p:spPr>
          <a:xfrm>
            <a:off x="1" y="1981200"/>
            <a:ext cx="9144000" cy="1458913"/>
          </a:xfrm>
        </p:spPr>
        <p:txBody>
          <a:bodyPr/>
          <a:lstStyle/>
          <a:p>
            <a:pPr algn="ctr"/>
            <a:r>
              <a:rPr lang="en-US" altLang="en-US" sz="4400" b="1">
                <a:latin typeface="Arial"/>
                <a:cs typeface="Arial"/>
              </a:rPr>
              <a:t>C300 Final Evaluation </a:t>
            </a:r>
            <a:endParaRPr lang="en-SG" altLang="en-US" sz="4400">
              <a:latin typeface="Arial"/>
              <a:cs typeface="Arial"/>
            </a:endParaRPr>
          </a:p>
        </p:txBody>
      </p:sp>
      <p:sp>
        <p:nvSpPr>
          <p:cNvPr id="8195" name="TextBox 4"/>
          <p:cNvSpPr txBox="1">
            <a:spLocks noChangeArrowheads="1"/>
          </p:cNvSpPr>
          <p:nvPr/>
        </p:nvSpPr>
        <p:spPr bwMode="auto">
          <a:xfrm>
            <a:off x="1052146" y="3962400"/>
            <a:ext cx="3048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SG" altLang="en-US" sz="1800" b="1"/>
              <a:t>Project ID:</a:t>
            </a:r>
          </a:p>
          <a:p>
            <a:pPr eaLnBrk="1" hangingPunct="1">
              <a:spcBef>
                <a:spcPct val="0"/>
              </a:spcBef>
              <a:buFontTx/>
              <a:buNone/>
            </a:pPr>
            <a:r>
              <a:rPr lang="en-SG" altLang="en-US" sz="1800"/>
              <a:t>SOI-2025-2510-0005</a:t>
            </a:r>
          </a:p>
          <a:p>
            <a:pPr eaLnBrk="1" hangingPunct="1">
              <a:spcBef>
                <a:spcPct val="0"/>
              </a:spcBef>
              <a:buFontTx/>
              <a:buNone/>
            </a:pPr>
            <a:endParaRPr lang="en-SG" altLang="en-US" sz="1800"/>
          </a:p>
          <a:p>
            <a:pPr eaLnBrk="1" hangingPunct="1">
              <a:spcBef>
                <a:spcPct val="0"/>
              </a:spcBef>
              <a:buFontTx/>
              <a:buNone/>
            </a:pPr>
            <a:r>
              <a:rPr lang="en-SG" altLang="en-US" sz="1800" b="1"/>
              <a:t>Project Title:</a:t>
            </a:r>
          </a:p>
          <a:p>
            <a:pPr eaLnBrk="1" hangingPunct="1">
              <a:spcBef>
                <a:spcPct val="0"/>
              </a:spcBef>
              <a:buFontTx/>
              <a:buNone/>
            </a:pPr>
            <a:r>
              <a:rPr lang="en-SG" altLang="en-US" sz="1800"/>
              <a:t>Customer Shopping Trend and Behaviour Analysis</a:t>
            </a:r>
          </a:p>
        </p:txBody>
      </p:sp>
      <p:sp>
        <p:nvSpPr>
          <p:cNvPr id="8196" name="TextBox 5"/>
          <p:cNvSpPr txBox="1">
            <a:spLocks noChangeArrowheads="1"/>
          </p:cNvSpPr>
          <p:nvPr/>
        </p:nvSpPr>
        <p:spPr bwMode="auto">
          <a:xfrm>
            <a:off x="4724400" y="3886200"/>
            <a:ext cx="31242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en-SG" altLang="en-US" sz="1800" b="1">
                <a:latin typeface="Calibri"/>
                <a:ea typeface="Calibri"/>
                <a:cs typeface="Arial"/>
              </a:rPr>
              <a:t>Team ID:</a:t>
            </a:r>
          </a:p>
          <a:p>
            <a:pPr eaLnBrk="1" hangingPunct="1">
              <a:spcBef>
                <a:spcPct val="0"/>
              </a:spcBef>
              <a:buFontTx/>
              <a:buNone/>
            </a:pPr>
            <a:r>
              <a:rPr lang="en-SG" altLang="en-US" sz="1800">
                <a:latin typeface="Calibri"/>
                <a:ea typeface="Calibri"/>
                <a:cs typeface="Arial"/>
              </a:rPr>
              <a:t>SOI-2025-0010</a:t>
            </a:r>
          </a:p>
          <a:p>
            <a:pPr eaLnBrk="1" hangingPunct="1">
              <a:spcBef>
                <a:spcPct val="0"/>
              </a:spcBef>
              <a:buFontTx/>
              <a:buNone/>
            </a:pPr>
            <a:endParaRPr lang="en-SG" altLang="en-US" sz="1800" b="1"/>
          </a:p>
          <a:p>
            <a:pPr eaLnBrk="1" hangingPunct="1">
              <a:spcBef>
                <a:spcPct val="0"/>
              </a:spcBef>
              <a:buFontTx/>
              <a:buNone/>
            </a:pPr>
            <a:r>
              <a:rPr lang="en-SG" altLang="en-US" sz="1800" b="1">
                <a:latin typeface="Calibri"/>
                <a:ea typeface="Calibri"/>
                <a:cs typeface="Arial"/>
              </a:rPr>
              <a:t>Team Members:</a:t>
            </a:r>
          </a:p>
          <a:p>
            <a:pPr eaLnBrk="1" hangingPunct="1">
              <a:spcBef>
                <a:spcPct val="0"/>
              </a:spcBef>
              <a:buNone/>
            </a:pPr>
            <a:r>
              <a:rPr lang="en-SG" altLang="en-US" sz="1800">
                <a:latin typeface="Calibri"/>
                <a:ea typeface="Calibri"/>
                <a:cs typeface="Arial"/>
              </a:rPr>
              <a:t>1. </a:t>
            </a:r>
            <a:r>
              <a:rPr lang="en-SG" sz="1800">
                <a:latin typeface="Calibri"/>
                <a:ea typeface="Calibri"/>
                <a:cs typeface="Calibri"/>
              </a:rPr>
              <a:t>Han Shen</a:t>
            </a:r>
          </a:p>
          <a:p>
            <a:pPr>
              <a:spcBef>
                <a:spcPct val="0"/>
              </a:spcBef>
              <a:buNone/>
            </a:pPr>
            <a:r>
              <a:rPr lang="en-SG" altLang="en-US" sz="1800">
                <a:latin typeface="Calibri"/>
                <a:ea typeface="Calibri"/>
                <a:cs typeface="Arial"/>
              </a:rPr>
              <a:t>2. Eva</a:t>
            </a:r>
            <a:endParaRPr lang="en-SG">
              <a:ea typeface="Calibri" panose="020F0502020204030204" pitchFamily="34" charset="0"/>
            </a:endParaRPr>
          </a:p>
          <a:p>
            <a:pPr>
              <a:spcBef>
                <a:spcPct val="0"/>
              </a:spcBef>
              <a:buFontTx/>
              <a:buNone/>
            </a:pPr>
            <a:r>
              <a:rPr lang="en-SG" altLang="en-US" sz="1800">
                <a:latin typeface="Calibri"/>
                <a:ea typeface="Calibri"/>
                <a:cs typeface="Arial"/>
              </a:rPr>
              <a:t>3. Muhsinah</a:t>
            </a:r>
            <a:endParaRPr lang="en-SG">
              <a:ea typeface="Calibri" panose="020F0502020204030204" pitchFamily="34" charset="0"/>
            </a:endParaRPr>
          </a:p>
        </p:txBody>
      </p:sp>
    </p:spTree>
    <p:extLst>
      <p:ext uri="{BB962C8B-B14F-4D97-AF65-F5344CB8AC3E}">
        <p14:creationId xmlns:p14="http://schemas.microsoft.com/office/powerpoint/2010/main" val="37115518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altLang="en-US"/>
              <a:t>Task Allocation and Progress</a:t>
            </a:r>
            <a:endParaRPr lang="en-SG" altLang="en-US"/>
          </a:p>
        </p:txBody>
      </p:sp>
      <p:sp>
        <p:nvSpPr>
          <p:cNvPr id="14339" name="Content Placeholder 2"/>
          <p:cNvSpPr>
            <a:spLocks noGrp="1"/>
          </p:cNvSpPr>
          <p:nvPr>
            <p:ph idx="13"/>
          </p:nvPr>
        </p:nvSpPr>
        <p:spPr/>
        <p:txBody>
          <a:bodyPr/>
          <a:lstStyle/>
          <a:p>
            <a:r>
              <a:rPr lang="en-US" altLang="en-US" i="1"/>
              <a:t>Han Shen</a:t>
            </a:r>
          </a:p>
          <a:p>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2861993819"/>
              </p:ext>
            </p:extLst>
          </p:nvPr>
        </p:nvGraphicFramePr>
        <p:xfrm>
          <a:off x="1524000" y="2362200"/>
          <a:ext cx="6096000" cy="35006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838">
                <a:tc>
                  <a:txBody>
                    <a:bodyPr/>
                    <a:lstStyle/>
                    <a:p>
                      <a:r>
                        <a:rPr lang="en-US" sz="1800"/>
                        <a:t>Task </a:t>
                      </a:r>
                    </a:p>
                  </a:txBody>
                  <a:tcPr marT="45730" marB="45730"/>
                </a:tc>
                <a:tc>
                  <a:txBody>
                    <a:bodyPr/>
                    <a:lstStyle/>
                    <a:p>
                      <a:r>
                        <a:rPr lang="en-US" sz="1800"/>
                        <a:t>Progress</a:t>
                      </a:r>
                    </a:p>
                  </a:txBody>
                  <a:tcPr marT="45730" marB="45730"/>
                </a:tc>
                <a:extLst>
                  <a:ext uri="{0D108BD9-81ED-4DB2-BD59-A6C34878D82A}">
                    <a16:rowId xmlns:a16="http://schemas.microsoft.com/office/drawing/2014/main" val="10000"/>
                  </a:ext>
                </a:extLst>
              </a:tr>
              <a:tr h="370920">
                <a:tc>
                  <a:txBody>
                    <a:bodyPr/>
                    <a:lstStyle/>
                    <a:p>
                      <a:r>
                        <a:rPr lang="en-US" sz="1800" i="1"/>
                        <a:t>Data cleaning</a:t>
                      </a:r>
                    </a:p>
                  </a:txBody>
                  <a:tcPr marT="45730" marB="45730"/>
                </a:tc>
                <a:tc>
                  <a:txBody>
                    <a:bodyPr/>
                    <a:lstStyle/>
                    <a:p>
                      <a:r>
                        <a:rPr lang="en-US" sz="1800" i="1"/>
                        <a:t>100%</a:t>
                      </a:r>
                    </a:p>
                  </a:txBody>
                  <a:tcPr marT="45730" marB="45730"/>
                </a:tc>
                <a:extLst>
                  <a:ext uri="{0D108BD9-81ED-4DB2-BD59-A6C34878D82A}">
                    <a16:rowId xmlns:a16="http://schemas.microsoft.com/office/drawing/2014/main" val="10001"/>
                  </a:ext>
                </a:extLst>
              </a:tr>
              <a:tr h="370920">
                <a:tc>
                  <a:txBody>
                    <a:bodyPr/>
                    <a:lstStyle/>
                    <a:p>
                      <a:r>
                        <a:rPr lang="en-US" sz="1800" i="1"/>
                        <a:t>Defining the metrics</a:t>
                      </a:r>
                    </a:p>
                  </a:txBody>
                  <a:tcPr marT="45730" marB="45730"/>
                </a:tc>
                <a:tc>
                  <a:txBody>
                    <a:bodyPr/>
                    <a:lstStyle/>
                    <a:p>
                      <a:r>
                        <a:rPr lang="en-US" sz="1800" i="1"/>
                        <a:t>80%</a:t>
                      </a:r>
                    </a:p>
                  </a:txBody>
                  <a:tcPr marT="45730" marB="45730"/>
                </a:tc>
                <a:extLst>
                  <a:ext uri="{0D108BD9-81ED-4DB2-BD59-A6C34878D82A}">
                    <a16:rowId xmlns:a16="http://schemas.microsoft.com/office/drawing/2014/main" val="10002"/>
                  </a:ext>
                </a:extLst>
              </a:tr>
              <a:tr h="370920">
                <a:tc>
                  <a:txBody>
                    <a:bodyPr/>
                    <a:lstStyle/>
                    <a:p>
                      <a:r>
                        <a:rPr lang="en-US" sz="1800" i="1"/>
                        <a:t>Creating visualizations using Tableau</a:t>
                      </a:r>
                    </a:p>
                  </a:txBody>
                  <a:tcPr marT="45730" marB="45730"/>
                </a:tc>
                <a:tc>
                  <a:txBody>
                    <a:bodyPr/>
                    <a:lstStyle/>
                    <a:p>
                      <a:r>
                        <a:rPr lang="en-US" sz="1800" i="1"/>
                        <a:t>80%</a:t>
                      </a:r>
                    </a:p>
                  </a:txBody>
                  <a:tcPr marT="45730" marB="45730"/>
                </a:tc>
                <a:extLst>
                  <a:ext uri="{0D108BD9-81ED-4DB2-BD59-A6C34878D82A}">
                    <a16:rowId xmlns:a16="http://schemas.microsoft.com/office/drawing/2014/main" val="10003"/>
                  </a:ext>
                </a:extLst>
              </a:tr>
              <a:tr h="370920">
                <a:tc>
                  <a:txBody>
                    <a:bodyPr/>
                    <a:lstStyle/>
                    <a:p>
                      <a:r>
                        <a:rPr lang="en-US" sz="1800" i="1"/>
                        <a:t>Exploration of cluster results</a:t>
                      </a:r>
                    </a:p>
                  </a:txBody>
                  <a:tcPr marT="45730" marB="45730"/>
                </a:tc>
                <a:tc>
                  <a:txBody>
                    <a:bodyPr/>
                    <a:lstStyle/>
                    <a:p>
                      <a:r>
                        <a:rPr lang="en-US" sz="1800" i="1"/>
                        <a:t>100%</a:t>
                      </a:r>
                    </a:p>
                  </a:txBody>
                  <a:tcPr marT="45730" marB="45730"/>
                </a:tc>
                <a:extLst>
                  <a:ext uri="{0D108BD9-81ED-4DB2-BD59-A6C34878D82A}">
                    <a16:rowId xmlns:a16="http://schemas.microsoft.com/office/drawing/2014/main" val="10004"/>
                  </a:ext>
                </a:extLst>
              </a:tr>
              <a:tr h="370920">
                <a:tc>
                  <a:txBody>
                    <a:bodyPr/>
                    <a:lstStyle/>
                    <a:p>
                      <a:r>
                        <a:rPr lang="en-US" sz="1800"/>
                        <a:t>Dashboard refinement</a:t>
                      </a:r>
                    </a:p>
                  </a:txBody>
                  <a:tcPr marT="45730" marB="45730"/>
                </a:tc>
                <a:tc>
                  <a:txBody>
                    <a:bodyPr/>
                    <a:lstStyle/>
                    <a:p>
                      <a:r>
                        <a:rPr lang="en-US" sz="1800"/>
                        <a:t>80%</a:t>
                      </a:r>
                    </a:p>
                  </a:txBody>
                  <a:tcPr marT="45730" marB="45730"/>
                </a:tc>
                <a:extLst>
                  <a:ext uri="{0D108BD9-81ED-4DB2-BD59-A6C34878D82A}">
                    <a16:rowId xmlns:a16="http://schemas.microsoft.com/office/drawing/2014/main" val="10005"/>
                  </a:ext>
                </a:extLst>
              </a:tr>
              <a:tr h="370920">
                <a:tc>
                  <a:txBody>
                    <a:bodyPr/>
                    <a:lstStyle/>
                    <a:p>
                      <a:r>
                        <a:rPr lang="en-US" sz="1800"/>
                        <a:t>Preparation of FYP report</a:t>
                      </a:r>
                    </a:p>
                  </a:txBody>
                  <a:tcPr marT="45730" marB="45730"/>
                </a:tc>
                <a:tc>
                  <a:txBody>
                    <a:bodyPr/>
                    <a:lstStyle/>
                    <a:p>
                      <a:r>
                        <a:rPr lang="en-US" sz="1800"/>
                        <a:t>100%</a:t>
                      </a:r>
                    </a:p>
                  </a:txBody>
                  <a:tcPr marT="45730" marB="45730"/>
                </a:tc>
                <a:extLst>
                  <a:ext uri="{0D108BD9-81ED-4DB2-BD59-A6C34878D82A}">
                    <a16:rowId xmlns:a16="http://schemas.microsoft.com/office/drawing/2014/main" val="10006"/>
                  </a:ext>
                </a:extLst>
              </a:tr>
              <a:tr h="370920">
                <a:tc>
                  <a:txBody>
                    <a:bodyPr/>
                    <a:lstStyle/>
                    <a:p>
                      <a:r>
                        <a:rPr lang="en-US" sz="1800"/>
                        <a:t>Preparation of final presentation slides</a:t>
                      </a:r>
                    </a:p>
                  </a:txBody>
                  <a:tcPr marT="45730" marB="45730"/>
                </a:tc>
                <a:tc>
                  <a:txBody>
                    <a:bodyPr/>
                    <a:lstStyle/>
                    <a:p>
                      <a:r>
                        <a:rPr lang="en-US" sz="1800"/>
                        <a:t>100%</a:t>
                      </a:r>
                    </a:p>
                  </a:txBody>
                  <a:tcPr marT="45730" marB="4573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03151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2"/>
          <p:cNvSpPr>
            <a:spLocks noGrp="1"/>
          </p:cNvSpPr>
          <p:nvPr>
            <p:ph type="title"/>
          </p:nvPr>
        </p:nvSpPr>
        <p:spPr/>
        <p:txBody>
          <a:bodyPr/>
          <a:lstStyle/>
          <a:p>
            <a:r>
              <a:rPr lang="en-US" altLang="en-US"/>
              <a:t>Task Allocation and Progress</a:t>
            </a:r>
            <a:endParaRPr lang="en-SG" altLang="en-US"/>
          </a:p>
        </p:txBody>
      </p:sp>
      <p:sp>
        <p:nvSpPr>
          <p:cNvPr id="14339" name="Content Placeholder 2"/>
          <p:cNvSpPr>
            <a:spLocks noGrp="1"/>
          </p:cNvSpPr>
          <p:nvPr>
            <p:ph idx="13"/>
          </p:nvPr>
        </p:nvSpPr>
        <p:spPr/>
        <p:txBody>
          <a:bodyPr/>
          <a:lstStyle/>
          <a:p>
            <a:r>
              <a:rPr lang="en-US" altLang="en-US" i="1"/>
              <a:t>Muhsinah</a:t>
            </a:r>
          </a:p>
          <a:p>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4264973628"/>
              </p:ext>
            </p:extLst>
          </p:nvPr>
        </p:nvGraphicFramePr>
        <p:xfrm>
          <a:off x="1524000" y="2362200"/>
          <a:ext cx="6096000" cy="350063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838">
                <a:tc>
                  <a:txBody>
                    <a:bodyPr/>
                    <a:lstStyle/>
                    <a:p>
                      <a:r>
                        <a:rPr lang="en-US" sz="1800"/>
                        <a:t>Task </a:t>
                      </a:r>
                    </a:p>
                  </a:txBody>
                  <a:tcPr marT="45730" marB="45730"/>
                </a:tc>
                <a:tc>
                  <a:txBody>
                    <a:bodyPr/>
                    <a:lstStyle/>
                    <a:p>
                      <a:r>
                        <a:rPr lang="en-US" sz="1800"/>
                        <a:t>Progress</a:t>
                      </a:r>
                    </a:p>
                  </a:txBody>
                  <a:tcPr marT="45730" marB="45730"/>
                </a:tc>
                <a:extLst>
                  <a:ext uri="{0D108BD9-81ED-4DB2-BD59-A6C34878D82A}">
                    <a16:rowId xmlns:a16="http://schemas.microsoft.com/office/drawing/2014/main" val="10000"/>
                  </a:ext>
                </a:extLst>
              </a:tr>
              <a:tr h="370920">
                <a:tc>
                  <a:txBody>
                    <a:bodyPr/>
                    <a:lstStyle/>
                    <a:p>
                      <a:r>
                        <a:rPr lang="en-US" sz="1800" i="1"/>
                        <a:t>Initial Data Cleaning</a:t>
                      </a:r>
                    </a:p>
                  </a:txBody>
                  <a:tcPr marT="45730" marB="45730"/>
                </a:tc>
                <a:tc>
                  <a:txBody>
                    <a:bodyPr/>
                    <a:lstStyle/>
                    <a:p>
                      <a:r>
                        <a:rPr lang="en-US" sz="1800" i="1"/>
                        <a:t>100%</a:t>
                      </a:r>
                    </a:p>
                  </a:txBody>
                  <a:tcPr marT="45730" marB="45730"/>
                </a:tc>
                <a:extLst>
                  <a:ext uri="{0D108BD9-81ED-4DB2-BD59-A6C34878D82A}">
                    <a16:rowId xmlns:a16="http://schemas.microsoft.com/office/drawing/2014/main" val="10001"/>
                  </a:ext>
                </a:extLst>
              </a:tr>
              <a:tr h="370920">
                <a:tc>
                  <a:txBody>
                    <a:bodyPr/>
                    <a:lstStyle/>
                    <a:p>
                      <a:r>
                        <a:rPr lang="en-US" sz="1800" i="1"/>
                        <a:t>Defined Metrics</a:t>
                      </a:r>
                    </a:p>
                  </a:txBody>
                  <a:tcPr marT="45730" marB="45730"/>
                </a:tc>
                <a:tc>
                  <a:txBody>
                    <a:bodyPr/>
                    <a:lstStyle/>
                    <a:p>
                      <a:r>
                        <a:rPr lang="en-US" sz="1800" i="1"/>
                        <a:t>80% </a:t>
                      </a:r>
                    </a:p>
                  </a:txBody>
                  <a:tcPr marT="45730" marB="45730"/>
                </a:tc>
                <a:extLst>
                  <a:ext uri="{0D108BD9-81ED-4DB2-BD59-A6C34878D82A}">
                    <a16:rowId xmlns:a16="http://schemas.microsoft.com/office/drawing/2014/main" val="10002"/>
                  </a:ext>
                </a:extLst>
              </a:tr>
              <a:tr h="370920">
                <a:tc>
                  <a:txBody>
                    <a:bodyPr/>
                    <a:lstStyle/>
                    <a:p>
                      <a:r>
                        <a:rPr lang="en-US" sz="1800" i="1"/>
                        <a:t>Creating visualizations in Tableau</a:t>
                      </a:r>
                    </a:p>
                  </a:txBody>
                  <a:tcPr marT="45730" marB="45730"/>
                </a:tc>
                <a:tc>
                  <a:txBody>
                    <a:bodyPr/>
                    <a:lstStyle/>
                    <a:p>
                      <a:r>
                        <a:rPr lang="en-US" sz="1800" i="1"/>
                        <a:t>100%</a:t>
                      </a:r>
                    </a:p>
                  </a:txBody>
                  <a:tcPr marT="45730" marB="45730"/>
                </a:tc>
                <a:extLst>
                  <a:ext uri="{0D108BD9-81ED-4DB2-BD59-A6C34878D82A}">
                    <a16:rowId xmlns:a16="http://schemas.microsoft.com/office/drawing/2014/main" val="10003"/>
                  </a:ext>
                </a:extLst>
              </a:tr>
              <a:tr h="370920">
                <a:tc>
                  <a:txBody>
                    <a:bodyPr/>
                    <a:lstStyle/>
                    <a:p>
                      <a:r>
                        <a:rPr lang="en-US" sz="1800" i="1"/>
                        <a:t>Exploring clustering results</a:t>
                      </a:r>
                    </a:p>
                  </a:txBody>
                  <a:tcPr marT="45730" marB="45730"/>
                </a:tc>
                <a:tc>
                  <a:txBody>
                    <a:bodyPr/>
                    <a:lstStyle/>
                    <a:p>
                      <a:r>
                        <a:rPr lang="en-US" sz="1800" i="1"/>
                        <a:t>80%</a:t>
                      </a:r>
                    </a:p>
                  </a:txBody>
                  <a:tcPr marT="45730" marB="45730"/>
                </a:tc>
                <a:extLst>
                  <a:ext uri="{0D108BD9-81ED-4DB2-BD59-A6C34878D82A}">
                    <a16:rowId xmlns:a16="http://schemas.microsoft.com/office/drawing/2014/main" val="10004"/>
                  </a:ext>
                </a:extLst>
              </a:tr>
              <a:tr h="370920">
                <a:tc>
                  <a:txBody>
                    <a:bodyPr/>
                    <a:lstStyle/>
                    <a:p>
                      <a:pPr lvl="0" algn="l">
                        <a:lnSpc>
                          <a:spcPct val="100000"/>
                        </a:lnSpc>
                        <a:spcBef>
                          <a:spcPts val="0"/>
                        </a:spcBef>
                        <a:spcAft>
                          <a:spcPts val="0"/>
                        </a:spcAft>
                        <a:buNone/>
                      </a:pPr>
                      <a:r>
                        <a:rPr lang="en-US" sz="1800" b="0" i="1" u="none" strike="noStrike" noProof="0">
                          <a:solidFill>
                            <a:srgbClr val="000000"/>
                          </a:solidFill>
                          <a:latin typeface="Calibri"/>
                        </a:rPr>
                        <a:t>Refine dashboards</a:t>
                      </a:r>
                      <a:endParaRPr lang="en-US"/>
                    </a:p>
                  </a:txBody>
                  <a:tcPr marT="45730" marB="45730"/>
                </a:tc>
                <a:tc>
                  <a:txBody>
                    <a:bodyPr/>
                    <a:lstStyle/>
                    <a:p>
                      <a:r>
                        <a:rPr lang="en-US" sz="1800"/>
                        <a:t>60%</a:t>
                      </a:r>
                    </a:p>
                  </a:txBody>
                  <a:tcPr marT="45730" marB="45730"/>
                </a:tc>
                <a:extLst>
                  <a:ext uri="{0D108BD9-81ED-4DB2-BD59-A6C34878D82A}">
                    <a16:rowId xmlns:a16="http://schemas.microsoft.com/office/drawing/2014/main" val="10005"/>
                  </a:ext>
                </a:extLst>
              </a:tr>
              <a:tr h="370920">
                <a:tc>
                  <a:txBody>
                    <a:bodyPr/>
                    <a:lstStyle/>
                    <a:p>
                      <a:r>
                        <a:rPr lang="en-US" sz="1800" b="0" i="1">
                          <a:latin typeface="Calibri"/>
                        </a:rPr>
                        <a:t>Prepare FYP Report</a:t>
                      </a:r>
                    </a:p>
                  </a:txBody>
                  <a:tcPr marT="45730" marB="45730"/>
                </a:tc>
                <a:tc>
                  <a:txBody>
                    <a:bodyPr/>
                    <a:lstStyle/>
                    <a:p>
                      <a:r>
                        <a:rPr lang="en-US" sz="1800"/>
                        <a:t>100%</a:t>
                      </a:r>
                    </a:p>
                  </a:txBody>
                  <a:tcPr marT="45730" marB="45730"/>
                </a:tc>
                <a:extLst>
                  <a:ext uri="{0D108BD9-81ED-4DB2-BD59-A6C34878D82A}">
                    <a16:rowId xmlns:a16="http://schemas.microsoft.com/office/drawing/2014/main" val="10006"/>
                  </a:ext>
                </a:extLst>
              </a:tr>
              <a:tr h="370920">
                <a:tc>
                  <a:txBody>
                    <a:bodyPr/>
                    <a:lstStyle/>
                    <a:p>
                      <a:r>
                        <a:rPr lang="en-US" sz="1800" b="0" i="1">
                          <a:latin typeface="Calibri"/>
                        </a:rPr>
                        <a:t>Prepare final presentation slides</a:t>
                      </a:r>
                    </a:p>
                  </a:txBody>
                  <a:tcPr marT="45730" marB="45730"/>
                </a:tc>
                <a:tc>
                  <a:txBody>
                    <a:bodyPr/>
                    <a:lstStyle/>
                    <a:p>
                      <a:r>
                        <a:rPr lang="en-US" sz="1800"/>
                        <a:t>100%</a:t>
                      </a:r>
                    </a:p>
                  </a:txBody>
                  <a:tcPr marT="45730" marB="4573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8800716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2"/>
          <p:cNvSpPr>
            <a:spLocks noGrp="1"/>
          </p:cNvSpPr>
          <p:nvPr>
            <p:ph type="title"/>
          </p:nvPr>
        </p:nvSpPr>
        <p:spPr>
          <a:xfrm>
            <a:off x="665163" y="893763"/>
            <a:ext cx="7781925" cy="604837"/>
          </a:xfrm>
        </p:spPr>
        <p:txBody>
          <a:bodyPr>
            <a:normAutofit fontScale="90000"/>
          </a:bodyPr>
          <a:lstStyle/>
          <a:p>
            <a:pPr>
              <a:defRPr/>
            </a:pPr>
            <a:r>
              <a:rPr lang="en-US" altLang="en-US">
                <a:latin typeface="Arial" panose="020B0604020202020204" pitchFamily="34" charset="0"/>
                <a:cs typeface="Arial" panose="020B0604020202020204" pitchFamily="34" charset="0"/>
              </a:rPr>
              <a:t>Records of Team Meetings with Supervisor</a:t>
            </a:r>
            <a:endParaRPr lang="en-SG" altLang="en-US">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07368353"/>
              </p:ext>
            </p:extLst>
          </p:nvPr>
        </p:nvGraphicFramePr>
        <p:xfrm>
          <a:off x="198207" y="2180289"/>
          <a:ext cx="8431406" cy="2021996"/>
        </p:xfrm>
        <a:graphic>
          <a:graphicData uri="http://schemas.openxmlformats.org/drawingml/2006/table">
            <a:tbl>
              <a:tblPr firstRow="1" bandRow="1">
                <a:tableStyleId>{5C22544A-7EE6-4342-B048-85BDC9FD1C3A}</a:tableStyleId>
              </a:tblPr>
              <a:tblGrid>
                <a:gridCol w="1253612">
                  <a:extLst>
                    <a:ext uri="{9D8B030D-6E8A-4147-A177-3AD203B41FA5}">
                      <a16:colId xmlns:a16="http://schemas.microsoft.com/office/drawing/2014/main" val="1517923283"/>
                    </a:ext>
                  </a:extLst>
                </a:gridCol>
                <a:gridCol w="904184">
                  <a:extLst>
                    <a:ext uri="{9D8B030D-6E8A-4147-A177-3AD203B41FA5}">
                      <a16:colId xmlns:a16="http://schemas.microsoft.com/office/drawing/2014/main" val="1318809607"/>
                    </a:ext>
                  </a:extLst>
                </a:gridCol>
                <a:gridCol w="896230">
                  <a:extLst>
                    <a:ext uri="{9D8B030D-6E8A-4147-A177-3AD203B41FA5}">
                      <a16:colId xmlns:a16="http://schemas.microsoft.com/office/drawing/2014/main" val="711692378"/>
                    </a:ext>
                  </a:extLst>
                </a:gridCol>
                <a:gridCol w="896230">
                  <a:extLst>
                    <a:ext uri="{9D8B030D-6E8A-4147-A177-3AD203B41FA5}">
                      <a16:colId xmlns:a16="http://schemas.microsoft.com/office/drawing/2014/main" val="2614220561"/>
                    </a:ext>
                  </a:extLst>
                </a:gridCol>
                <a:gridCol w="896230">
                  <a:extLst>
                    <a:ext uri="{9D8B030D-6E8A-4147-A177-3AD203B41FA5}">
                      <a16:colId xmlns:a16="http://schemas.microsoft.com/office/drawing/2014/main" val="1948626200"/>
                    </a:ext>
                  </a:extLst>
                </a:gridCol>
                <a:gridCol w="896230">
                  <a:extLst>
                    <a:ext uri="{9D8B030D-6E8A-4147-A177-3AD203B41FA5}">
                      <a16:colId xmlns:a16="http://schemas.microsoft.com/office/drawing/2014/main" val="2795199394"/>
                    </a:ext>
                  </a:extLst>
                </a:gridCol>
                <a:gridCol w="896230">
                  <a:extLst>
                    <a:ext uri="{9D8B030D-6E8A-4147-A177-3AD203B41FA5}">
                      <a16:colId xmlns:a16="http://schemas.microsoft.com/office/drawing/2014/main" val="2724826173"/>
                    </a:ext>
                  </a:extLst>
                </a:gridCol>
                <a:gridCol w="896230">
                  <a:extLst>
                    <a:ext uri="{9D8B030D-6E8A-4147-A177-3AD203B41FA5}">
                      <a16:colId xmlns:a16="http://schemas.microsoft.com/office/drawing/2014/main" val="625826271"/>
                    </a:ext>
                  </a:extLst>
                </a:gridCol>
                <a:gridCol w="896230">
                  <a:extLst>
                    <a:ext uri="{9D8B030D-6E8A-4147-A177-3AD203B41FA5}">
                      <a16:colId xmlns:a16="http://schemas.microsoft.com/office/drawing/2014/main" val="2202499854"/>
                    </a:ext>
                  </a:extLst>
                </a:gridCol>
              </a:tblGrid>
              <a:tr h="370904">
                <a:tc>
                  <a:txBody>
                    <a:bodyPr/>
                    <a:lstStyle/>
                    <a:p>
                      <a:r>
                        <a:rPr lang="en-SG" sz="1800"/>
                        <a:t>Name</a:t>
                      </a:r>
                    </a:p>
                  </a:txBody>
                  <a:tcPr marT="45728" marB="45728"/>
                </a:tc>
                <a:tc>
                  <a:txBody>
                    <a:bodyPr/>
                    <a:lstStyle/>
                    <a:p>
                      <a:r>
                        <a:rPr lang="en-SG" sz="1800"/>
                        <a:t>Date 1</a:t>
                      </a:r>
                    </a:p>
                  </a:txBody>
                  <a:tcPr marT="45728" marB="45728"/>
                </a:tc>
                <a:tc>
                  <a:txBody>
                    <a:bodyPr/>
                    <a:lstStyle/>
                    <a:p>
                      <a:r>
                        <a:rPr lang="en-SG" sz="1800"/>
                        <a:t>Date</a:t>
                      </a:r>
                      <a:r>
                        <a:rPr lang="en-SG" sz="1800" baseline="0"/>
                        <a:t> 2</a:t>
                      </a:r>
                      <a:endParaRPr lang="en-SG" sz="1800"/>
                    </a:p>
                  </a:txBody>
                  <a:tcPr marT="45728" marB="45728"/>
                </a:tc>
                <a:tc>
                  <a:txBody>
                    <a:bodyPr/>
                    <a:lstStyle/>
                    <a:p>
                      <a:r>
                        <a:rPr lang="en-SG" sz="1800"/>
                        <a:t>Date 3</a:t>
                      </a:r>
                    </a:p>
                  </a:txBody>
                  <a:tcPr marT="45728" marB="45728"/>
                </a:tc>
                <a:tc>
                  <a:txBody>
                    <a:bodyPr/>
                    <a:lstStyle/>
                    <a:p>
                      <a:r>
                        <a:rPr lang="en-SG" sz="1800"/>
                        <a:t>Date</a:t>
                      </a:r>
                      <a:r>
                        <a:rPr lang="en-SG" sz="1800" baseline="0"/>
                        <a:t> 4</a:t>
                      </a:r>
                      <a:endParaRPr lang="en-SG" sz="1800"/>
                    </a:p>
                  </a:txBody>
                  <a:tcPr marT="45728" marB="45728"/>
                </a:tc>
                <a:tc>
                  <a:txBody>
                    <a:bodyPr/>
                    <a:lstStyle/>
                    <a:p>
                      <a:r>
                        <a:rPr lang="en-SG" sz="1800"/>
                        <a:t>Date 5</a:t>
                      </a:r>
                    </a:p>
                  </a:txBody>
                  <a:tcPr marT="45728" marB="45728"/>
                </a:tc>
                <a:tc>
                  <a:txBody>
                    <a:bodyPr/>
                    <a:lstStyle/>
                    <a:p>
                      <a:r>
                        <a:rPr lang="en-SG" sz="1800"/>
                        <a:t>Date 6</a:t>
                      </a:r>
                    </a:p>
                  </a:txBody>
                  <a:tcPr marT="45728" marB="45728"/>
                </a:tc>
                <a:tc>
                  <a:txBody>
                    <a:bodyPr/>
                    <a:lstStyle/>
                    <a:p>
                      <a:pPr lvl="0">
                        <a:buNone/>
                      </a:pPr>
                      <a:r>
                        <a:rPr lang="en-SG" sz="1800"/>
                        <a:t>Date 7</a:t>
                      </a:r>
                    </a:p>
                  </a:txBody>
                  <a:tcPr marT="45727" marB="45727"/>
                </a:tc>
                <a:tc>
                  <a:txBody>
                    <a:bodyPr/>
                    <a:lstStyle/>
                    <a:p>
                      <a:pPr lvl="0">
                        <a:buNone/>
                      </a:pPr>
                      <a:r>
                        <a:rPr lang="en-SG" sz="1800"/>
                        <a:t>Date 8</a:t>
                      </a:r>
                    </a:p>
                  </a:txBody>
                  <a:tcPr marT="45727" marB="45727"/>
                </a:tc>
                <a:extLst>
                  <a:ext uri="{0D108BD9-81ED-4DB2-BD59-A6C34878D82A}">
                    <a16:rowId xmlns:a16="http://schemas.microsoft.com/office/drawing/2014/main" val="1425373661"/>
                  </a:ext>
                </a:extLst>
              </a:tr>
              <a:tr h="365823">
                <a:tc>
                  <a:txBody>
                    <a:bodyPr/>
                    <a:lstStyle/>
                    <a:p>
                      <a:pPr lvl="0">
                        <a:buNone/>
                      </a:pPr>
                      <a:r>
                        <a:rPr lang="en-SG" sz="1800" i="1"/>
                        <a:t>Eva</a:t>
                      </a:r>
                    </a:p>
                  </a:txBody>
                  <a:tcPr marT="45728" marB="45728"/>
                </a:tc>
                <a:tc>
                  <a:txBody>
                    <a:bodyPr/>
                    <a:lstStyle/>
                    <a:p>
                      <a:r>
                        <a:rPr lang="en-SG" sz="1800"/>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r>
                        <a:rPr lang="en-SG" sz="1800"/>
                        <a:t>Absent</a:t>
                      </a:r>
                    </a:p>
                  </a:txBody>
                  <a:tcPr marT="45728" marB="45728"/>
                </a:tc>
                <a:tc>
                  <a:txBody>
                    <a:bodyPr/>
                    <a:lstStyle/>
                    <a:p>
                      <a:r>
                        <a:rPr lang="en-SG" sz="1800"/>
                        <a:t>Present</a:t>
                      </a:r>
                    </a:p>
                  </a:txBody>
                  <a:tcPr marT="45728" marB="45728"/>
                </a:tc>
                <a:tc>
                  <a:txBody>
                    <a:bodyPr/>
                    <a:lstStyle/>
                    <a:p>
                      <a:pPr lvl="0">
                        <a:buNone/>
                      </a:pPr>
                      <a:r>
                        <a:rPr lang="en-SG" sz="1800"/>
                        <a:t>Present</a:t>
                      </a:r>
                    </a:p>
                  </a:txBody>
                  <a:tcPr marT="45727" marB="45727"/>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p>
                      <a:pPr lvl="0">
                        <a:buNone/>
                      </a:pPr>
                      <a:endParaRPr lang="en-SG" sz="1800"/>
                    </a:p>
                  </a:txBody>
                  <a:tcPr marT="45727" marB="45727"/>
                </a:tc>
                <a:extLst>
                  <a:ext uri="{0D108BD9-81ED-4DB2-BD59-A6C34878D82A}">
                    <a16:rowId xmlns:a16="http://schemas.microsoft.com/office/drawing/2014/main" val="1011384423"/>
                  </a:ext>
                </a:extLst>
              </a:tr>
              <a:tr h="370904">
                <a:tc>
                  <a:txBody>
                    <a:bodyPr/>
                    <a:lstStyle/>
                    <a:p>
                      <a:pPr lvl="0">
                        <a:buNone/>
                      </a:pPr>
                      <a:r>
                        <a:rPr lang="en-SG" sz="1800" i="1"/>
                        <a:t>Han Shen</a:t>
                      </a:r>
                      <a:endParaRPr lang="en-US"/>
                    </a:p>
                  </a:txBody>
                  <a:tcPr marT="45728" marB="45728"/>
                </a:tc>
                <a:tc>
                  <a:txBody>
                    <a:bodyPr/>
                    <a:lstStyle/>
                    <a:p>
                      <a:r>
                        <a:rPr kumimoji="0" lang="en-SG" sz="1800" b="0" i="0" u="none" strike="noStrike" kern="1200" cap="none" spc="0" normalizeH="0" baseline="0" noProof="0">
                          <a:ln>
                            <a:noFill/>
                          </a:ln>
                          <a:solidFill>
                            <a:prstClr val="black"/>
                          </a:solidFill>
                          <a:effectLst/>
                          <a:uLnTx/>
                          <a:uFillTx/>
                          <a:latin typeface="Calibri"/>
                          <a:ea typeface="+mn-ea"/>
                          <a:cs typeface="+mn-cs"/>
                        </a:rPr>
                        <a:t>Present</a:t>
                      </a:r>
                      <a:endParaRPr lang="en-SG" sz="1800"/>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r>
                        <a:rPr lang="en-SG" sz="1800"/>
                        <a:t>Present</a:t>
                      </a:r>
                    </a:p>
                  </a:txBody>
                  <a:tcPr marT="45728" marB="45728"/>
                </a:tc>
                <a:tc>
                  <a:txBody>
                    <a:bodyPr/>
                    <a:lstStyle/>
                    <a:p>
                      <a:pPr lvl="0">
                        <a:buNone/>
                      </a:pPr>
                      <a:r>
                        <a:rPr lang="en-SG" sz="1800" b="0" i="0" u="none" strike="noStrike" noProof="0">
                          <a:solidFill>
                            <a:srgbClr val="000000"/>
                          </a:solidFill>
                          <a:latin typeface="Calibri"/>
                        </a:rPr>
                        <a:t>Present</a:t>
                      </a:r>
                      <a:endParaRPr lang="en-US"/>
                    </a:p>
                  </a:txBody>
                  <a:tcPr marT="45728" marB="45728"/>
                </a:tc>
                <a:tc>
                  <a:txBody>
                    <a:bodyPr/>
                    <a:lstStyle/>
                    <a:p>
                      <a:pPr lvl="0">
                        <a:buNone/>
                      </a:pPr>
                      <a:r>
                        <a:rPr lang="en-SG" sz="1800" b="0" i="0" u="none" strike="noStrike" noProof="0">
                          <a:solidFill>
                            <a:srgbClr val="000000"/>
                          </a:solidFill>
                          <a:latin typeface="Calibri"/>
                        </a:rPr>
                        <a:t>Present</a:t>
                      </a:r>
                    </a:p>
                  </a:txBody>
                  <a:tcPr marT="45727" marB="45727"/>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p>
                      <a:pPr lvl="0">
                        <a:buNone/>
                      </a:pPr>
                      <a:endParaRPr lang="en-SG" sz="1800" b="0" i="0" u="none" strike="noStrike" noProof="0">
                        <a:solidFill>
                          <a:srgbClr val="000000"/>
                        </a:solidFill>
                        <a:latin typeface="Calibri"/>
                      </a:endParaRPr>
                    </a:p>
                  </a:txBody>
                  <a:tcPr marT="45727" marB="45727"/>
                </a:tc>
                <a:extLst>
                  <a:ext uri="{0D108BD9-81ED-4DB2-BD59-A6C34878D82A}">
                    <a16:rowId xmlns:a16="http://schemas.microsoft.com/office/drawing/2014/main" val="215251939"/>
                  </a:ext>
                </a:extLst>
              </a:tr>
              <a:tr h="37090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SG" sz="1800" i="1"/>
                        <a:t>Muhsinah</a:t>
                      </a:r>
                    </a:p>
                  </a:txBody>
                  <a:tcPr marT="45728" marB="45728"/>
                </a:tc>
                <a:tc>
                  <a:txBody>
                    <a:bodyPr/>
                    <a:lstStyle/>
                    <a:p>
                      <a:r>
                        <a:rPr kumimoji="0" lang="en-SG" sz="1800" b="0" i="0" u="none" strike="noStrike" kern="1200" cap="none" spc="0" normalizeH="0" baseline="0" noProof="0">
                          <a:ln>
                            <a:noFill/>
                          </a:ln>
                          <a:solidFill>
                            <a:prstClr val="black"/>
                          </a:solidFill>
                          <a:effectLst/>
                          <a:uLnTx/>
                          <a:uFillTx/>
                          <a:latin typeface="Calibri"/>
                          <a:ea typeface="+mn-ea"/>
                          <a:cs typeface="+mn-cs"/>
                        </a:rPr>
                        <a:t>Present</a:t>
                      </a:r>
                      <a:endParaRPr lang="en-SG" sz="1800"/>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8" marB="45728"/>
                </a:tc>
                <a:tc>
                  <a:txBody>
                    <a:bodyPr/>
                    <a:lstStyle/>
                    <a:p>
                      <a:pPr lvl="0">
                        <a:buNone/>
                      </a:pPr>
                      <a:r>
                        <a:rPr lang="en-SG" sz="1800" b="0" i="0" u="none" strike="noStrike" noProof="0">
                          <a:solidFill>
                            <a:srgbClr val="000000"/>
                          </a:solidFill>
                          <a:latin typeface="Calibri"/>
                        </a:rPr>
                        <a:t>Present</a:t>
                      </a:r>
                      <a:endParaRPr lang="en-US"/>
                    </a:p>
                  </a:txBody>
                  <a:tcPr marT="45728" marB="45728"/>
                </a:tc>
                <a:tc>
                  <a:txBody>
                    <a:bodyPr/>
                    <a:lstStyle/>
                    <a:p>
                      <a:pPr lvl="0">
                        <a:buNone/>
                      </a:pPr>
                      <a:r>
                        <a:rPr lang="en-SG" sz="1800" b="0" i="0" u="none" strike="noStrike" noProof="0">
                          <a:solidFill>
                            <a:srgbClr val="000000"/>
                          </a:solidFill>
                          <a:latin typeface="Calibri"/>
                        </a:rPr>
                        <a:t>Present</a:t>
                      </a:r>
                    </a:p>
                  </a:txBody>
                  <a:tcPr marT="45727" marB="45727"/>
                </a:tc>
                <a:tc>
                  <a:txBody>
                    <a:bodyPr/>
                    <a:lstStyle/>
                    <a:p>
                      <a:pPr lvl="0" algn="l">
                        <a:lnSpc>
                          <a:spcPct val="100000"/>
                        </a:lnSpc>
                        <a:spcBef>
                          <a:spcPts val="0"/>
                        </a:spcBef>
                        <a:spcAft>
                          <a:spcPts val="0"/>
                        </a:spcAft>
                        <a:buNone/>
                      </a:pPr>
                      <a:r>
                        <a:rPr lang="en-SG" sz="1800" b="0" i="0" u="none" strike="noStrike" noProof="0">
                          <a:solidFill>
                            <a:srgbClr val="000000"/>
                          </a:solidFill>
                          <a:latin typeface="Calibri"/>
                        </a:rPr>
                        <a:t>Present</a:t>
                      </a:r>
                    </a:p>
                  </a:txBody>
                  <a:tcPr marT="45727" marB="45727"/>
                </a:tc>
                <a:extLst>
                  <a:ext uri="{0D108BD9-81ED-4DB2-BD59-A6C34878D82A}">
                    <a16:rowId xmlns:a16="http://schemas.microsoft.com/office/drawing/2014/main" val="443486243"/>
                  </a:ext>
                </a:extLst>
              </a:tr>
            </a:tbl>
          </a:graphicData>
        </a:graphic>
      </p:graphicFrame>
      <p:sp>
        <p:nvSpPr>
          <p:cNvPr id="5" name="TextBox 4"/>
          <p:cNvSpPr txBox="1">
            <a:spLocks noChangeArrowheads="1"/>
          </p:cNvSpPr>
          <p:nvPr/>
        </p:nvSpPr>
        <p:spPr bwMode="auto">
          <a:xfrm>
            <a:off x="1447800" y="5857875"/>
            <a:ext cx="361791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SG" altLang="en-US" sz="1800">
                <a:solidFill>
                  <a:srgbClr val="FF0000"/>
                </a:solidFill>
              </a:rPr>
              <a:t>Note: Insert new column as required</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2"/>
          <p:cNvSpPr>
            <a:spLocks noGrp="1"/>
          </p:cNvSpPr>
          <p:nvPr>
            <p:ph type="title"/>
          </p:nvPr>
        </p:nvSpPr>
        <p:spPr/>
        <p:txBody>
          <a:bodyPr>
            <a:normAutofit/>
          </a:bodyPr>
          <a:lstStyle/>
          <a:p>
            <a:r>
              <a:rPr lang="en-US" altLang="en-US"/>
              <a:t>Prototype Walk Through / Demonstration  </a:t>
            </a:r>
            <a:endParaRPr lang="en-SG" altLang="en-US"/>
          </a:p>
        </p:txBody>
      </p:sp>
      <p:pic>
        <p:nvPicPr>
          <p:cNvPr id="2" name="Content Placeholder 1" descr="A screenshot of a graph&#10;&#10;AI-generated content may be incorrect.">
            <a:extLst>
              <a:ext uri="{FF2B5EF4-FFF2-40B4-BE49-F238E27FC236}">
                <a16:creationId xmlns:a16="http://schemas.microsoft.com/office/drawing/2014/main" id="{9C9B6AAB-F869-F9F4-2474-F50419875660}"/>
              </a:ext>
            </a:extLst>
          </p:cNvPr>
          <p:cNvPicPr>
            <a:picLocks noGrp="1" noChangeAspect="1"/>
          </p:cNvPicPr>
          <p:nvPr>
            <p:ph sz="quarter" idx="13"/>
          </p:nvPr>
        </p:nvPicPr>
        <p:blipFill>
          <a:blip r:embed="rId2"/>
          <a:stretch>
            <a:fillRect/>
          </a:stretch>
        </p:blipFill>
        <p:spPr bwMode="auto">
          <a:xfrm>
            <a:off x="418635" y="2179891"/>
            <a:ext cx="3142690" cy="2191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ontent Placeholder 4" descr="A screenshot of a map with a map and a diagram&#10;&#10;AI-generated content may be incorrect.">
            <a:extLst>
              <a:ext uri="{FF2B5EF4-FFF2-40B4-BE49-F238E27FC236}">
                <a16:creationId xmlns:a16="http://schemas.microsoft.com/office/drawing/2014/main" id="{81E71994-654B-F3B0-1A36-30F0B7ABDF48}"/>
              </a:ext>
            </a:extLst>
          </p:cNvPr>
          <p:cNvPicPr>
            <a:picLocks noChangeAspect="1"/>
          </p:cNvPicPr>
          <p:nvPr/>
        </p:nvPicPr>
        <p:blipFill>
          <a:blip r:embed="rId3"/>
          <a:stretch>
            <a:fillRect/>
          </a:stretch>
        </p:blipFill>
        <p:spPr bwMode="auto">
          <a:xfrm>
            <a:off x="4572974" y="2184832"/>
            <a:ext cx="3319977" cy="21894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3" descr="A screenshot of a computer screen&#10;&#10;AI-generated content may be incorrect.">
            <a:extLst>
              <a:ext uri="{FF2B5EF4-FFF2-40B4-BE49-F238E27FC236}">
                <a16:creationId xmlns:a16="http://schemas.microsoft.com/office/drawing/2014/main" id="{589B6FAC-8671-A774-BE37-F6AE92C8AE7B}"/>
              </a:ext>
            </a:extLst>
          </p:cNvPr>
          <p:cNvPicPr>
            <a:picLocks noChangeAspect="1"/>
          </p:cNvPicPr>
          <p:nvPr/>
        </p:nvPicPr>
        <p:blipFill>
          <a:blip r:embed="rId4"/>
          <a:stretch>
            <a:fillRect/>
          </a:stretch>
        </p:blipFill>
        <p:spPr bwMode="auto">
          <a:xfrm>
            <a:off x="1980203" y="4377990"/>
            <a:ext cx="3165943" cy="22249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1AE5CAF4-1AA8-42A9-3E4F-2E799B406208}"/>
              </a:ext>
            </a:extLst>
          </p:cNvPr>
          <p:cNvSpPr txBox="1"/>
          <p:nvPr/>
        </p:nvSpPr>
        <p:spPr>
          <a:xfrm>
            <a:off x="7189838" y="6175886"/>
            <a:ext cx="12720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Arial"/>
              </a:rPr>
              <a:t>Han Shen</a:t>
            </a:r>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94A37-212F-4283-A75C-0CEED28FEB25}"/>
            </a:ext>
          </a:extLst>
        </p:cNvPr>
        <p:cNvGrpSpPr/>
        <p:nvPr/>
      </p:nvGrpSpPr>
      <p:grpSpPr>
        <a:xfrm>
          <a:off x="0" y="0"/>
          <a:ext cx="0" cy="0"/>
          <a:chOff x="0" y="0"/>
          <a:chExt cx="0" cy="0"/>
        </a:xfrm>
      </p:grpSpPr>
      <p:sp>
        <p:nvSpPr>
          <p:cNvPr id="16386" name="Title 2">
            <a:extLst>
              <a:ext uri="{FF2B5EF4-FFF2-40B4-BE49-F238E27FC236}">
                <a16:creationId xmlns:a16="http://schemas.microsoft.com/office/drawing/2014/main" id="{8F0B359D-9EF9-F370-F964-3550F58CD848}"/>
              </a:ext>
            </a:extLst>
          </p:cNvPr>
          <p:cNvSpPr>
            <a:spLocks noGrp="1"/>
          </p:cNvSpPr>
          <p:nvPr>
            <p:ph type="title"/>
          </p:nvPr>
        </p:nvSpPr>
        <p:spPr/>
        <p:txBody>
          <a:bodyPr/>
          <a:lstStyle/>
          <a:p>
            <a:r>
              <a:rPr lang="en-US" altLang="en-US"/>
              <a:t>Prototype Walk Through / Demonstration </a:t>
            </a:r>
            <a:endParaRPr lang="en-SG" altLang="en-US"/>
          </a:p>
        </p:txBody>
      </p:sp>
      <p:pic>
        <p:nvPicPr>
          <p:cNvPr id="2" name="Content Placeholder 1" descr="A screenshot of a computer&#10;&#10;AI-generated content may be incorrect.">
            <a:extLst>
              <a:ext uri="{FF2B5EF4-FFF2-40B4-BE49-F238E27FC236}">
                <a16:creationId xmlns:a16="http://schemas.microsoft.com/office/drawing/2014/main" id="{6D571809-A3B0-356E-FD5C-C1950672BBCF}"/>
              </a:ext>
            </a:extLst>
          </p:cNvPr>
          <p:cNvPicPr>
            <a:picLocks noGrp="1" noChangeAspect="1"/>
          </p:cNvPicPr>
          <p:nvPr>
            <p:ph sz="quarter" idx="13"/>
          </p:nvPr>
        </p:nvPicPr>
        <p:blipFill>
          <a:blip r:embed="rId2"/>
          <a:stretch>
            <a:fillRect/>
          </a:stretch>
        </p:blipFill>
        <p:spPr bwMode="auto">
          <a:xfrm>
            <a:off x="665165" y="1718847"/>
            <a:ext cx="3740056" cy="2134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41A5C11-74AF-4432-D069-A19549D5A825}"/>
              </a:ext>
            </a:extLst>
          </p:cNvPr>
          <p:cNvSpPr txBox="1"/>
          <p:nvPr/>
        </p:nvSpPr>
        <p:spPr>
          <a:xfrm>
            <a:off x="7189838" y="6175886"/>
            <a:ext cx="12720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Arial"/>
              </a:rPr>
              <a:t>Eva</a:t>
            </a:r>
            <a:endParaRPr lang="en-US"/>
          </a:p>
        </p:txBody>
      </p:sp>
      <p:pic>
        <p:nvPicPr>
          <p:cNvPr id="4" name="Picture 3" descr="A screenshot of a computer screen&#10;&#10;AI-generated content may be incorrect.">
            <a:extLst>
              <a:ext uri="{FF2B5EF4-FFF2-40B4-BE49-F238E27FC236}">
                <a16:creationId xmlns:a16="http://schemas.microsoft.com/office/drawing/2014/main" id="{33C6C333-48D2-1BA8-F856-C34822A6D807}"/>
              </a:ext>
            </a:extLst>
          </p:cNvPr>
          <p:cNvPicPr>
            <a:picLocks noChangeAspect="1"/>
          </p:cNvPicPr>
          <p:nvPr/>
        </p:nvPicPr>
        <p:blipFill>
          <a:blip r:embed="rId3"/>
          <a:stretch>
            <a:fillRect/>
          </a:stretch>
        </p:blipFill>
        <p:spPr>
          <a:xfrm>
            <a:off x="4722725" y="1716617"/>
            <a:ext cx="3730451" cy="2131043"/>
          </a:xfrm>
          <a:prstGeom prst="rect">
            <a:avLst/>
          </a:prstGeom>
        </p:spPr>
      </p:pic>
      <p:pic>
        <p:nvPicPr>
          <p:cNvPr id="5" name="Picture 4" descr="A screenshot of a computer screen">
            <a:extLst>
              <a:ext uri="{FF2B5EF4-FFF2-40B4-BE49-F238E27FC236}">
                <a16:creationId xmlns:a16="http://schemas.microsoft.com/office/drawing/2014/main" id="{ACB5DF62-079E-B3C0-67BD-1568D77BBC61}"/>
              </a:ext>
            </a:extLst>
          </p:cNvPr>
          <p:cNvPicPr>
            <a:picLocks noChangeAspect="1"/>
          </p:cNvPicPr>
          <p:nvPr/>
        </p:nvPicPr>
        <p:blipFill>
          <a:blip r:embed="rId4"/>
          <a:stretch>
            <a:fillRect/>
          </a:stretch>
        </p:blipFill>
        <p:spPr>
          <a:xfrm>
            <a:off x="2285999" y="3857015"/>
            <a:ext cx="4327072" cy="2441086"/>
          </a:xfrm>
          <a:prstGeom prst="rect">
            <a:avLst/>
          </a:prstGeom>
        </p:spPr>
      </p:pic>
    </p:spTree>
    <p:extLst>
      <p:ext uri="{BB962C8B-B14F-4D97-AF65-F5344CB8AC3E}">
        <p14:creationId xmlns:p14="http://schemas.microsoft.com/office/powerpoint/2010/main" val="13679388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2A0D6-D7F4-84DF-EBC3-B6DE275328F1}"/>
            </a:ext>
          </a:extLst>
        </p:cNvPr>
        <p:cNvGrpSpPr/>
        <p:nvPr/>
      </p:nvGrpSpPr>
      <p:grpSpPr>
        <a:xfrm>
          <a:off x="0" y="0"/>
          <a:ext cx="0" cy="0"/>
          <a:chOff x="0" y="0"/>
          <a:chExt cx="0" cy="0"/>
        </a:xfrm>
      </p:grpSpPr>
      <p:sp>
        <p:nvSpPr>
          <p:cNvPr id="16386" name="Title 2">
            <a:extLst>
              <a:ext uri="{FF2B5EF4-FFF2-40B4-BE49-F238E27FC236}">
                <a16:creationId xmlns:a16="http://schemas.microsoft.com/office/drawing/2014/main" id="{1A191B75-E188-679E-655B-9F393C554073}"/>
              </a:ext>
            </a:extLst>
          </p:cNvPr>
          <p:cNvSpPr>
            <a:spLocks noGrp="1"/>
          </p:cNvSpPr>
          <p:nvPr>
            <p:ph type="title"/>
          </p:nvPr>
        </p:nvSpPr>
        <p:spPr/>
        <p:txBody>
          <a:bodyPr/>
          <a:lstStyle/>
          <a:p>
            <a:r>
              <a:rPr lang="en-US" altLang="en-US"/>
              <a:t>Prototype Walk Through / Demonstration </a:t>
            </a:r>
            <a:endParaRPr lang="en-SG" altLang="en-US"/>
          </a:p>
        </p:txBody>
      </p:sp>
      <p:pic>
        <p:nvPicPr>
          <p:cNvPr id="2" name="Content Placeholder 1" descr="A graph of sales&#10;&#10;AI-generated content may be incorrect.">
            <a:extLst>
              <a:ext uri="{FF2B5EF4-FFF2-40B4-BE49-F238E27FC236}">
                <a16:creationId xmlns:a16="http://schemas.microsoft.com/office/drawing/2014/main" id="{B9B4E518-4C63-4FE6-E43D-E6A2B56A7C22}"/>
              </a:ext>
            </a:extLst>
          </p:cNvPr>
          <p:cNvPicPr>
            <a:picLocks noGrp="1" noChangeAspect="1"/>
          </p:cNvPicPr>
          <p:nvPr>
            <p:ph sz="quarter" idx="13"/>
          </p:nvPr>
        </p:nvPicPr>
        <p:blipFill>
          <a:blip r:embed="rId2"/>
          <a:stretch>
            <a:fillRect/>
          </a:stretch>
        </p:blipFill>
        <p:spPr bwMode="auto">
          <a:xfrm>
            <a:off x="660094" y="1883113"/>
            <a:ext cx="4572000" cy="2188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BD630EAB-F34C-C52A-9676-6E89A5A1F418}"/>
              </a:ext>
            </a:extLst>
          </p:cNvPr>
          <p:cNvSpPr txBox="1"/>
          <p:nvPr/>
        </p:nvSpPr>
        <p:spPr>
          <a:xfrm>
            <a:off x="7189838" y="6175886"/>
            <a:ext cx="127204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Calibri"/>
                <a:ea typeface="Calibri"/>
                <a:cs typeface="Arial"/>
              </a:rPr>
              <a:t>Muhsinah</a:t>
            </a:r>
            <a:endParaRPr lang="en-US"/>
          </a:p>
        </p:txBody>
      </p:sp>
      <p:pic>
        <p:nvPicPr>
          <p:cNvPr id="4" name="Picture 3" descr="A screenshot of a graph&#10;&#10;AI-generated content may be incorrect.">
            <a:extLst>
              <a:ext uri="{FF2B5EF4-FFF2-40B4-BE49-F238E27FC236}">
                <a16:creationId xmlns:a16="http://schemas.microsoft.com/office/drawing/2014/main" id="{676E0515-C140-4AB6-50BE-00802786505B}"/>
              </a:ext>
            </a:extLst>
          </p:cNvPr>
          <p:cNvPicPr>
            <a:picLocks noChangeAspect="1"/>
          </p:cNvPicPr>
          <p:nvPr/>
        </p:nvPicPr>
        <p:blipFill>
          <a:blip r:embed="rId3"/>
          <a:stretch>
            <a:fillRect/>
          </a:stretch>
        </p:blipFill>
        <p:spPr>
          <a:xfrm>
            <a:off x="663677" y="4367854"/>
            <a:ext cx="4608872" cy="2178098"/>
          </a:xfrm>
          <a:prstGeom prst="rect">
            <a:avLst/>
          </a:prstGeom>
        </p:spPr>
      </p:pic>
      <p:pic>
        <p:nvPicPr>
          <p:cNvPr id="5" name="Picture 4" descr="A graph with numbers and pie charts&#10;&#10;AI-generated content may be incorrect.">
            <a:extLst>
              <a:ext uri="{FF2B5EF4-FFF2-40B4-BE49-F238E27FC236}">
                <a16:creationId xmlns:a16="http://schemas.microsoft.com/office/drawing/2014/main" id="{D6915540-A5DE-815F-074F-AA7F8C4E5D74}"/>
              </a:ext>
            </a:extLst>
          </p:cNvPr>
          <p:cNvPicPr>
            <a:picLocks noChangeAspect="1"/>
          </p:cNvPicPr>
          <p:nvPr/>
        </p:nvPicPr>
        <p:blipFill>
          <a:blip r:embed="rId4"/>
          <a:stretch>
            <a:fillRect/>
          </a:stretch>
        </p:blipFill>
        <p:spPr>
          <a:xfrm>
            <a:off x="5026741" y="3079795"/>
            <a:ext cx="4117259" cy="2001185"/>
          </a:xfrm>
          <a:prstGeom prst="rect">
            <a:avLst/>
          </a:prstGeom>
        </p:spPr>
      </p:pic>
    </p:spTree>
    <p:extLst>
      <p:ext uri="{BB962C8B-B14F-4D97-AF65-F5344CB8AC3E}">
        <p14:creationId xmlns:p14="http://schemas.microsoft.com/office/powerpoint/2010/main" val="2394869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2"/>
          <p:cNvSpPr>
            <a:spLocks noGrp="1"/>
          </p:cNvSpPr>
          <p:nvPr>
            <p:ph type="title"/>
          </p:nvPr>
        </p:nvSpPr>
        <p:spPr/>
        <p:txBody>
          <a:bodyPr/>
          <a:lstStyle/>
          <a:p>
            <a:r>
              <a:rPr lang="en-SG" altLang="en-US"/>
              <a:t>Introduction</a:t>
            </a:r>
          </a:p>
        </p:txBody>
      </p:sp>
      <p:sp>
        <p:nvSpPr>
          <p:cNvPr id="3" name="Content Placeholder 2"/>
          <p:cNvSpPr>
            <a:spLocks noGrp="1"/>
          </p:cNvSpPr>
          <p:nvPr>
            <p:ph sz="quarter" idx="13"/>
          </p:nvPr>
        </p:nvSpPr>
        <p:spPr/>
        <p:txBody>
          <a:bodyPr/>
          <a:lstStyle/>
          <a:p>
            <a:pPr marL="457200" indent="-457200"/>
            <a:r>
              <a:rPr lang="en-US" sz="2000">
                <a:ea typeface="+mn-lt"/>
                <a:cs typeface="+mn-lt"/>
              </a:rPr>
              <a:t>Analyze customer purchasing patterns to uncover trends and behaviors using a comprehensive retail dataset.</a:t>
            </a:r>
            <a:endParaRPr lang="en-US" sz="2000">
              <a:ea typeface="Calibri"/>
              <a:cs typeface="Calibri"/>
            </a:endParaRPr>
          </a:p>
          <a:p>
            <a:pPr marL="457200" indent="-457200"/>
            <a:r>
              <a:rPr lang="en-US" sz="2000">
                <a:ea typeface="+mn-lt"/>
                <a:cs typeface="+mn-lt"/>
              </a:rPr>
              <a:t>Focus Areas: Data preprocessing and cleaning, Exploratory Data Analysis (EDA) and customer segmentation using clustering techniques. </a:t>
            </a:r>
          </a:p>
          <a:p>
            <a:pPr marL="457200" indent="-457200"/>
            <a:r>
              <a:rPr lang="en-US" sz="2000">
                <a:ea typeface="+mn-lt"/>
                <a:cs typeface="+mn-lt"/>
              </a:rPr>
              <a:t>Dashboard development in Tableau </a:t>
            </a:r>
          </a:p>
          <a:p>
            <a:pPr marL="457200" indent="-457200"/>
            <a:r>
              <a:rPr lang="en-US" sz="2000">
                <a:ea typeface="+mn-lt"/>
                <a:cs typeface="+mn-lt"/>
              </a:rPr>
              <a:t>Goal: Provide actionable insights for retail businesses to optimize marketing and inventory strategies. </a:t>
            </a:r>
          </a:p>
          <a:p>
            <a:pPr marL="457200" indent="-457200"/>
            <a:r>
              <a:rPr lang="en-US" sz="2000">
                <a:ea typeface="+mn-lt"/>
                <a:cs typeface="+mn-lt"/>
              </a:rPr>
              <a:t>Approach: Team collaboration and individual creative data storytelling.</a:t>
            </a:r>
          </a:p>
        </p:txBody>
      </p:sp>
    </p:spTree>
    <p:extLst>
      <p:ext uri="{BB962C8B-B14F-4D97-AF65-F5344CB8AC3E}">
        <p14:creationId xmlns:p14="http://schemas.microsoft.com/office/powerpoint/2010/main" val="9325655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2"/>
          <p:cNvSpPr>
            <a:spLocks noGrp="1"/>
          </p:cNvSpPr>
          <p:nvPr>
            <p:ph type="title"/>
          </p:nvPr>
        </p:nvSpPr>
        <p:spPr/>
        <p:txBody>
          <a:bodyPr/>
          <a:lstStyle/>
          <a:p>
            <a:r>
              <a:rPr lang="en-US" altLang="en-US"/>
              <a:t>Project Requirements</a:t>
            </a:r>
            <a:endParaRPr lang="en-SG" altLang="en-US"/>
          </a:p>
        </p:txBody>
      </p:sp>
      <p:sp>
        <p:nvSpPr>
          <p:cNvPr id="3" name="Content Placeholder 2"/>
          <p:cNvSpPr>
            <a:spLocks noGrp="1"/>
          </p:cNvSpPr>
          <p:nvPr>
            <p:ph sz="quarter" idx="13"/>
          </p:nvPr>
        </p:nvSpPr>
        <p:spPr/>
        <p:txBody>
          <a:bodyPr/>
          <a:lstStyle/>
          <a:p>
            <a:pPr marL="457200" indent="-457200" eaLnBrk="1" hangingPunct="1">
              <a:defRPr/>
            </a:pPr>
            <a:r>
              <a:rPr lang="en-US" sz="2000">
                <a:ea typeface="+mn-lt"/>
                <a:cs typeface="+mn-lt"/>
              </a:rPr>
              <a:t>Clean and preprocess customer dataset. </a:t>
            </a:r>
            <a:endParaRPr lang="en-US" altLang="en-US" sz="2000" i="1">
              <a:ea typeface="+mn-lt"/>
              <a:cs typeface="+mn-lt"/>
            </a:endParaRPr>
          </a:p>
          <a:p>
            <a:pPr marL="457200" indent="-457200">
              <a:defRPr/>
            </a:pPr>
            <a:r>
              <a:rPr lang="en-US" sz="2000">
                <a:ea typeface="+mn-lt"/>
                <a:cs typeface="+mn-lt"/>
              </a:rPr>
              <a:t>Conduct EDA to identify trends in demographics, purchase frequency, and payment methods. </a:t>
            </a:r>
            <a:endParaRPr lang="en-US" altLang="en-US" sz="2000" i="1">
              <a:ea typeface="+mn-lt"/>
              <a:cs typeface="+mn-lt"/>
            </a:endParaRPr>
          </a:p>
          <a:p>
            <a:pPr marL="457200" indent="-457200">
              <a:defRPr/>
            </a:pPr>
            <a:r>
              <a:rPr lang="en-US" sz="2000">
                <a:ea typeface="+mn-lt"/>
                <a:cs typeface="+mn-lt"/>
              </a:rPr>
              <a:t>Segment customers using clustering (e.g., K-means). </a:t>
            </a:r>
            <a:endParaRPr lang="en-US" altLang="en-US" sz="2000" i="1">
              <a:ea typeface="+mn-lt"/>
              <a:cs typeface="+mn-lt"/>
            </a:endParaRPr>
          </a:p>
          <a:p>
            <a:pPr marL="457200" indent="-457200">
              <a:defRPr/>
            </a:pPr>
            <a:r>
              <a:rPr lang="en-US" sz="2000">
                <a:ea typeface="+mn-lt"/>
                <a:cs typeface="+mn-lt"/>
              </a:rPr>
              <a:t>Develop interactive dashboards in Tableau.</a:t>
            </a:r>
            <a:endParaRPr lang="en-US" altLang="en-US" sz="2000" i="1">
              <a:ea typeface="+mn-lt"/>
              <a:cs typeface="+mn-lt"/>
            </a:endParaRPr>
          </a:p>
          <a:p>
            <a:pPr marL="457200" indent="-457200">
              <a:defRPr/>
            </a:pPr>
            <a:r>
              <a:rPr lang="en-US" sz="2000">
                <a:ea typeface="+mn-lt"/>
                <a:cs typeface="+mn-lt"/>
              </a:rPr>
              <a:t>Present actionable business recommendations</a:t>
            </a:r>
            <a:r>
              <a:rPr lang="en-US">
                <a:ea typeface="+mn-lt"/>
                <a:cs typeface="+mn-lt"/>
              </a:rPr>
              <a:t>.</a:t>
            </a:r>
            <a:endParaRPr lang="en-US" altLang="en-US" i="1">
              <a:ea typeface="Calibri"/>
              <a:cs typeface="Calibri"/>
            </a:endParaRPr>
          </a:p>
        </p:txBody>
      </p:sp>
    </p:spTree>
    <p:extLst>
      <p:ext uri="{BB962C8B-B14F-4D97-AF65-F5344CB8AC3E}">
        <p14:creationId xmlns:p14="http://schemas.microsoft.com/office/powerpoint/2010/main" val="2297136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2"/>
          <p:cNvSpPr>
            <a:spLocks noGrp="1"/>
          </p:cNvSpPr>
          <p:nvPr>
            <p:ph type="title"/>
          </p:nvPr>
        </p:nvSpPr>
        <p:spPr/>
        <p:txBody>
          <a:bodyPr/>
          <a:lstStyle/>
          <a:p>
            <a:r>
              <a:rPr lang="en-US" altLang="en-US"/>
              <a:t>Business Analysis (if applicable)</a:t>
            </a:r>
            <a:endParaRPr lang="en-SG" altLang="en-US"/>
          </a:p>
        </p:txBody>
      </p:sp>
      <p:sp>
        <p:nvSpPr>
          <p:cNvPr id="3" name="Content Placeholder 2"/>
          <p:cNvSpPr>
            <a:spLocks noGrp="1"/>
          </p:cNvSpPr>
          <p:nvPr>
            <p:ph sz="quarter" idx="13"/>
          </p:nvPr>
        </p:nvSpPr>
        <p:spPr/>
        <p:txBody>
          <a:bodyPr/>
          <a:lstStyle/>
          <a:p>
            <a:r>
              <a:rPr lang="en-US">
                <a:ea typeface="+mn-lt"/>
                <a:cs typeface="+mn-lt"/>
              </a:rPr>
              <a:t>Business Issues</a:t>
            </a:r>
            <a:endParaRPr lang="en-US">
              <a:ea typeface="Calibri"/>
              <a:cs typeface="Calibri"/>
            </a:endParaRPr>
          </a:p>
          <a:p>
            <a:pPr lvl="1">
              <a:buFont typeface="Courier New" panose="020B0604020202020204" pitchFamily="34" charset="0"/>
              <a:buChar char="o"/>
            </a:pPr>
            <a:r>
              <a:rPr lang="en-US">
                <a:ea typeface="+mn-lt"/>
                <a:cs typeface="+mn-lt"/>
              </a:rPr>
              <a:t>Lack of consumer insight </a:t>
            </a:r>
          </a:p>
          <a:p>
            <a:pPr lvl="1">
              <a:buFont typeface="Courier New" panose="020B0604020202020204" pitchFamily="34" charset="0"/>
              <a:buChar char="o"/>
            </a:pPr>
            <a:r>
              <a:rPr lang="en-US">
                <a:ea typeface="+mn-lt"/>
                <a:cs typeface="+mn-lt"/>
              </a:rPr>
              <a:t>Ineffective marketing strategies </a:t>
            </a:r>
          </a:p>
          <a:p>
            <a:pPr lvl="1">
              <a:buFont typeface="Courier New" panose="020B0604020202020204" pitchFamily="34" charset="0"/>
              <a:buChar char="o"/>
            </a:pPr>
            <a:r>
              <a:rPr lang="en-US">
                <a:ea typeface="+mn-lt"/>
                <a:cs typeface="+mn-lt"/>
              </a:rPr>
              <a:t>Inventory and sales optimization </a:t>
            </a:r>
          </a:p>
          <a:p>
            <a:pPr lvl="1">
              <a:buFont typeface="Courier New" panose="020B0604020202020204" pitchFamily="34" charset="0"/>
              <a:buChar char="o"/>
            </a:pPr>
            <a:r>
              <a:rPr lang="en-US">
                <a:ea typeface="+mn-lt"/>
                <a:cs typeface="+mn-lt"/>
              </a:rPr>
              <a:t>Customer retention and loyalty</a:t>
            </a:r>
            <a:endParaRPr lang="en-US">
              <a:ea typeface="Calibri"/>
              <a:cs typeface="Calibri"/>
            </a:endParaRPr>
          </a:p>
          <a:p>
            <a:r>
              <a:rPr lang="en-US">
                <a:ea typeface="+mn-lt"/>
                <a:cs typeface="+mn-lt"/>
              </a:rPr>
              <a:t>Demographics: 68% male, 32% female </a:t>
            </a:r>
          </a:p>
          <a:p>
            <a:r>
              <a:rPr lang="en-US">
                <a:ea typeface="+mn-lt"/>
                <a:cs typeface="+mn-lt"/>
              </a:rPr>
              <a:t>Top states: Montana (96), California (95), Idaho (93)</a:t>
            </a:r>
          </a:p>
          <a:p>
            <a:r>
              <a:rPr lang="en-US">
                <a:ea typeface="+mn-lt"/>
                <a:cs typeface="+mn-lt"/>
              </a:rPr>
              <a:t>Popular categories: Clothing, Accessories, Footwear</a:t>
            </a:r>
          </a:p>
          <a:p>
            <a:r>
              <a:rPr lang="en-US">
                <a:ea typeface="+mn-lt"/>
                <a:cs typeface="+mn-lt"/>
              </a:rPr>
              <a:t>Payment: Credit card (1,349 customers) </a:t>
            </a:r>
            <a:endParaRPr lang="en-US">
              <a:ea typeface="Calibri"/>
              <a:cs typeface="Calibri"/>
            </a:endParaRPr>
          </a:p>
          <a:p>
            <a:r>
              <a:rPr lang="en-US">
                <a:ea typeface="+mn-lt"/>
                <a:cs typeface="+mn-lt"/>
              </a:rPr>
              <a:t>Shipping: Free shipping (675 customers) </a:t>
            </a:r>
            <a:endParaRPr lang="en-US">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4ED09-19FC-B0DD-9658-6231D3F78BC6}"/>
            </a:ext>
          </a:extLst>
        </p:cNvPr>
        <p:cNvGrpSpPr/>
        <p:nvPr/>
      </p:nvGrpSpPr>
      <p:grpSpPr>
        <a:xfrm>
          <a:off x="0" y="0"/>
          <a:ext cx="0" cy="0"/>
          <a:chOff x="0" y="0"/>
          <a:chExt cx="0" cy="0"/>
        </a:xfrm>
      </p:grpSpPr>
      <p:sp>
        <p:nvSpPr>
          <p:cNvPr id="11266" name="Title 2">
            <a:extLst>
              <a:ext uri="{FF2B5EF4-FFF2-40B4-BE49-F238E27FC236}">
                <a16:creationId xmlns:a16="http://schemas.microsoft.com/office/drawing/2014/main" id="{71F1F606-DC2D-20CF-E7A9-46625EB8EA6F}"/>
              </a:ext>
            </a:extLst>
          </p:cNvPr>
          <p:cNvSpPr>
            <a:spLocks noGrp="1"/>
          </p:cNvSpPr>
          <p:nvPr>
            <p:ph type="title"/>
          </p:nvPr>
        </p:nvSpPr>
        <p:spPr/>
        <p:txBody>
          <a:bodyPr/>
          <a:lstStyle/>
          <a:p>
            <a:r>
              <a:rPr lang="en-US" altLang="en-US"/>
              <a:t>Business Analysis (if applicable)</a:t>
            </a:r>
            <a:endParaRPr lang="en-SG" altLang="en-US"/>
          </a:p>
        </p:txBody>
      </p:sp>
      <p:sp>
        <p:nvSpPr>
          <p:cNvPr id="3" name="Content Placeholder 2">
            <a:extLst>
              <a:ext uri="{FF2B5EF4-FFF2-40B4-BE49-F238E27FC236}">
                <a16:creationId xmlns:a16="http://schemas.microsoft.com/office/drawing/2014/main" id="{86AA5BE8-355D-2576-F14E-5EA93643668A}"/>
              </a:ext>
            </a:extLst>
          </p:cNvPr>
          <p:cNvSpPr>
            <a:spLocks noGrp="1"/>
          </p:cNvSpPr>
          <p:nvPr>
            <p:ph sz="quarter" idx="13"/>
          </p:nvPr>
        </p:nvSpPr>
        <p:spPr/>
        <p:txBody>
          <a:bodyPr/>
          <a:lstStyle/>
          <a:p>
            <a:r>
              <a:rPr lang="en-US">
                <a:ea typeface="+mn-lt"/>
                <a:cs typeface="+mn-lt"/>
              </a:rPr>
              <a:t>Bu</a:t>
            </a:r>
            <a:endParaRPr lang="en-US">
              <a:ea typeface="Calibri"/>
              <a:cs typeface="Calibri"/>
            </a:endParaRPr>
          </a:p>
        </p:txBody>
      </p:sp>
    </p:spTree>
    <p:extLst>
      <p:ext uri="{BB962C8B-B14F-4D97-AF65-F5344CB8AC3E}">
        <p14:creationId xmlns:p14="http://schemas.microsoft.com/office/powerpoint/2010/main" val="2353937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9EBF-87C8-1905-4924-52D73186BD6C}"/>
              </a:ext>
            </a:extLst>
          </p:cNvPr>
          <p:cNvSpPr>
            <a:spLocks noGrp="1"/>
          </p:cNvSpPr>
          <p:nvPr>
            <p:ph type="title"/>
          </p:nvPr>
        </p:nvSpPr>
        <p:spPr/>
        <p:txBody>
          <a:bodyPr/>
          <a:lstStyle/>
          <a:p>
            <a:r>
              <a:rPr lang="en-US"/>
              <a:t>Challenges Encountered</a:t>
            </a:r>
            <a:endParaRPr lang="en-SG"/>
          </a:p>
        </p:txBody>
      </p:sp>
      <p:sp>
        <p:nvSpPr>
          <p:cNvPr id="3" name="Content Placeholder 2">
            <a:extLst>
              <a:ext uri="{FF2B5EF4-FFF2-40B4-BE49-F238E27FC236}">
                <a16:creationId xmlns:a16="http://schemas.microsoft.com/office/drawing/2014/main" id="{8463BF16-82E6-D6D8-9210-4C1974944355}"/>
              </a:ext>
            </a:extLst>
          </p:cNvPr>
          <p:cNvSpPr>
            <a:spLocks noGrp="1"/>
          </p:cNvSpPr>
          <p:nvPr>
            <p:ph sz="quarter" idx="13"/>
          </p:nvPr>
        </p:nvSpPr>
        <p:spPr/>
        <p:txBody>
          <a:bodyPr/>
          <a:lstStyle/>
          <a:p>
            <a:pPr marL="0" indent="0">
              <a:buNone/>
            </a:pPr>
            <a:r>
              <a:rPr lang="en-SG" sz="2000">
                <a:ea typeface="Calibri"/>
                <a:cs typeface="Calibri"/>
              </a:rPr>
              <a:t>One</a:t>
            </a:r>
            <a:r>
              <a:rPr lang="en-SG" sz="2000">
                <a:ea typeface="+mn-lt"/>
                <a:cs typeface="+mn-lt"/>
              </a:rPr>
              <a:t> of the main challenges I encountered while doing this project was understanding and interpreting the business questions accurately, especially when it came to telling the difference between total revenue and average spend. Choosing the most appropriate visuals for each question was also challenging because I had to make sure the charts looked clear and communicated the right insights. Keeping the visuals consistent in </a:t>
            </a:r>
            <a:r>
              <a:rPr lang="en-SG" sz="2000" err="1">
                <a:ea typeface="+mn-lt"/>
                <a:cs typeface="+mn-lt"/>
              </a:rPr>
              <a:t>color</a:t>
            </a:r>
            <a:r>
              <a:rPr lang="en-SG" sz="2000">
                <a:ea typeface="+mn-lt"/>
                <a:cs typeface="+mn-lt"/>
              </a:rPr>
              <a:t> and layout took extra time, especially when using the same </a:t>
            </a:r>
            <a:r>
              <a:rPr lang="en-SG" sz="2000" err="1">
                <a:ea typeface="+mn-lt"/>
                <a:cs typeface="+mn-lt"/>
              </a:rPr>
              <a:t>color</a:t>
            </a:r>
            <a:r>
              <a:rPr lang="en-SG" sz="2000">
                <a:ea typeface="+mn-lt"/>
                <a:cs typeface="+mn-lt"/>
              </a:rPr>
              <a:t> for each gender or category. I also had to learn how to use certain Power BI features like slicers, custom visuals such as the box plot, and </a:t>
            </a:r>
            <a:r>
              <a:rPr lang="en-SG" sz="2000" err="1">
                <a:ea typeface="+mn-lt"/>
                <a:cs typeface="+mn-lt"/>
              </a:rPr>
              <a:t>treemaps</a:t>
            </a:r>
            <a:r>
              <a:rPr lang="en-SG" sz="2000">
                <a:ea typeface="+mn-lt"/>
                <a:cs typeface="+mn-lt"/>
              </a:rPr>
              <a:t>. Lastly, I found it challenging to explain each chart in a simple and effective way so that others could easily understand the findings.</a:t>
            </a:r>
            <a:endParaRPr lang="en-SG" sz="2000">
              <a:ea typeface="Calibri"/>
              <a:cs typeface="Calibri"/>
            </a:endParaRPr>
          </a:p>
          <a:p>
            <a:pPr marL="0" indent="0">
              <a:buNone/>
            </a:pPr>
            <a:endParaRPr lang="en-SG">
              <a:ea typeface="Calibri"/>
              <a:cs typeface="Calibri"/>
            </a:endParaRPr>
          </a:p>
        </p:txBody>
      </p:sp>
    </p:spTree>
    <p:extLst>
      <p:ext uri="{BB962C8B-B14F-4D97-AF65-F5344CB8AC3E}">
        <p14:creationId xmlns:p14="http://schemas.microsoft.com/office/powerpoint/2010/main" val="1691703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D821F-36F9-5313-D0C7-2A2F3065099A}"/>
              </a:ext>
            </a:extLst>
          </p:cNvPr>
          <p:cNvSpPr>
            <a:spLocks noGrp="1"/>
          </p:cNvSpPr>
          <p:nvPr>
            <p:ph type="title"/>
          </p:nvPr>
        </p:nvSpPr>
        <p:spPr/>
        <p:txBody>
          <a:bodyPr/>
          <a:lstStyle/>
          <a:p>
            <a:r>
              <a:rPr lang="en-US"/>
              <a:t>Recommendations (for Improvement)</a:t>
            </a:r>
            <a:endParaRPr lang="en-SG"/>
          </a:p>
        </p:txBody>
      </p:sp>
      <p:sp>
        <p:nvSpPr>
          <p:cNvPr id="3" name="Content Placeholder 2">
            <a:extLst>
              <a:ext uri="{FF2B5EF4-FFF2-40B4-BE49-F238E27FC236}">
                <a16:creationId xmlns:a16="http://schemas.microsoft.com/office/drawing/2014/main" id="{96C0E072-6954-E9D1-09A7-7FB70369FB53}"/>
              </a:ext>
            </a:extLst>
          </p:cNvPr>
          <p:cNvSpPr>
            <a:spLocks noGrp="1"/>
          </p:cNvSpPr>
          <p:nvPr>
            <p:ph sz="quarter" idx="13"/>
          </p:nvPr>
        </p:nvSpPr>
        <p:spPr/>
        <p:txBody>
          <a:bodyPr/>
          <a:lstStyle/>
          <a:p>
            <a:r>
              <a:rPr lang="en-SG">
                <a:ea typeface="+mn-lt"/>
                <a:cs typeface="+mn-lt"/>
              </a:rPr>
              <a:t>Enhance Understanding of Business Metrics: Focus on interpreting key metrics like total revenue vs. average spend. </a:t>
            </a:r>
          </a:p>
          <a:p>
            <a:r>
              <a:rPr lang="en-SG">
                <a:ea typeface="+mn-lt"/>
                <a:cs typeface="+mn-lt"/>
              </a:rPr>
              <a:t>Improve Visualization Selection: Learn best practices for choosing charts that effectively communicate insights.</a:t>
            </a:r>
          </a:p>
          <a:p>
            <a:r>
              <a:rPr lang="en-SG">
                <a:ea typeface="+mn-lt"/>
                <a:cs typeface="+mn-lt"/>
              </a:rPr>
              <a:t>Develop Data Storytelling Skills: Practice explaining charts and insights in a clear, concise manner. </a:t>
            </a:r>
          </a:p>
          <a:p>
            <a:r>
              <a:rPr lang="en-SG">
                <a:ea typeface="+mn-lt"/>
                <a:cs typeface="+mn-lt"/>
              </a:rPr>
              <a:t>Increase Tool Proficiency: Gain more experience with advanced features in Power BI/Tableau, such as custom visuals and interactive elements.</a:t>
            </a:r>
            <a:endParaRPr lang="en-SG">
              <a:ea typeface="Calibri"/>
              <a:cs typeface="Calibri"/>
            </a:endParaRPr>
          </a:p>
        </p:txBody>
      </p:sp>
    </p:spTree>
    <p:extLst>
      <p:ext uri="{BB962C8B-B14F-4D97-AF65-F5344CB8AC3E}">
        <p14:creationId xmlns:p14="http://schemas.microsoft.com/office/powerpoint/2010/main" val="3211558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E40FB-7084-7202-D8C2-8ED17DBD9CCF}"/>
              </a:ext>
            </a:extLst>
          </p:cNvPr>
          <p:cNvSpPr>
            <a:spLocks noGrp="1"/>
          </p:cNvSpPr>
          <p:nvPr>
            <p:ph type="title"/>
          </p:nvPr>
        </p:nvSpPr>
        <p:spPr/>
        <p:txBody>
          <a:bodyPr>
            <a:normAutofit/>
          </a:bodyPr>
          <a:lstStyle/>
          <a:p>
            <a:r>
              <a:rPr lang="en-US"/>
              <a:t>Reflections</a:t>
            </a:r>
            <a:endParaRPr lang="en-SG"/>
          </a:p>
        </p:txBody>
      </p:sp>
      <p:sp>
        <p:nvSpPr>
          <p:cNvPr id="3" name="Content Placeholder 2">
            <a:extLst>
              <a:ext uri="{FF2B5EF4-FFF2-40B4-BE49-F238E27FC236}">
                <a16:creationId xmlns:a16="http://schemas.microsoft.com/office/drawing/2014/main" id="{8014DA77-42FC-10C8-DE37-198649F9C61D}"/>
              </a:ext>
            </a:extLst>
          </p:cNvPr>
          <p:cNvSpPr>
            <a:spLocks noGrp="1"/>
          </p:cNvSpPr>
          <p:nvPr>
            <p:ph sz="quarter" idx="13"/>
          </p:nvPr>
        </p:nvSpPr>
        <p:spPr/>
        <p:txBody>
          <a:bodyPr/>
          <a:lstStyle/>
          <a:p>
            <a:pPr marL="0" indent="0">
              <a:buNone/>
            </a:pPr>
            <a:r>
              <a:rPr lang="en-SG" sz="2000">
                <a:ea typeface="Calibri"/>
                <a:cs typeface="Calibri"/>
              </a:rPr>
              <a:t>This</a:t>
            </a:r>
            <a:r>
              <a:rPr lang="en-SG" sz="2000">
                <a:ea typeface="+mn-lt"/>
                <a:cs typeface="+mn-lt"/>
              </a:rPr>
              <a:t> Power BI project helped me develop both technical and analytical skills. I learned how to interpret business questions clearly and choose the right visuals to represent data effectively. Understanding the difference between metrics like total revenue and average spend was challenging at first, and I had to experiment with different charts, such as </a:t>
            </a:r>
            <a:r>
              <a:rPr lang="en-SG" sz="2000" err="1">
                <a:ea typeface="+mn-lt"/>
                <a:cs typeface="+mn-lt"/>
              </a:rPr>
              <a:t>treemaps</a:t>
            </a:r>
            <a:r>
              <a:rPr lang="en-SG" sz="2000">
                <a:ea typeface="+mn-lt"/>
                <a:cs typeface="+mn-lt"/>
              </a:rPr>
              <a:t> and custom visuals, to find the best fit. Learning Power BI features like slicers, formatting tools, and visual consistency took time, but it made my dashboard professional and clear. Overall, the project improved my ability to present insights in a simple, visual, and meaningful way.</a:t>
            </a:r>
            <a:endParaRPr lang="en-US" sz="2000">
              <a:ea typeface="Calibri"/>
              <a:cs typeface="Calibri"/>
            </a:endParaRPr>
          </a:p>
          <a:p>
            <a:pPr marL="0" indent="0">
              <a:buNone/>
            </a:pPr>
            <a:endParaRPr lang="en-SG"/>
          </a:p>
        </p:txBody>
      </p:sp>
    </p:spTree>
    <p:extLst>
      <p:ext uri="{BB962C8B-B14F-4D97-AF65-F5344CB8AC3E}">
        <p14:creationId xmlns:p14="http://schemas.microsoft.com/office/powerpoint/2010/main" val="5837711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2"/>
          <p:cNvSpPr>
            <a:spLocks noGrp="1"/>
          </p:cNvSpPr>
          <p:nvPr>
            <p:ph type="title"/>
          </p:nvPr>
        </p:nvSpPr>
        <p:spPr/>
        <p:txBody>
          <a:bodyPr/>
          <a:lstStyle/>
          <a:p>
            <a:r>
              <a:rPr lang="en-US" altLang="en-US"/>
              <a:t>Task Allocation and Progress</a:t>
            </a:r>
            <a:endParaRPr lang="en-SG" altLang="en-US"/>
          </a:p>
        </p:txBody>
      </p:sp>
      <p:sp>
        <p:nvSpPr>
          <p:cNvPr id="13315" name="Content Placeholder 2"/>
          <p:cNvSpPr>
            <a:spLocks noGrp="1"/>
          </p:cNvSpPr>
          <p:nvPr>
            <p:ph idx="13"/>
          </p:nvPr>
        </p:nvSpPr>
        <p:spPr/>
        <p:txBody>
          <a:bodyPr/>
          <a:lstStyle/>
          <a:p>
            <a:r>
              <a:rPr lang="en-US" altLang="en-US" i="1"/>
              <a:t>Eva</a:t>
            </a:r>
          </a:p>
          <a:p>
            <a:endParaRPr lang="en-US" altLang="en-US"/>
          </a:p>
        </p:txBody>
      </p:sp>
      <p:graphicFrame>
        <p:nvGraphicFramePr>
          <p:cNvPr id="6" name="Table 5"/>
          <p:cNvGraphicFramePr>
            <a:graphicFrameLocks noGrp="1"/>
          </p:cNvGraphicFramePr>
          <p:nvPr>
            <p:extLst>
              <p:ext uri="{D42A27DB-BD31-4B8C-83A1-F6EECF244321}">
                <p14:modId xmlns:p14="http://schemas.microsoft.com/office/powerpoint/2010/main" val="357948390"/>
              </p:ext>
            </p:extLst>
          </p:nvPr>
        </p:nvGraphicFramePr>
        <p:xfrm>
          <a:off x="1524000" y="2067030"/>
          <a:ext cx="6096000" cy="3774958"/>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65838">
                <a:tc>
                  <a:txBody>
                    <a:bodyPr/>
                    <a:lstStyle/>
                    <a:p>
                      <a:r>
                        <a:rPr lang="en-US" sz="1800"/>
                        <a:t>Task </a:t>
                      </a:r>
                    </a:p>
                  </a:txBody>
                  <a:tcPr marT="45730" marB="45730"/>
                </a:tc>
                <a:tc>
                  <a:txBody>
                    <a:bodyPr/>
                    <a:lstStyle/>
                    <a:p>
                      <a:r>
                        <a:rPr lang="en-US" sz="1800"/>
                        <a:t>Progress</a:t>
                      </a:r>
                    </a:p>
                  </a:txBody>
                  <a:tcPr marT="45730" marB="45730"/>
                </a:tc>
                <a:extLst>
                  <a:ext uri="{0D108BD9-81ED-4DB2-BD59-A6C34878D82A}">
                    <a16:rowId xmlns:a16="http://schemas.microsoft.com/office/drawing/2014/main" val="10000"/>
                  </a:ext>
                </a:extLst>
              </a:tr>
              <a:tr h="370920">
                <a:tc>
                  <a:txBody>
                    <a:bodyPr/>
                    <a:lstStyle/>
                    <a:p>
                      <a:r>
                        <a:rPr lang="en-US" sz="1800" i="1"/>
                        <a:t>Preliminary data cleaning</a:t>
                      </a:r>
                    </a:p>
                  </a:txBody>
                  <a:tcPr marT="45730" marB="45730"/>
                </a:tc>
                <a:tc>
                  <a:txBody>
                    <a:bodyPr/>
                    <a:lstStyle/>
                    <a:p>
                      <a:pPr lvl="0">
                        <a:buNone/>
                      </a:pPr>
                      <a:r>
                        <a:rPr lang="en-US" sz="1800" i="1"/>
                        <a:t>100%</a:t>
                      </a:r>
                    </a:p>
                  </a:txBody>
                  <a:tcPr marT="45730" marB="45730"/>
                </a:tc>
                <a:extLst>
                  <a:ext uri="{0D108BD9-81ED-4DB2-BD59-A6C34878D82A}">
                    <a16:rowId xmlns:a16="http://schemas.microsoft.com/office/drawing/2014/main" val="10001"/>
                  </a:ext>
                </a:extLst>
              </a:tr>
              <a:tr h="370920">
                <a:tc>
                  <a:txBody>
                    <a:bodyPr/>
                    <a:lstStyle/>
                    <a:p>
                      <a:r>
                        <a:rPr lang="en-US" sz="1800" i="1"/>
                        <a:t>Establish metrics</a:t>
                      </a:r>
                    </a:p>
                  </a:txBody>
                  <a:tcPr marT="45730" marB="45730"/>
                </a:tc>
                <a:tc>
                  <a:txBody>
                    <a:bodyPr/>
                    <a:lstStyle/>
                    <a:p>
                      <a:pPr lvl="0">
                        <a:buNone/>
                      </a:pPr>
                      <a:r>
                        <a:rPr lang="en-US" sz="1800" i="1"/>
                        <a:t>80% </a:t>
                      </a:r>
                      <a:endParaRPr lang="en-US"/>
                    </a:p>
                  </a:txBody>
                  <a:tcPr marT="45730" marB="45730"/>
                </a:tc>
                <a:extLst>
                  <a:ext uri="{0D108BD9-81ED-4DB2-BD59-A6C34878D82A}">
                    <a16:rowId xmlns:a16="http://schemas.microsoft.com/office/drawing/2014/main" val="10002"/>
                  </a:ext>
                </a:extLst>
              </a:tr>
              <a:tr h="370920">
                <a:tc>
                  <a:txBody>
                    <a:bodyPr/>
                    <a:lstStyle/>
                    <a:p>
                      <a:r>
                        <a:rPr lang="en-US" sz="1800" i="1"/>
                        <a:t>Develop visualizations in Tableau</a:t>
                      </a:r>
                    </a:p>
                  </a:txBody>
                  <a:tcPr marT="45730" marB="45730"/>
                </a:tc>
                <a:tc>
                  <a:txBody>
                    <a:bodyPr/>
                    <a:lstStyle/>
                    <a:p>
                      <a:pPr lvl="0">
                        <a:buNone/>
                      </a:pPr>
                      <a:r>
                        <a:rPr lang="en-US" sz="1800" i="1"/>
                        <a:t>100%</a:t>
                      </a:r>
                    </a:p>
                  </a:txBody>
                  <a:tcPr marT="45730" marB="45730"/>
                </a:tc>
                <a:extLst>
                  <a:ext uri="{0D108BD9-81ED-4DB2-BD59-A6C34878D82A}">
                    <a16:rowId xmlns:a16="http://schemas.microsoft.com/office/drawing/2014/main" val="10003"/>
                  </a:ext>
                </a:extLst>
              </a:tr>
              <a:tr h="370920">
                <a:tc>
                  <a:txBody>
                    <a:bodyPr/>
                    <a:lstStyle/>
                    <a:p>
                      <a:pPr lvl="0" algn="l">
                        <a:lnSpc>
                          <a:spcPct val="100000"/>
                        </a:lnSpc>
                        <a:spcBef>
                          <a:spcPts val="0"/>
                        </a:spcBef>
                        <a:spcAft>
                          <a:spcPts val="0"/>
                        </a:spcAft>
                        <a:buNone/>
                      </a:pPr>
                      <a:r>
                        <a:rPr lang="en-US" sz="1800" b="0" i="0" u="none" strike="noStrike" noProof="0">
                          <a:latin typeface="Calibri"/>
                        </a:rPr>
                        <a:t>Analyzing Clustering Outcomes</a:t>
                      </a:r>
                      <a:endParaRPr lang="en-US"/>
                    </a:p>
                    <a:p>
                      <a:pPr lvl="0">
                        <a:buNone/>
                      </a:pPr>
                      <a:endParaRPr lang="en-US" sz="1800" i="1"/>
                    </a:p>
                  </a:txBody>
                  <a:tcPr marT="45730" marB="45730"/>
                </a:tc>
                <a:tc>
                  <a:txBody>
                    <a:bodyPr/>
                    <a:lstStyle/>
                    <a:p>
                      <a:pPr lvl="0">
                        <a:buNone/>
                      </a:pPr>
                      <a:r>
                        <a:rPr lang="en-US" sz="1800" i="1"/>
                        <a:t>10%</a:t>
                      </a:r>
                    </a:p>
                  </a:txBody>
                  <a:tcPr marT="45730" marB="45730"/>
                </a:tc>
                <a:extLst>
                  <a:ext uri="{0D108BD9-81ED-4DB2-BD59-A6C34878D82A}">
                    <a16:rowId xmlns:a16="http://schemas.microsoft.com/office/drawing/2014/main" val="10004"/>
                  </a:ext>
                </a:extLst>
              </a:tr>
              <a:tr h="370920">
                <a:tc>
                  <a:txBody>
                    <a:bodyPr/>
                    <a:lstStyle/>
                    <a:p>
                      <a:pPr lvl="0">
                        <a:buNone/>
                      </a:pPr>
                      <a:r>
                        <a:rPr lang="en-US" sz="1800"/>
                        <a:t>Enhancing dashboards</a:t>
                      </a:r>
                    </a:p>
                  </a:txBody>
                  <a:tcPr marT="45730" marB="45730"/>
                </a:tc>
                <a:tc>
                  <a:txBody>
                    <a:bodyPr/>
                    <a:lstStyle/>
                    <a:p>
                      <a:pPr lvl="0">
                        <a:buNone/>
                      </a:pPr>
                      <a:r>
                        <a:rPr lang="en-US" sz="1800"/>
                        <a:t>30%</a:t>
                      </a:r>
                    </a:p>
                  </a:txBody>
                  <a:tcPr marT="45730" marB="45730"/>
                </a:tc>
                <a:extLst>
                  <a:ext uri="{0D108BD9-81ED-4DB2-BD59-A6C34878D82A}">
                    <a16:rowId xmlns:a16="http://schemas.microsoft.com/office/drawing/2014/main" val="10005"/>
                  </a:ext>
                </a:extLst>
              </a:tr>
              <a:tr h="370920">
                <a:tc>
                  <a:txBody>
                    <a:bodyPr/>
                    <a:lstStyle/>
                    <a:p>
                      <a:pPr lvl="0">
                        <a:buNone/>
                      </a:pPr>
                      <a:r>
                        <a:rPr lang="en-US" sz="1800"/>
                        <a:t>Drafting FYP report</a:t>
                      </a:r>
                    </a:p>
                  </a:txBody>
                  <a:tcPr marT="45730" marB="45730"/>
                </a:tc>
                <a:tc>
                  <a:txBody>
                    <a:bodyPr/>
                    <a:lstStyle/>
                    <a:p>
                      <a:pPr lvl="0">
                        <a:buNone/>
                      </a:pPr>
                      <a:r>
                        <a:rPr lang="en-US" sz="1800"/>
                        <a:t>100%</a:t>
                      </a:r>
                      <a:endParaRPr lang="en-US"/>
                    </a:p>
                  </a:txBody>
                  <a:tcPr marT="45730" marB="45730"/>
                </a:tc>
                <a:extLst>
                  <a:ext uri="{0D108BD9-81ED-4DB2-BD59-A6C34878D82A}">
                    <a16:rowId xmlns:a16="http://schemas.microsoft.com/office/drawing/2014/main" val="10006"/>
                  </a:ext>
                </a:extLst>
              </a:tr>
              <a:tr h="370920">
                <a:tc>
                  <a:txBody>
                    <a:bodyPr/>
                    <a:lstStyle/>
                    <a:p>
                      <a:pPr lvl="0">
                        <a:buNone/>
                      </a:pPr>
                      <a:r>
                        <a:rPr lang="en-US" sz="1800"/>
                        <a:t>Finalize Final Decks</a:t>
                      </a:r>
                    </a:p>
                  </a:txBody>
                  <a:tcPr marT="45730" marB="45730"/>
                </a:tc>
                <a:tc>
                  <a:txBody>
                    <a:bodyPr/>
                    <a:lstStyle/>
                    <a:p>
                      <a:pPr lvl="0">
                        <a:buNone/>
                      </a:pPr>
                      <a:r>
                        <a:rPr lang="en-US" sz="1800"/>
                        <a:t>100%</a:t>
                      </a:r>
                    </a:p>
                  </a:txBody>
                  <a:tcPr marT="45730" marB="4573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497532605"/>
      </p:ext>
    </p:extLst>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300 Project - Guidelines for Staff (Townhall 10Apr2025)">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xmlns:pc="http://schemas.microsoft.com/office/infopath/2007/PartnerControls">
  <documentManagement>
    <_dlc_DocId xmlns="667b5510-699b-4db3-ad78-14a1c65ad73d">THS33UQY7UH2-2032034815-7</_dlc_DocId>
    <_dlc_DocIdUrl xmlns="667b5510-699b-4db3-ad78-14a1c65ad73d">
      <Url>https://rp-sp.rp.edu.sg/sites/LCMS_52c38a34-95b8-e711-810c-5cb901e2ac04/_layouts/15/DocIdRedir.aspx?ID=THS33UQY7UH2-2032034815-7</Url>
      <Description>THS33UQY7UH2-2032034815-7</Description>
    </_dlc_DocIdUrl>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2325EC47DF61646858BAEBB643AA364" ma:contentTypeVersion="0" ma:contentTypeDescription="Create a new document." ma:contentTypeScope="" ma:versionID="004187e8ff7a43c48a8736a6310bd779">
  <xsd:schema xmlns:xsd="http://www.w3.org/2001/XMLSchema" xmlns:xs="http://www.w3.org/2001/XMLSchema" xmlns:p="http://schemas.microsoft.com/office/2006/metadata/properties" xmlns:ns2="667b5510-699b-4db3-ad78-14a1c65ad73d" targetNamespace="http://schemas.microsoft.com/office/2006/metadata/properties" ma:root="true" ma:fieldsID="1585a8e2a95a48394f880abb7ef1809a" ns2:_="">
    <xsd:import namespace="667b5510-699b-4db3-ad78-14a1c65ad73d"/>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7b5510-699b-4db3-ad78-14a1c65ad73d"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BBD59D-11F0-478F-A4E2-6F64F3909D13}">
  <ds:schemaRefs>
    <ds:schemaRef ds:uri="http://schemas.microsoft.com/sharepoint/events"/>
  </ds:schemaRefs>
</ds:datastoreItem>
</file>

<file path=customXml/itemProps2.xml><?xml version="1.0" encoding="utf-8"?>
<ds:datastoreItem xmlns:ds="http://schemas.openxmlformats.org/officeDocument/2006/customXml" ds:itemID="{2C920E7C-E70F-45A8-8CB9-2ABAE123DAFF}">
  <ds:schemaRefs>
    <ds:schemaRef ds:uri="667b5510-699b-4db3-ad78-14a1c65ad73d"/>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0C10E303-2E0C-45AB-B287-D979DE6E2AE3}">
  <ds:schemaRefs>
    <ds:schemaRef ds:uri="667b5510-699b-4db3-ad78-14a1c65ad73d"/>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4.xml><?xml version="1.0" encoding="utf-8"?>
<ds:datastoreItem xmlns:ds="http://schemas.openxmlformats.org/officeDocument/2006/customXml" ds:itemID="{AFA4CBD6-78F5-45CB-9BC8-674CFF1C8686}">
  <ds:schemaRefs>
    <ds:schemaRef ds:uri="http://schemas.microsoft.com/sharepoint/v3/contenttype/forms"/>
  </ds:schemaRefs>
</ds:datastoreItem>
</file>

<file path=docMetadata/LabelInfo.xml><?xml version="1.0" encoding="utf-8"?>
<clbl:labelList xmlns:clbl="http://schemas.microsoft.com/office/2020/mipLabelMetadata">
  <clbl:label id="{c18af5f2-e883-41ca-b5bd-07bc22ff8b62}" enabled="1" method="Privileged" siteId="{f688b0d0-79f0-40a4-8644-35fcdee9d0f3}"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15</Slides>
  <Notes>2</Notes>
  <HiddenSlides>0</HiddenSlides>
  <ScaleCrop>false</ScaleCrop>
  <HeadingPairs>
    <vt:vector size="4" baseType="variant">
      <vt:variant>
        <vt:lpstr>Theme</vt:lpstr>
      </vt:variant>
      <vt:variant>
        <vt:i4>2</vt:i4>
      </vt:variant>
      <vt:variant>
        <vt:lpstr>Slide Titles</vt:lpstr>
      </vt:variant>
      <vt:variant>
        <vt:i4>15</vt:i4>
      </vt:variant>
    </vt:vector>
  </HeadingPairs>
  <TitlesOfParts>
    <vt:vector size="17" baseType="lpstr">
      <vt:lpstr>3_Office Theme</vt:lpstr>
      <vt:lpstr>C300 Project - Guidelines for Staff (Townhall 10Apr2025)</vt:lpstr>
      <vt:lpstr>C300 Final Evaluation </vt:lpstr>
      <vt:lpstr>Introduction</vt:lpstr>
      <vt:lpstr>Project Requirements</vt:lpstr>
      <vt:lpstr>Business Analysis (if applicable)</vt:lpstr>
      <vt:lpstr>Business Analysis (if applicable)</vt:lpstr>
      <vt:lpstr>Challenges Encountered</vt:lpstr>
      <vt:lpstr>Recommendations (for Improvement)</vt:lpstr>
      <vt:lpstr>Reflections</vt:lpstr>
      <vt:lpstr>Task Allocation and Progress</vt:lpstr>
      <vt:lpstr>Task Allocation and Progress</vt:lpstr>
      <vt:lpstr>Task Allocation and Progress</vt:lpstr>
      <vt:lpstr>Records of Team Meetings with Supervisor</vt:lpstr>
      <vt:lpstr>Prototype Walk Through / Demonstration  </vt:lpstr>
      <vt:lpstr>Prototype Walk Through / Demonstration </vt:lpstr>
      <vt:lpstr>Prototype Walk Through / Demonstration </vt:lpstr>
    </vt:vector>
  </TitlesOfParts>
  <Company>Republic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Mid-Term Assessment Template</dc:title>
  <dc:creator>deborah_zhou</dc:creator>
  <cp:revision>21</cp:revision>
  <dcterms:created xsi:type="dcterms:W3CDTF">2011-04-11T03:57:31Z</dcterms:created>
  <dcterms:modified xsi:type="dcterms:W3CDTF">2025-07-27T17:06:09Z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0x010100A2325EC47DF61646858BAEBB643AA364</vt:lpwstr>
  </property>
  <property fmtid="{D5CDD505-2E9C-101B-9397-08002B2CF9AE}" pid="3" name="_dlc_DocIdItemGuid">
    <vt:lpwstr>b0e560f4-944b-4425-b531-71cf46c37b78</vt:lpwstr>
  </property>
  <property fmtid="{D5CDD505-2E9C-101B-9397-08002B2CF9AE}" pid="4" name="ClassificationContentMarkingHeaderLocations">
    <vt:lpwstr>Office Theme:3\3_Office Theme:3</vt:lpwstr>
  </property>
  <property fmtid="{D5CDD505-2E9C-101B-9397-08002B2CF9AE}" pid="5" name="ClassificationContentMarkingHeaderText">
    <vt:lpwstr>.</vt:lpwstr>
  </property>
</Properties>
</file>