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OUnY115Cf1Z2itMziycS1FsUC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F96518-13C6-40B4-AF1D-CBA8E5E92803}">
  <a:tblStyle styleId="{ABF96518-13C6-40B4-AF1D-CBA8E5E92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d058b8b4_0_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d058b8b4_0_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da9928fc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2eda9928fc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eda9928fc_0_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2eda9928fc_0_48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ed058b8b4_0_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2ed058b8b4_0_5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eda9928fc_0_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2eda9928fc_0_7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eda9928fc_0_9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2eda9928fc_0_95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5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Advanced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86385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5C45"/>
              </a:buClr>
              <a:buSzPts val="135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Structures - 2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>
            <p:ph type="title"/>
          </p:nvPr>
        </p:nvSpPr>
        <p:spPr>
          <a:xfrm>
            <a:off x="4878080" y="2738375"/>
            <a:ext cx="276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C0504D"/>
                </a:solidFill>
              </a:rPr>
              <a:t>Lecture-1</a:t>
            </a:r>
            <a:endParaRPr sz="2400"/>
          </a:p>
        </p:txBody>
      </p:sp>
      <p:sp>
        <p:nvSpPr>
          <p:cNvPr id="106" name="Google Shape;106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1132425" y="739275"/>
            <a:ext cx="685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Structure Member Alignment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288700" y="1703175"/>
            <a:ext cx="6702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All member variables are stored at an address which is a multiple of the size of the same member variable.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This is done to ensure faster data fetching, by the minimizing the number of memory cycles required.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Note: This is ensured by the processor instead of the language.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d058b8b4_0_3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ed058b8b4_0_3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ed058b8b4_0_3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ed058b8b4_0_3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d058b8b4_0_3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d058b8b4_0_3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ed058b8b4_0_3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ed058b8b4_0_3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ed058b8b4_0_3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ed058b8b4_0_3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2ed058b8b4_0_3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2ed058b8b4_0_3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2ed058b8b4_0_3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2ed058b8b4_0_3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2ed058b8b4_0_3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2ed058b8b4_0_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2ed058b8b4_0_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2ed058b8b4_0_3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2ed058b8b4_0_3"/>
          <p:cNvSpPr txBox="1"/>
          <p:nvPr>
            <p:ph type="title"/>
          </p:nvPr>
        </p:nvSpPr>
        <p:spPr>
          <a:xfrm>
            <a:off x="1132425" y="739275"/>
            <a:ext cx="685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How is Memory Alignment done?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54" name="Google Shape;154;g22ed058b8b4_0_3"/>
          <p:cNvSpPr txBox="1"/>
          <p:nvPr/>
        </p:nvSpPr>
        <p:spPr>
          <a:xfrm>
            <a:off x="1288700" y="1703175"/>
            <a:ext cx="67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Structure Padding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eda9928fc_0_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2eda9928fc_0_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2eda9928fc_0_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2eda9928fc_0_0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2eda9928fc_0_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2eda9928fc_0_0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2eda9928fc_0_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2eda9928fc_0_0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2eda9928fc_0_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2eda9928fc_0_0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2eda9928fc_0_0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2eda9928fc_0_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2eda9928fc_0_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2eda9928fc_0_0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2eda9928fc_0_0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2eda9928fc_0_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2eda9928fc_0_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2eda9928fc_0_0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2eda9928fc_0_0"/>
          <p:cNvSpPr txBox="1"/>
          <p:nvPr>
            <p:ph type="title"/>
          </p:nvPr>
        </p:nvSpPr>
        <p:spPr>
          <a:xfrm>
            <a:off x="1132425" y="739275"/>
            <a:ext cx="685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Structure Padding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78" name="Google Shape;178;g22eda9928fc_0_0"/>
          <p:cNvSpPr txBox="1"/>
          <p:nvPr/>
        </p:nvSpPr>
        <p:spPr>
          <a:xfrm>
            <a:off x="1288700" y="1703175"/>
            <a:ext cx="6702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Extra memory is allocated to structs in between member variables to ensure that alignment is achieved.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Examples: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Try to calculate the size of each of these structures and compare the it with the size of variables of these structs using sizeof().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79" name="Google Shape;179;g22eda9928fc_0_0"/>
          <p:cNvGraphicFramePr/>
          <p:nvPr/>
        </p:nvGraphicFramePr>
        <p:xfrm>
          <a:off x="1127050" y="30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{ABF96518-13C6-40B4-AF1D-CBA8E5E92803}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struct a{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 c;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i;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 d;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struct b{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 c;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 d;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i;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struct c{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i;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 c;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 d;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struct d{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i;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 d;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4572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 c;</a:t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da9928fc_0_4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eda9928fc_0_4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2eda9928fc_0_4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2eda9928fc_0_48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2eda9928fc_0_4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2eda9928fc_0_48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2eda9928fc_0_4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2eda9928fc_0_48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2eda9928fc_0_4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2eda9928fc_0_48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2eda9928fc_0_48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da9928fc_0_4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da9928fc_0_4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2eda9928fc_0_48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eda9928fc_0_48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2eda9928fc_0_4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2eda9928fc_0_4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2eda9928fc_0_48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2eda9928fc_0_48"/>
          <p:cNvSpPr txBox="1"/>
          <p:nvPr>
            <p:ph type="title"/>
          </p:nvPr>
        </p:nvSpPr>
        <p:spPr>
          <a:xfrm>
            <a:off x="1132425" y="739275"/>
            <a:ext cx="685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How can we save this memory?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203" name="Google Shape;203;g22eda9928fc_0_48"/>
          <p:cNvSpPr txBox="1"/>
          <p:nvPr/>
        </p:nvSpPr>
        <p:spPr>
          <a:xfrm>
            <a:off x="1288700" y="1703175"/>
            <a:ext cx="67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Structure Packing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ed058b8b4_0_5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2ed058b8b4_0_5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2ed058b8b4_0_5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2ed058b8b4_0_50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2ed058b8b4_0_5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2ed058b8b4_0_50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2ed058b8b4_0_5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2ed058b8b4_0_50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2ed058b8b4_0_5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2ed058b8b4_0_50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2ed058b8b4_0_50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2ed058b8b4_0_5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2ed058b8b4_0_5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2ed058b8b4_0_50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2ed058b8b4_0_50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ed058b8b4_0_5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ed058b8b4_0_5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2ed058b8b4_0_50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2ed058b8b4_0_50"/>
          <p:cNvSpPr txBox="1"/>
          <p:nvPr/>
        </p:nvSpPr>
        <p:spPr>
          <a:xfrm>
            <a:off x="820650" y="1548950"/>
            <a:ext cx="75027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When we want to save memory at the cost of increased runtime. </a:t>
            </a: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We can prevent the allocation of padded memory to our structures.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There are two methods to </a:t>
            </a: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achieve structure packing in gcc:-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	#pragma pack(1)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	or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	struct structure_name{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	…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</a:rPr>
              <a:t>}__attribute__((packed));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7" name="Google Shape;227;g22ed058b8b4_0_50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Packing</a:t>
            </a:r>
            <a:endParaRPr b="0" i="0" sz="2900" u="none" cap="none" strike="noStrike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da9928fc_0_71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2eda9928fc_0_71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2eda9928fc_0_71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2eda9928fc_0_71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2eda9928fc_0_71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2eda9928fc_0_71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2eda9928fc_0_71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2eda9928fc_0_71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2eda9928fc_0_71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eda9928fc_0_71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2eda9928fc_0_71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2eda9928fc_0_71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2eda9928fc_0_71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2eda9928fc_0_71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2eda9928fc_0_71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2eda9928fc_0_71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eda9928fc_0_71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2eda9928fc_0_71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2eda9928fc_0_71"/>
          <p:cNvSpPr txBox="1"/>
          <p:nvPr/>
        </p:nvSpPr>
        <p:spPr>
          <a:xfrm>
            <a:off x="820650" y="1548950"/>
            <a:ext cx="7502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Control the number of bits assigned to the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member variables in your structures using …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1950">
                <a:solidFill>
                  <a:schemeClr val="dk1"/>
                </a:solidFill>
                <a:highlight>
                  <a:schemeClr val="lt1"/>
                </a:highlight>
              </a:rPr>
              <a:t>Bit Fields</a:t>
            </a:r>
            <a:endParaRPr b="1"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51" name="Google Shape;251;g22eda9928fc_0_71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More </a:t>
            </a: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efficiency?</a:t>
            </a:r>
            <a:endParaRPr b="0" i="0" sz="2900" u="none" cap="none" strike="noStrike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da9928fc_0_95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eda9928fc_0_95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2eda9928fc_0_95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2eda9928fc_0_95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2eda9928fc_0_95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2eda9928fc_0_95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2eda9928fc_0_95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2eda9928fc_0_95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2eda9928fc_0_95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2eda9928fc_0_95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2eda9928fc_0_95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2eda9928fc_0_95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2eda9928fc_0_95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2eda9928fc_0_95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2eda9928fc_0_95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2eda9928fc_0_9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2eda9928fc_0_9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2eda9928fc_0_95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2eda9928fc_0_95"/>
          <p:cNvSpPr txBox="1"/>
          <p:nvPr/>
        </p:nvSpPr>
        <p:spPr>
          <a:xfrm>
            <a:off x="820650" y="1325300"/>
            <a:ext cx="75027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Variables are assigned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specified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number of bits only. Using bit fields makes aur programs more memory efficient and flexible.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Syntax: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struct_name{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member_name : size_of_bit-field;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Note: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cannot have pointers to bit fields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If we assign out of range value to bit fields gives “Implementation-Dependent” as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output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cannot create an array of bit fields.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can use an unnamed bit field with zero size for memory alignment.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5" name="Google Shape;275;g22eda9928fc_0_95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Bit Fields</a:t>
            </a:r>
            <a:endParaRPr b="0" i="0" sz="2900" u="none" cap="none" strike="noStrike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5C45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2018-06-11T11:27:00Z</dcterms:created>
  <dc:creator>Anushray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2018-06-11T16:30:00Z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