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17"/>
  </p:handoutMasterIdLst>
  <p:sldIdLst>
    <p:sldId id="256" r:id="rId4"/>
    <p:sldId id="257" r:id="rId6"/>
    <p:sldId id="258" r:id="rId7"/>
    <p:sldId id="259" r:id="rId8"/>
    <p:sldId id="260" r:id="rId9"/>
    <p:sldId id="261" r:id="rId10"/>
    <p:sldId id="262" r:id="rId11"/>
    <p:sldId id="263" r:id="rId12"/>
    <p:sldId id="264" r:id="rId13"/>
    <p:sldId id="265" r:id="rId14"/>
    <p:sldId id="266" r:id="rId15"/>
    <p:sldId id="267" r:id="rId16"/>
  </p:sldIdLst>
  <p:sldSz cx="10080625" cy="5670550"/>
  <p:notesSz cx="7559675" cy="106914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C022958-32EE-48BB-A0F9-E0D8ECEFCA97}" styleName="">
    <a:wholeTbl>
      <a:tcStyle>
        <a:tcBdr/>
      </a:tcStyle>
    </a:wholeTbl>
    <a:band1H>
      <a:tcStyle>
        <a:tcBdr/>
      </a:tcStyle>
    </a:band1H>
    <a:band1V>
      <a:tcStyle>
        <a:tcBdr/>
      </a:tcStyle>
    </a:band1V>
    <a:lastCol>
      <a:tcStyle>
        <a:tcBdr/>
      </a:tcStyle>
    </a:lastCol>
    <a:firstCol>
      <a:tcStyle>
        <a:tcBdr/>
      </a:tcStyle>
    </a:firstCol>
    <a:lastRow>
      <a:tcStyle>
        <a:tcBdr/>
      </a:tcStyle>
    </a:lastRow>
    <a:firstRow>
      <a:tcStyle>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defRPr sz="1400"/>
            </a:pPr>
            <a:endParaRPr lang="en-IN" sz="1400" b="0" i="0" u="none" strike="noStrike" kern="1200" cap="none">
              <a:ln>
                <a:noFill/>
              </a:ln>
              <a:latin typeface="Liberation Sans" pitchFamily="18"/>
              <a:ea typeface="DejaVu Sans" pitchFamily="2"/>
              <a:cs typeface="DejaVu Sans"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defRPr sz="1400"/>
            </a:pPr>
            <a:endParaRPr lang="en-IN" sz="1400" b="0" i="0" u="none" strike="noStrike" kern="1200" cap="none">
              <a:ln>
                <a:noFill/>
              </a:ln>
              <a:latin typeface="Liberation Sans" pitchFamily="18"/>
              <a:ea typeface="DejaVu Sans" pitchFamily="2"/>
              <a:cs typeface="DejaVu Sans"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defRPr sz="1400"/>
            </a:pPr>
            <a:endParaRPr lang="en-IN" sz="1400" b="0" i="0" u="none" strike="noStrike" kern="1200" cap="none">
              <a:ln>
                <a:noFill/>
              </a:ln>
              <a:latin typeface="Liberation Sans" pitchFamily="18"/>
              <a:ea typeface="DejaVu Sans" pitchFamily="2"/>
              <a:cs typeface="DejaVu Sans"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defRPr sz="1400"/>
            </a:pPr>
            <a:fld id="{A6399FD9-F031-41A8-BB90-9C593BB058EB}" type="slidenum">
              <a:rPr/>
            </a:fld>
            <a:endParaRPr lang="en-IN" sz="1400" b="0" i="0" u="none" strike="noStrike" kern="1200" cap="none">
              <a:ln>
                <a:noFill/>
              </a:ln>
              <a:latin typeface="Liberation Sans" pitchFamily="18"/>
              <a:ea typeface="DejaVu Sans" pitchFamily="2"/>
              <a:cs typeface="DejaVu Sans" pitchFamily="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IN"/>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vert="horz" lIns="0" tIns="0" rIns="0" bIns="0" anchorCtr="0">
            <a:noAutofit/>
          </a:bodyPr>
          <a:lstStyle>
            <a:lvl1pPr lvl="0" rtl="0" hangingPunct="0">
              <a:buNone/>
              <a:defRPr lang="en-IN" sz="1400" kern="1200">
                <a:solidFill>
                  <a:srgbClr val="FFFFFF"/>
                </a:solidFill>
                <a:latin typeface="Liberation Sans" pitchFamily="18"/>
                <a:ea typeface="DejaVu Sans" pitchFamily="2"/>
                <a:cs typeface="DejaVu Sans" pitchFamily="2"/>
              </a:defRPr>
            </a:lvl1pPr>
          </a:lstStyle>
          <a:p>
            <a:pPr lvl="0"/>
            <a:endParaRPr lang="en-IN"/>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vert="horz" lIns="0" tIns="0" rIns="0" bIns="0" anchorCtr="0">
            <a:noAutofit/>
          </a:bodyPr>
          <a:lstStyle>
            <a:lvl1pPr lvl="0" algn="r" rtl="0" hangingPunct="0">
              <a:buNone/>
              <a:defRPr lang="en-IN" sz="1400" kern="1200">
                <a:solidFill>
                  <a:srgbClr val="FFFFFF"/>
                </a:solidFill>
                <a:latin typeface="Liberation Sans" pitchFamily="18"/>
                <a:ea typeface="DejaVu Sans" pitchFamily="2"/>
                <a:cs typeface="DejaVu Sans" pitchFamily="2"/>
              </a:defRPr>
            </a:lvl1pPr>
          </a:lstStyle>
          <a:p>
            <a:pPr lvl="0"/>
            <a:endParaRPr lang="en-IN"/>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vert="horz" lIns="0" tIns="0" rIns="0" bIns="0" anchor="b" anchorCtr="0">
            <a:noAutofit/>
          </a:bodyPr>
          <a:lstStyle>
            <a:lvl1pPr lvl="0" rtl="0" hangingPunct="0">
              <a:buNone/>
              <a:defRPr lang="en-IN" sz="1400" kern="1200">
                <a:solidFill>
                  <a:srgbClr val="FFFFFF"/>
                </a:solidFill>
                <a:latin typeface="Liberation Sans" pitchFamily="18"/>
                <a:ea typeface="DejaVu Sans" pitchFamily="2"/>
                <a:cs typeface="DejaVu Sans" pitchFamily="2"/>
              </a:defRPr>
            </a:lvl1pPr>
          </a:lstStyle>
          <a:p>
            <a:pPr lvl="0"/>
            <a:endParaRPr lang="en-IN"/>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vert="horz" lIns="0" tIns="0" rIns="0" bIns="0" anchor="b" anchorCtr="0">
            <a:noAutofit/>
          </a:bodyPr>
          <a:lstStyle>
            <a:lvl1pPr lvl="0" algn="r" rtl="0" hangingPunct="0">
              <a:buNone/>
              <a:defRPr lang="en-IN" sz="1400" kern="1200">
                <a:solidFill>
                  <a:srgbClr val="FFFFFF"/>
                </a:solidFill>
                <a:latin typeface="Liberation Sans" pitchFamily="18"/>
                <a:ea typeface="DejaVu Sans" pitchFamily="2"/>
                <a:cs typeface="DejaVu Sans" pitchFamily="2"/>
              </a:defRPr>
            </a:lvl1pPr>
          </a:lstStyle>
          <a:p>
            <a:pPr lvl="0"/>
            <a:fld id="{3EE1A0DC-9AC7-47A1-B12C-3E95E280A6CB}" type="slidenum">
              <a:rPr/>
            </a:fld>
            <a:endParaRPr lang="en-IN"/>
          </a:p>
        </p:txBody>
      </p:sp>
    </p:spTree>
  </p:cSld>
  <p:clrMap bg1="lt1" tx1="dk1" bg2="lt2" tx2="dk2" accent1="accent1" accent2="accent2" accent3="accent3" accent4="accent4" accent5="accent5" accent6="accent6" hlink="hlink" folHlink="folHlink"/>
  <p:notesStyle>
    <a:lvl1pPr marL="215900" marR="0" indent="-215900" hangingPunct="0">
      <a:defRPr lang="en-IN" sz="2000" b="0" i="0" u="none" strike="noStrike" kern="1200" cap="none">
        <a:ln>
          <a:noFill/>
        </a:ln>
        <a:highlight>
          <a:srgbClr val="FFFFFF"/>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p:txBody>
          <a:bodyPr vert="horz" lIns="0" tIns="0" rIns="0" bIns="0" anchor="b" anchorCtr="0">
            <a:noAutofit/>
          </a:bodyPr>
          <a:lstStyle/>
          <a:p>
            <a:pPr lvl="0"/>
            <a:fld id="{E6230BF5-44D5-40E6-B3D2-0A25D5C7B6EC}" type="slidenum">
              <a:rPr/>
            </a:fld>
            <a:endParaRPr lang="en-IN"/>
          </a:p>
        </p:txBody>
      </p:sp>
      <p:sp>
        <p:nvSpPr>
          <p:cNvPr id="2" name="Slide Image Placeholder 1"/>
          <p:cNvSpPr>
            <a:spLocks noGrp="1" noRot="1" noChangeAspect="1" noResize="1"/>
          </p:cNvSpPr>
          <p:nvPr>
            <p:ph type="sldImg"/>
          </p:nvPr>
        </p:nvSpPr>
        <p:spPr>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vert="horz">
            <a:spAutoFit/>
          </a:bodyPr>
          <a:lstStyle/>
          <a:p>
            <a:pPr rtl="0"/>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p:txBody>
          <a:bodyPr vert="horz" lIns="0" tIns="0" rIns="0" bIns="0" anchor="b" anchorCtr="0">
            <a:noAutofit/>
          </a:bodyPr>
          <a:lstStyle/>
          <a:p>
            <a:pPr lvl="0"/>
            <a:fld id="{E52BCAC1-ACC8-4E00-A103-1C3AB99E6E69}" type="slidenum">
              <a:rPr/>
            </a:fld>
            <a:endParaRPr lang="en-IN"/>
          </a:p>
        </p:txBody>
      </p:sp>
      <p:sp>
        <p:nvSpPr>
          <p:cNvPr id="2" name="Slide Image Placeholder 1"/>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vert="horz"/>
          <a:lstStyle/>
          <a:p>
            <a:pPr rtl="0"/>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p:txBody>
          <a:bodyPr vert="horz" lIns="0" tIns="0" rIns="0" bIns="0" anchor="b" anchorCtr="0">
            <a:noAutofit/>
          </a:bodyPr>
          <a:lstStyle/>
          <a:p>
            <a:pPr lvl="0"/>
            <a:fld id="{34F2F80C-1874-4DFC-B467-C997F2B5C2A9}" type="slidenum">
              <a:rPr/>
            </a:fld>
            <a:endParaRPr lang="en-IN"/>
          </a:p>
        </p:txBody>
      </p:sp>
      <p:sp>
        <p:nvSpPr>
          <p:cNvPr id="2" name="Slide Image Placeholder 1"/>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vert="horz"/>
          <a:lstStyle/>
          <a:p>
            <a:pPr rtl="0"/>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p:txBody>
          <a:bodyPr vert="horz" lIns="0" tIns="0" rIns="0" bIns="0" anchor="b" anchorCtr="0">
            <a:noAutofit/>
          </a:bodyPr>
          <a:lstStyle/>
          <a:p>
            <a:pPr lvl="0"/>
            <a:fld id="{A8B4FE20-F96B-4B77-9122-48AF76F4D20F}" type="slidenum">
              <a:rPr/>
            </a:fld>
            <a:endParaRPr lang="en-IN"/>
          </a:p>
        </p:txBody>
      </p:sp>
      <p:sp>
        <p:nvSpPr>
          <p:cNvPr id="2" name="Slide Image Placeholder 1"/>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vert="horz"/>
          <a:lstStyle/>
          <a:p>
            <a:pPr rtl="0"/>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p:txBody>
          <a:bodyPr vert="horz" lIns="0" tIns="0" rIns="0" bIns="0" anchor="b" anchorCtr="0">
            <a:noAutofit/>
          </a:bodyPr>
          <a:lstStyle/>
          <a:p>
            <a:pPr lvl="0"/>
            <a:fld id="{C77C9ADB-A724-42F7-AD6E-F096BBDB7423}" type="slidenum">
              <a:rPr/>
            </a:fld>
            <a:endParaRPr lang="en-IN"/>
          </a:p>
        </p:txBody>
      </p:sp>
      <p:sp>
        <p:nvSpPr>
          <p:cNvPr id="2" name="Slide Image Placeholder 1"/>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vert="horz">
            <a:spAutoFit/>
          </a:bodyPr>
          <a:lstStyle/>
          <a:p>
            <a:pPr rtl="0"/>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p:txBody>
          <a:bodyPr vert="horz" lIns="0" tIns="0" rIns="0" bIns="0" anchor="b" anchorCtr="0">
            <a:noAutofit/>
          </a:bodyPr>
          <a:lstStyle/>
          <a:p>
            <a:pPr lvl="0"/>
            <a:fld id="{5B6EA782-2F42-423D-B337-B1BCB61D0FAC}" type="slidenum">
              <a:rPr/>
            </a:fld>
            <a:endParaRPr lang="en-IN"/>
          </a:p>
        </p:txBody>
      </p:sp>
      <p:sp>
        <p:nvSpPr>
          <p:cNvPr id="2" name="Slide Image Placeholder 1"/>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vert="horz"/>
          <a:lstStyle/>
          <a:p>
            <a:pPr rtl="0"/>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p:txBody>
          <a:bodyPr vert="horz" lIns="0" tIns="0" rIns="0" bIns="0" anchor="b" anchorCtr="0">
            <a:noAutofit/>
          </a:bodyPr>
          <a:lstStyle/>
          <a:p>
            <a:pPr lvl="0"/>
            <a:fld id="{A54C961B-C952-49AF-BD7D-4D1129B7B623}" type="slidenum">
              <a:rPr/>
            </a:fld>
            <a:endParaRPr lang="en-IN"/>
          </a:p>
        </p:txBody>
      </p:sp>
      <p:sp>
        <p:nvSpPr>
          <p:cNvPr id="2" name="Slide Image Placeholder 1"/>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vert="horz"/>
          <a:lstStyle/>
          <a:p>
            <a:pPr rtl="0"/>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p:txBody>
          <a:bodyPr vert="horz" lIns="0" tIns="0" rIns="0" bIns="0" anchor="b" anchorCtr="0">
            <a:noAutofit/>
          </a:bodyPr>
          <a:lstStyle/>
          <a:p>
            <a:pPr lvl="0"/>
            <a:fld id="{DA51E835-14E6-4B77-B05E-2BE5501FCE21}" type="slidenum">
              <a:rPr/>
            </a:fld>
            <a:endParaRPr lang="en-IN"/>
          </a:p>
        </p:txBody>
      </p:sp>
      <p:sp>
        <p:nvSpPr>
          <p:cNvPr id="2" name="Slide Image Placeholder 1"/>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vert="horz"/>
          <a:lstStyle/>
          <a:p>
            <a:pPr rtl="0"/>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p:txBody>
          <a:bodyPr vert="horz" lIns="0" tIns="0" rIns="0" bIns="0" anchor="b" anchorCtr="0">
            <a:noAutofit/>
          </a:bodyPr>
          <a:lstStyle/>
          <a:p>
            <a:pPr lvl="0"/>
            <a:fld id="{0FD44CA5-4A97-4F11-A753-322FBDA140D6}" type="slidenum">
              <a:rPr/>
            </a:fld>
            <a:endParaRPr lang="en-IN"/>
          </a:p>
        </p:txBody>
      </p:sp>
      <p:sp>
        <p:nvSpPr>
          <p:cNvPr id="2" name="Slide Image Placeholder 1"/>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vert="horz"/>
          <a:lstStyle/>
          <a:p>
            <a:pPr rtl="0"/>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p:txBody>
          <a:bodyPr vert="horz" lIns="0" tIns="0" rIns="0" bIns="0" anchor="b" anchorCtr="0">
            <a:noAutofit/>
          </a:bodyPr>
          <a:lstStyle/>
          <a:p>
            <a:pPr lvl="0"/>
            <a:fld id="{ACB59CDF-39BB-483F-A992-673DD26F5F58}" type="slidenum">
              <a:rPr/>
            </a:fld>
            <a:endParaRPr lang="en-IN"/>
          </a:p>
        </p:txBody>
      </p:sp>
      <p:sp>
        <p:nvSpPr>
          <p:cNvPr id="2" name="Slide Image Placeholder 1"/>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vert="horz"/>
          <a:lstStyle/>
          <a:p>
            <a:pPr rtl="0"/>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p:txBody>
          <a:bodyPr vert="horz" lIns="0" tIns="0" rIns="0" bIns="0" anchor="b" anchorCtr="0">
            <a:noAutofit/>
          </a:bodyPr>
          <a:lstStyle/>
          <a:p>
            <a:pPr lvl="0"/>
            <a:fld id="{7F4C723D-3556-4515-84A0-7F5D623DED38}" type="slidenum">
              <a:rPr/>
            </a:fld>
            <a:endParaRPr lang="en-IN"/>
          </a:p>
        </p:txBody>
      </p:sp>
      <p:sp>
        <p:nvSpPr>
          <p:cNvPr id="2" name="Slide Image Placeholder 1"/>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vert="horz"/>
          <a:lstStyle/>
          <a:p>
            <a:pPr rtl="0"/>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p:txBody>
          <a:bodyPr vert="horz" lIns="0" tIns="0" rIns="0" bIns="0" anchor="b" anchorCtr="0">
            <a:noAutofit/>
          </a:bodyPr>
          <a:lstStyle/>
          <a:p>
            <a:pPr lvl="0"/>
            <a:fld id="{1845CC00-DC87-479A-826C-9B7DE06A2E13}" type="slidenum">
              <a:rPr/>
            </a:fld>
            <a:endParaRPr lang="en-IN"/>
          </a:p>
        </p:txBody>
      </p:sp>
      <p:sp>
        <p:nvSpPr>
          <p:cNvPr id="2" name="Slide Image Placeholder 1"/>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vert="horz"/>
          <a:lstStyle/>
          <a:p>
            <a:pPr rtl="0"/>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928688"/>
            <a:ext cx="7559675" cy="1973262"/>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1388" y="1619250"/>
            <a:ext cx="2428875" cy="2881313"/>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0" y="1619250"/>
            <a:ext cx="7138988" cy="2881313"/>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928688"/>
            <a:ext cx="7559675" cy="1973262"/>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1FA8152A-F332-46DB-BBAD-631A358FF053}" type="slidenum">
              <a:rPr/>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B60CDDAF-1E4E-4E47-871F-4D33EB80FB5C}" type="slidenum">
              <a:rPr/>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414463"/>
            <a:ext cx="8694737" cy="23574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3DF6366C-AD20-4957-923A-9F8A27E90B0C}" type="slidenum">
              <a:rPr/>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360363" y="1079500"/>
            <a:ext cx="4603750" cy="3600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5116513" y="1079500"/>
            <a:ext cx="4603750" cy="3600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2F3E611A-8B95-44AB-9B5A-0E00F82E9F49}" type="slidenum">
              <a:rPr/>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301625"/>
            <a:ext cx="8694737" cy="1096963"/>
          </a:xfrm>
        </p:spPr>
        <p:txBody>
          <a:bodyPr/>
          <a:lstStyle/>
          <a:p>
            <a:r>
              <a:rPr lang="en-US"/>
              <a:t>Click to edit Master title style</a:t>
            </a:r>
            <a:endParaRPr lang="en-US"/>
          </a:p>
        </p:txBody>
      </p:sp>
      <p:sp>
        <p:nvSpPr>
          <p:cNvPr id="3" name="Text Placeholder 2"/>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93738" y="2071688"/>
            <a:ext cx="4265612" cy="304641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103813" y="2071688"/>
            <a:ext cx="4284662" cy="304641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pPr lvl="0"/>
            <a:endParaRPr lang="en-IN"/>
          </a:p>
        </p:txBody>
      </p:sp>
      <p:sp>
        <p:nvSpPr>
          <p:cNvPr id="8" name="Footer Placeholder 7"/>
          <p:cNvSpPr>
            <a:spLocks noGrp="1"/>
          </p:cNvSpPr>
          <p:nvPr>
            <p:ph type="ftr" sz="quarter" idx="11"/>
          </p:nvPr>
        </p:nvSpPr>
        <p:spPr/>
        <p:txBody>
          <a:bodyPr/>
          <a:lstStyle/>
          <a:p>
            <a:pPr lvl="0"/>
            <a:endParaRPr lang="en-IN"/>
          </a:p>
        </p:txBody>
      </p:sp>
      <p:sp>
        <p:nvSpPr>
          <p:cNvPr id="9" name="Slide Number Placeholder 8"/>
          <p:cNvSpPr>
            <a:spLocks noGrp="1"/>
          </p:cNvSpPr>
          <p:nvPr>
            <p:ph type="sldNum" sz="quarter" idx="12"/>
          </p:nvPr>
        </p:nvSpPr>
        <p:spPr/>
        <p:txBody>
          <a:bodyPr/>
          <a:lstStyle/>
          <a:p>
            <a:pPr lvl="0"/>
            <a:fld id="{F6366C04-6F91-46F6-8868-FF672835E7C4}" type="slidenum">
              <a:rPr/>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pPr lvl="0"/>
            <a:endParaRPr lang="en-IN"/>
          </a:p>
        </p:txBody>
      </p:sp>
      <p:sp>
        <p:nvSpPr>
          <p:cNvPr id="4" name="Footer Placeholder 3"/>
          <p:cNvSpPr>
            <a:spLocks noGrp="1"/>
          </p:cNvSpPr>
          <p:nvPr>
            <p:ph type="ftr" sz="quarter" idx="11"/>
          </p:nvPr>
        </p:nvSpPr>
        <p:spPr/>
        <p:txBody>
          <a:bodyPr/>
          <a:lstStyle/>
          <a:p>
            <a:pPr lvl="0"/>
            <a:endParaRPr lang="en-IN"/>
          </a:p>
        </p:txBody>
      </p:sp>
      <p:sp>
        <p:nvSpPr>
          <p:cNvPr id="5" name="Slide Number Placeholder 4"/>
          <p:cNvSpPr>
            <a:spLocks noGrp="1"/>
          </p:cNvSpPr>
          <p:nvPr>
            <p:ph type="sldNum" sz="quarter" idx="12"/>
          </p:nvPr>
        </p:nvSpPr>
        <p:spPr/>
        <p:txBody>
          <a:bodyPr/>
          <a:lstStyle/>
          <a:p>
            <a:pPr lvl="0"/>
            <a:fld id="{C3837EC7-E557-438E-A225-2E6335BC8386}" type="slidenum">
              <a:rPr/>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IN"/>
          </a:p>
        </p:txBody>
      </p:sp>
      <p:sp>
        <p:nvSpPr>
          <p:cNvPr id="3" name="Footer Placeholder 2"/>
          <p:cNvSpPr>
            <a:spLocks noGrp="1"/>
          </p:cNvSpPr>
          <p:nvPr>
            <p:ph type="ftr" sz="quarter" idx="11"/>
          </p:nvPr>
        </p:nvSpPr>
        <p:spPr/>
        <p:txBody>
          <a:bodyPr/>
          <a:lstStyle/>
          <a:p>
            <a:pPr lvl="0"/>
            <a:endParaRPr lang="en-IN"/>
          </a:p>
        </p:txBody>
      </p:sp>
      <p:sp>
        <p:nvSpPr>
          <p:cNvPr id="4" name="Slide Number Placeholder 3"/>
          <p:cNvSpPr>
            <a:spLocks noGrp="1"/>
          </p:cNvSpPr>
          <p:nvPr>
            <p:ph type="sldNum" sz="quarter" idx="12"/>
          </p:nvPr>
        </p:nvSpPr>
        <p:spPr/>
        <p:txBody>
          <a:bodyPr/>
          <a:lstStyle/>
          <a:p>
            <a:pPr lvl="0"/>
            <a:fld id="{D2322D72-3937-43E2-901B-373222CD23C1}" type="slidenum">
              <a:rPr/>
            </a:fld>
            <a:endParaRPr lang="en-IN"/>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377825"/>
            <a:ext cx="3251200" cy="1323975"/>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74AD4143-D7B0-47E7-9BA8-264390DC5B6D}" type="slidenum">
              <a:rPr/>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377825"/>
            <a:ext cx="3251200" cy="1323975"/>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391C0A17-09C4-4E39-B293-7941383DB595}" type="slidenum">
              <a:rPr/>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B8C87CDE-F0F3-46B3-A6E6-BDD701147C97}" type="slidenum">
              <a:rPr/>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80288" y="179388"/>
            <a:ext cx="2339975" cy="4500562"/>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360363" y="179388"/>
            <a:ext cx="6867525" cy="4500562"/>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EA72CA1E-E916-4358-B9CF-DC903665EBF0}" type="slidenum">
              <a:rPr/>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414463"/>
            <a:ext cx="8694737" cy="23574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360363" y="2879725"/>
            <a:ext cx="4603750" cy="16208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5116513" y="2879725"/>
            <a:ext cx="4603750" cy="16208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301625"/>
            <a:ext cx="8694737" cy="1096963"/>
          </a:xfrm>
        </p:spPr>
        <p:txBody>
          <a:bodyPr/>
          <a:lstStyle/>
          <a:p>
            <a:r>
              <a:rPr lang="en-US"/>
              <a:t>Click to edit Master title style</a:t>
            </a:r>
            <a:endParaRPr lang="en-US"/>
          </a:p>
        </p:txBody>
      </p:sp>
      <p:sp>
        <p:nvSpPr>
          <p:cNvPr id="3" name="Text Placeholder 2"/>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93738" y="2071688"/>
            <a:ext cx="4265612" cy="304641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103813" y="2071688"/>
            <a:ext cx="4284662" cy="304641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377825"/>
            <a:ext cx="3251200" cy="1323975"/>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377825"/>
            <a:ext cx="3251200" cy="1323975"/>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Freeform: Shape 1"/>
          <p:cNvSpPr/>
          <p:nvPr/>
        </p:nvSpPr>
        <p:spPr>
          <a:xfrm flipH="1" flipV="1">
            <a:off x="0" y="4500000"/>
            <a:ext cx="10080000" cy="1170000"/>
          </a:xfrm>
          <a:custGeom>
            <a:avLst/>
            <a:gdLst>
              <a:gd name="f0" fmla="val 10800000"/>
              <a:gd name="f1" fmla="val 5400000"/>
              <a:gd name="f2" fmla="val 180"/>
              <a:gd name="f3" fmla="val w"/>
              <a:gd name="f4" fmla="val h"/>
              <a:gd name="f5" fmla="val 0"/>
              <a:gd name="f6" fmla="val 21600"/>
              <a:gd name="f7" fmla="val 17360"/>
              <a:gd name="f8" fmla="val 13050"/>
              <a:gd name="f9" fmla="val 17220"/>
              <a:gd name="f10" fmla="val 13340"/>
              <a:gd name="f11" fmla="val 20770"/>
              <a:gd name="f12" fmla="val 5620"/>
              <a:gd name="f13" fmla="val 2860"/>
              <a:gd name="f14" fmla="val 21100"/>
              <a:gd name="f15" fmla="val 1850"/>
              <a:gd name="f16" fmla="val 20700"/>
              <a:gd name="f17" fmla="val 20120"/>
              <a:gd name="f18" fmla="+- 0 0 0"/>
              <a:gd name="f19" fmla="*/ f3 1 21600"/>
              <a:gd name="f20" fmla="*/ f4 1 21600"/>
              <a:gd name="f21" fmla="*/ f18 f0 1"/>
              <a:gd name="f22" fmla="*/ 0 f19 1"/>
              <a:gd name="f23" fmla="*/ 21600 f19 1"/>
              <a:gd name="f24" fmla="*/ 17360 f20 1"/>
              <a:gd name="f25" fmla="*/ 0 f20 1"/>
              <a:gd name="f26" fmla="*/ 10800 f19 1"/>
              <a:gd name="f27" fmla="*/ f21 1 f2"/>
              <a:gd name="f28" fmla="*/ 10800 f20 1"/>
              <a:gd name="f29" fmla="*/ 20320 f20 1"/>
              <a:gd name="f30" fmla="+- f27 0 f1"/>
            </a:gdLst>
            <a:ahLst/>
            <a:cxnLst>
              <a:cxn ang="3">
                <a:pos x="hc" y="t"/>
              </a:cxn>
              <a:cxn ang="0">
                <a:pos x="r" y="vc"/>
              </a:cxn>
              <a:cxn ang="cd4">
                <a:pos x="hc" y="b"/>
              </a:cxn>
              <a:cxn ang="cd2">
                <a:pos x="l" y="vc"/>
              </a:cxn>
              <a:cxn ang="f30">
                <a:pos x="f26" y="f25"/>
              </a:cxn>
              <a:cxn ang="f30">
                <a:pos x="f22" y="f28"/>
              </a:cxn>
              <a:cxn ang="f30">
                <a:pos x="f26" y="f29"/>
              </a:cxn>
              <a:cxn ang="f30">
                <a:pos x="f23" y="f28"/>
              </a:cxn>
            </a:cxnLst>
            <a:rect l="f22" t="f25" r="f23" b="f24"/>
            <a:pathLst>
              <a:path w="21600" h="21600">
                <a:moveTo>
                  <a:pt x="f5" y="f5"/>
                </a:moveTo>
                <a:lnTo>
                  <a:pt x="f6" y="f5"/>
                </a:lnTo>
                <a:lnTo>
                  <a:pt x="f6" y="f7"/>
                </a:lnTo>
                <a:cubicBezTo>
                  <a:pt x="f8" y="f9"/>
                  <a:pt x="f10" y="f11"/>
                  <a:pt x="f12" y="f6"/>
                </a:cubicBezTo>
                <a:cubicBezTo>
                  <a:pt x="f13" y="f14"/>
                  <a:pt x="f15" y="f16"/>
                  <a:pt x="f5" y="f17"/>
                </a:cubicBezTo>
                <a:close/>
              </a:path>
            </a:pathLst>
          </a:custGeom>
          <a:gradFill>
            <a:gsLst>
              <a:gs pos="0">
                <a:srgbClr val="77CAEE"/>
              </a:gs>
              <a:gs pos="100000">
                <a:srgbClr val="009BDD"/>
              </a:gs>
            </a:gsLst>
            <a:lin ang="3780000"/>
          </a:gradFill>
          <a:ln>
            <a:noFill/>
            <a:prstDash val="solid"/>
          </a:ln>
          <a:effectLst>
            <a:outerShdw dist="10800" dir="5400000" algn="tl">
              <a:srgbClr val="009BDD"/>
            </a:outerShdw>
          </a:effectLst>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pPr>
            <a:endParaRPr lang="en-IN" sz="1800" b="0" i="0" u="none" strike="noStrike" kern="1200" cap="none">
              <a:ln>
                <a:noFill/>
              </a:ln>
              <a:latin typeface="Liberation Sans" pitchFamily="18"/>
              <a:ea typeface="DejaVu Sans" pitchFamily="2"/>
              <a:cs typeface="DejaVu Sans" pitchFamily="2"/>
            </a:endParaRPr>
          </a:p>
        </p:txBody>
      </p:sp>
      <p:sp>
        <p:nvSpPr>
          <p:cNvPr id="3" name="Title Placeholder 2"/>
          <p:cNvSpPr txBox="1">
            <a:spLocks noGrp="1"/>
          </p:cNvSpPr>
          <p:nvPr>
            <p:ph type="title"/>
          </p:nvPr>
        </p:nvSpPr>
        <p:spPr>
          <a:xfrm>
            <a:off x="0" y="1620000"/>
            <a:ext cx="9000000" cy="1080000"/>
          </a:xfrm>
          <a:prstGeom prst="rect">
            <a:avLst/>
          </a:prstGeom>
          <a:noFill/>
          <a:ln>
            <a:noFill/>
          </a:ln>
        </p:spPr>
        <p:txBody>
          <a:bodyPr lIns="0" tIns="0" rIns="0" bIns="0" anchor="ctr"/>
          <a:lstStyle/>
          <a:p>
            <a:endParaRPr lang="en-IN"/>
          </a:p>
        </p:txBody>
      </p:sp>
      <p:sp>
        <p:nvSpPr>
          <p:cNvPr id="4" name="Text Placeholder 3"/>
          <p:cNvSpPr txBox="1">
            <a:spLocks noGrp="1"/>
          </p:cNvSpPr>
          <p:nvPr>
            <p:ph type="body" idx="1"/>
          </p:nvPr>
        </p:nvSpPr>
        <p:spPr>
          <a:xfrm>
            <a:off x="360000" y="2880000"/>
            <a:ext cx="9360000" cy="1620000"/>
          </a:xfrm>
          <a:prstGeom prst="rect">
            <a:avLst/>
          </a:prstGeom>
          <a:noFill/>
          <a:ln>
            <a:noFill/>
          </a:ln>
        </p:spPr>
        <p:txBody>
          <a:bodyPr lIns="0" tIns="0" rIns="0" bIns="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Box 4"/>
          <p:cNvSpPr txBox="1"/>
          <p:nvPr/>
        </p:nvSpPr>
        <p:spPr>
          <a:xfrm>
            <a:off x="360000" y="5220000"/>
            <a:ext cx="2340000" cy="360000"/>
          </a:xfrm>
          <a:prstGeom prst="rect">
            <a:avLst/>
          </a:prstGeom>
          <a:noFill/>
          <a:ln>
            <a:noFill/>
          </a:ln>
        </p:spPr>
        <p:txBody>
          <a:bodyPr vert="horz" lIns="0" tIns="0" rIns="0" bIns="0" anchorCtr="0">
            <a:noAutofit/>
          </a:bodyPr>
          <a:lstStyle/>
          <a:p>
            <a:pPr lvl="0" rtl="0" hangingPunct="0">
              <a:buNone/>
            </a:pPr>
            <a:endParaRPr lang="en-IN" sz="1400" kern="1200">
              <a:solidFill>
                <a:srgbClr val="FFFFFF"/>
              </a:solidFill>
              <a:latin typeface="Liberation Sans" pitchFamily="18"/>
              <a:ea typeface="DejaVu Sans" pitchFamily="2"/>
              <a:cs typeface="DejaVu Sans" pitchFamily="2"/>
            </a:endParaRPr>
          </a:p>
        </p:txBody>
      </p:sp>
      <p:sp>
        <p:nvSpPr>
          <p:cNvPr id="6" name="TextBox 5"/>
          <p:cNvSpPr txBox="1"/>
          <p:nvPr/>
        </p:nvSpPr>
        <p:spPr>
          <a:xfrm>
            <a:off x="3420000" y="5220000"/>
            <a:ext cx="3240000" cy="360000"/>
          </a:xfrm>
          <a:prstGeom prst="rect">
            <a:avLst/>
          </a:prstGeom>
          <a:noFill/>
          <a:ln>
            <a:noFill/>
          </a:ln>
        </p:spPr>
        <p:txBody>
          <a:bodyPr vert="horz" lIns="0" tIns="0" rIns="0" bIns="0" anchorCtr="0">
            <a:noAutofit/>
          </a:bodyPr>
          <a:lstStyle/>
          <a:p>
            <a:pPr lvl="0" algn="ctr" rtl="0" hangingPunct="0">
              <a:buNone/>
            </a:pPr>
            <a:endParaRPr lang="en-IN" sz="1400" kern="1200">
              <a:solidFill>
                <a:srgbClr val="FFFFFF"/>
              </a:solidFill>
              <a:latin typeface="Liberation Sans" pitchFamily="18"/>
              <a:ea typeface="DejaVu Sans" pitchFamily="2"/>
              <a:cs typeface="DejaVu Sans" pitchFamily="2"/>
            </a:endParaRPr>
          </a:p>
        </p:txBody>
      </p:sp>
      <p:sp>
        <p:nvSpPr>
          <p:cNvPr id="7" name="TextBox 6"/>
          <p:cNvSpPr txBox="1"/>
          <p:nvPr/>
        </p:nvSpPr>
        <p:spPr>
          <a:xfrm>
            <a:off x="7380000" y="5220000"/>
            <a:ext cx="2340000" cy="360000"/>
          </a:xfrm>
          <a:prstGeom prst="rect">
            <a:avLst/>
          </a:prstGeom>
          <a:noFill/>
          <a:ln>
            <a:noFill/>
          </a:ln>
        </p:spPr>
        <p:txBody>
          <a:bodyPr vert="horz" lIns="0" tIns="0" rIns="0" bIns="0" anchorCtr="0">
            <a:noAutofit/>
          </a:bodyPr>
          <a:lstStyle/>
          <a:p>
            <a:pPr lvl="0" algn="r" rtl="0" hangingPunct="0">
              <a:buNone/>
            </a:pPr>
            <a:fld id="{23A22A94-9C3B-46D6-9397-45859A2CA4F8}" type="slidenum">
              <a:rPr/>
            </a:fld>
            <a:endParaRPr lang="en-IN" sz="1400" kern="1200">
              <a:solidFill>
                <a:srgbClr val="FFFFFF"/>
              </a:solidFill>
              <a:latin typeface="Liberation Sans" pitchFamily="18"/>
              <a:ea typeface="DejaVu Sans" pitchFamily="2"/>
              <a:cs typeface="DejaVu Sans" pitchFamily="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hangingPunct="0">
        <a:defRPr lang="en-IN" sz="3300" b="0" i="0" u="none" strike="noStrike" kern="1200" cap="none">
          <a:ln>
            <a:noFill/>
          </a:ln>
          <a:solidFill>
            <a:srgbClr val="DD4100"/>
          </a:solidFill>
          <a:highlight>
            <a:scrgbClr r="0" g="0" b="0">
              <a:alpha val="0"/>
            </a:scrgbClr>
          </a:highlight>
          <a:latin typeface="Liberation Sans" pitchFamily="18"/>
        </a:defRPr>
      </a:lvl1pPr>
    </p:titleStyle>
    <p:bodyStyle>
      <a:lvl1pPr marL="0" marR="0" indent="0" hangingPunct="0">
        <a:spcBef>
          <a:spcPts val="1060"/>
        </a:spcBef>
        <a:spcAft>
          <a:spcPts val="0"/>
        </a:spcAft>
        <a:defRPr lang="en-IN" sz="2400" b="0" i="0" u="none" strike="noStrike" kern="1200" cap="none">
          <a:ln>
            <a:noFill/>
          </a:ln>
          <a:solidFill>
            <a:srgbClr val="009BDD"/>
          </a:solidFill>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Freeform: Shape 1"/>
          <p:cNvSpPr/>
          <p:nvPr/>
        </p:nvSpPr>
        <p:spPr>
          <a:xfrm>
            <a:off x="0" y="0"/>
            <a:ext cx="10076760" cy="720000"/>
          </a:xfrm>
          <a:custGeom>
            <a:avLst/>
            <a:gdLst>
              <a:gd name="f0" fmla="val 0"/>
              <a:gd name="f1" fmla="val 21600"/>
            </a:gdLst>
            <a:ahLst/>
            <a:cxnLst>
              <a:cxn ang="3">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77CAEE"/>
              </a:gs>
              <a:gs pos="100000">
                <a:srgbClr val="009BDD"/>
              </a:gs>
            </a:gsLst>
            <a:lin ang="3780000"/>
          </a:gradFill>
          <a:ln>
            <a:noFill/>
            <a:prstDash val="solid"/>
          </a:ln>
          <a:effectLst>
            <a:outerShdw dist="10800" dir="5400000" algn="tl">
              <a:srgbClr val="009BDD"/>
            </a:outerShdw>
          </a:effectLst>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pPr>
            <a:endParaRPr lang="en-IN" sz="1800" b="0" i="0" u="none" strike="noStrike" kern="1200" cap="none">
              <a:ln>
                <a:noFill/>
              </a:ln>
              <a:latin typeface="Liberation Sans" pitchFamily="18"/>
              <a:ea typeface="DejaVu Sans" pitchFamily="2"/>
              <a:cs typeface="DejaVu Sans" pitchFamily="2"/>
            </a:endParaRPr>
          </a:p>
        </p:txBody>
      </p:sp>
      <p:sp>
        <p:nvSpPr>
          <p:cNvPr id="3" name="Freeform: Shape 2"/>
          <p:cNvSpPr/>
          <p:nvPr/>
        </p:nvSpPr>
        <p:spPr>
          <a:xfrm>
            <a:off x="3240" y="5040000"/>
            <a:ext cx="10076760" cy="631440"/>
          </a:xfrm>
          <a:custGeom>
            <a:avLst/>
            <a:gdLst>
              <a:gd name="f0" fmla="val 0"/>
              <a:gd name="f1" fmla="val 21600"/>
            </a:gdLst>
            <a:ahLst/>
            <a:cxnLst>
              <a:cxn ang="3">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77CAEE"/>
              </a:gs>
              <a:gs pos="100000">
                <a:srgbClr val="009BDD"/>
              </a:gs>
            </a:gsLst>
            <a:lin ang="3780000"/>
          </a:gradFill>
          <a:ln>
            <a:noFill/>
            <a:prstDash val="solid"/>
          </a:ln>
          <a:effectLst>
            <a:outerShdw dist="10800" dir="5400000" algn="tl">
              <a:srgbClr val="009BDD"/>
            </a:outerShdw>
          </a:effectLst>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pPr>
            <a:endParaRPr lang="en-IN" sz="1800" b="0" i="0" u="none" strike="noStrike" kern="1200" cap="none">
              <a:ln>
                <a:noFill/>
              </a:ln>
              <a:latin typeface="Liberation Sans" pitchFamily="18"/>
              <a:ea typeface="DejaVu Sans" pitchFamily="2"/>
              <a:cs typeface="DejaVu Sans" pitchFamily="2"/>
            </a:endParaRPr>
          </a:p>
        </p:txBody>
      </p:sp>
      <p:sp>
        <p:nvSpPr>
          <p:cNvPr id="4" name="Title Placeholder 3"/>
          <p:cNvSpPr txBox="1">
            <a:spLocks noGrp="1"/>
          </p:cNvSpPr>
          <p:nvPr>
            <p:ph type="title"/>
          </p:nvPr>
        </p:nvSpPr>
        <p:spPr>
          <a:xfrm>
            <a:off x="360000" y="180000"/>
            <a:ext cx="9360000" cy="478080"/>
          </a:xfrm>
          <a:prstGeom prst="rect">
            <a:avLst/>
          </a:prstGeom>
          <a:noFill/>
          <a:ln>
            <a:noFill/>
          </a:ln>
        </p:spPr>
        <p:txBody>
          <a:bodyPr lIns="0" tIns="0" rIns="0" bIns="0" anchor="ctr"/>
          <a:lstStyle/>
          <a:p>
            <a:endParaRPr lang="en-IN"/>
          </a:p>
        </p:txBody>
      </p:sp>
      <p:sp>
        <p:nvSpPr>
          <p:cNvPr id="5" name="Text Placeholder 4"/>
          <p:cNvSpPr txBox="1">
            <a:spLocks noGrp="1"/>
          </p:cNvSpPr>
          <p:nvPr>
            <p:ph type="body" idx="1"/>
          </p:nvPr>
        </p:nvSpPr>
        <p:spPr>
          <a:xfrm>
            <a:off x="360000" y="1080000"/>
            <a:ext cx="9360000" cy="3600000"/>
          </a:xfrm>
          <a:prstGeom prst="rect">
            <a:avLst/>
          </a:prstGeom>
          <a:noFill/>
          <a:ln>
            <a:noFill/>
          </a:ln>
        </p:spPr>
        <p:txBody>
          <a:bodyPr lIns="0" tIns="0" rIns="0" bIns="0">
            <a:no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Date Placeholder 5"/>
          <p:cNvSpPr txBox="1">
            <a:spLocks noGrp="1"/>
          </p:cNvSpPr>
          <p:nvPr>
            <p:ph type="dt" sz="half" idx="2"/>
          </p:nvPr>
        </p:nvSpPr>
        <p:spPr>
          <a:xfrm>
            <a:off x="360000" y="5220000"/>
            <a:ext cx="2340000" cy="360000"/>
          </a:xfrm>
          <a:prstGeom prst="rect">
            <a:avLst/>
          </a:prstGeom>
          <a:noFill/>
          <a:ln>
            <a:noFill/>
          </a:ln>
        </p:spPr>
        <p:txBody>
          <a:bodyPr vert="horz" lIns="0" tIns="0" rIns="0" bIns="0" anchorCtr="0">
            <a:noAutofit/>
          </a:bodyPr>
          <a:lstStyle>
            <a:lvl1pPr lvl="0" rtl="0" hangingPunct="0">
              <a:buNone/>
              <a:defRPr lang="en-IN" sz="1400" kern="1200">
                <a:solidFill>
                  <a:srgbClr val="FFFFFF"/>
                </a:solidFill>
                <a:latin typeface="Liberation Sans" pitchFamily="18"/>
                <a:ea typeface="DejaVu Sans" pitchFamily="2"/>
                <a:cs typeface="DejaVu Sans" pitchFamily="2"/>
              </a:defRPr>
            </a:lvl1pPr>
          </a:lstStyle>
          <a:p>
            <a:pPr lvl="0"/>
            <a:endParaRPr lang="en-IN"/>
          </a:p>
        </p:txBody>
      </p:sp>
      <p:sp>
        <p:nvSpPr>
          <p:cNvPr id="7" name="Footer Placeholder 6"/>
          <p:cNvSpPr txBox="1">
            <a:spLocks noGrp="1"/>
          </p:cNvSpPr>
          <p:nvPr>
            <p:ph type="ftr" sz="quarter" idx="3"/>
          </p:nvPr>
        </p:nvSpPr>
        <p:spPr>
          <a:xfrm>
            <a:off x="3420000" y="5220000"/>
            <a:ext cx="3240000" cy="360000"/>
          </a:xfrm>
          <a:prstGeom prst="rect">
            <a:avLst/>
          </a:prstGeom>
          <a:noFill/>
          <a:ln>
            <a:noFill/>
          </a:ln>
        </p:spPr>
        <p:txBody>
          <a:bodyPr vert="horz" lIns="0" tIns="0" rIns="0" bIns="0" anchorCtr="0">
            <a:noAutofit/>
          </a:bodyPr>
          <a:lstStyle>
            <a:lvl1pPr lvl="0" algn="ctr" rtl="0" hangingPunct="0">
              <a:buNone/>
              <a:defRPr lang="en-IN" sz="1400" kern="1200">
                <a:solidFill>
                  <a:srgbClr val="FFFFFF"/>
                </a:solidFill>
                <a:latin typeface="Liberation Sans" pitchFamily="18"/>
                <a:ea typeface="DejaVu Sans" pitchFamily="2"/>
                <a:cs typeface="DejaVu Sans" pitchFamily="2"/>
              </a:defRPr>
            </a:lvl1pPr>
          </a:lstStyle>
          <a:p>
            <a:pPr lvl="0"/>
            <a:endParaRPr lang="en-IN"/>
          </a:p>
        </p:txBody>
      </p:sp>
      <p:sp>
        <p:nvSpPr>
          <p:cNvPr id="8" name="Slide Number Placeholder 7"/>
          <p:cNvSpPr txBox="1">
            <a:spLocks noGrp="1"/>
          </p:cNvSpPr>
          <p:nvPr>
            <p:ph type="sldNum" sz="quarter" idx="4"/>
          </p:nvPr>
        </p:nvSpPr>
        <p:spPr>
          <a:xfrm>
            <a:off x="7380000" y="5220000"/>
            <a:ext cx="2340000" cy="360000"/>
          </a:xfrm>
          <a:prstGeom prst="rect">
            <a:avLst/>
          </a:prstGeom>
          <a:noFill/>
          <a:ln>
            <a:noFill/>
          </a:ln>
        </p:spPr>
        <p:txBody>
          <a:bodyPr vert="horz" lIns="0" tIns="0" rIns="0" bIns="0" anchorCtr="0">
            <a:noAutofit/>
          </a:bodyPr>
          <a:lstStyle>
            <a:lvl1pPr lvl="0" algn="r" rtl="0" hangingPunct="0">
              <a:buNone/>
              <a:defRPr lang="en-IN" sz="1400" kern="1200">
                <a:solidFill>
                  <a:srgbClr val="FFFFFF"/>
                </a:solidFill>
                <a:latin typeface="Liberation Sans" pitchFamily="18"/>
                <a:ea typeface="DejaVu Sans" pitchFamily="2"/>
                <a:cs typeface="DejaVu Sans" pitchFamily="2"/>
              </a:defRPr>
            </a:lvl1pPr>
          </a:lstStyle>
          <a:p>
            <a:pPr lvl="0"/>
            <a:fld id="{395F4F1A-B604-4B49-83CE-42478F592AB3}" type="slidenum">
              <a:rPr/>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hangingPunct="0">
        <a:defRPr lang="en-IN" sz="3300" b="0" i="0" u="none" strike="noStrike" kern="1200" cap="none">
          <a:ln>
            <a:noFill/>
          </a:ln>
          <a:solidFill>
            <a:srgbClr val="FFFFFF"/>
          </a:solidFill>
          <a:highlight>
            <a:scrgbClr r="0" g="0" b="0">
              <a:alpha val="0"/>
            </a:scrgbClr>
          </a:highlight>
          <a:latin typeface="Liberation Sans" pitchFamily="18"/>
        </a:defRPr>
      </a:lvl1pPr>
    </p:titleStyle>
    <p:bodyStyle>
      <a:lvl1pPr marL="0" marR="0" indent="0" hangingPunct="0">
        <a:spcBef>
          <a:spcPts val="1060"/>
        </a:spcBef>
        <a:spcAft>
          <a:spcPts val="0"/>
        </a:spcAft>
        <a:defRPr lang="en-IN" sz="2400" b="0" i="0" u="none" strike="noStrike" kern="1200" cap="none">
          <a:ln>
            <a:noFill/>
          </a:ln>
          <a:solidFill>
            <a:srgbClr val="009BDD"/>
          </a:solidFill>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1906318"/>
            <a:ext cx="9000000" cy="507365"/>
          </a:xfrm>
        </p:spPr>
        <p:txBody>
          <a:bodyPr vert="horz">
            <a:spAutoFit/>
          </a:bodyPr>
          <a:lstStyle/>
          <a:p>
            <a:pPr lvl="0" rtl="0"/>
            <a:r>
              <a:rPr lang="en-IN" b="1">
                <a:ln/>
                <a:solidFill>
                  <a:schemeClr val="tx1"/>
                </a:solidFill>
                <a:effectLst>
                  <a:outerShdw blurRad="38100" dist="19050" dir="2700000" algn="tl" rotWithShape="0">
                    <a:schemeClr val="dk1">
                      <a:alpha val="40000"/>
                    </a:schemeClr>
                  </a:outerShdw>
                </a:effectLst>
              </a:rPr>
              <a:t>File handling in C</a:t>
            </a:r>
            <a:endParaRPr lang="en-IN" b="1">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pPr lvl="0"/>
            <a:fld id="{C7CC5DE7-E671-4FC7-BC0D-2B98CA6AF4B0}" type="datetime1">
              <a:rPr/>
            </a:fld>
            <a:endParaRPr lang="en-IN"/>
          </a:p>
        </p:txBody>
      </p:sp>
      <p:sp>
        <p:nvSpPr>
          <p:cNvPr id="5" name="Slide Number Placeholder 3"/>
          <p:cNvSpPr>
            <a:spLocks noGrp="1"/>
          </p:cNvSpPr>
          <p:nvPr>
            <p:ph type="sldNum" sz="quarter" idx="12"/>
          </p:nvPr>
        </p:nvSpPr>
        <p:spPr/>
        <p:txBody>
          <a:bodyPr/>
          <a:lstStyle/>
          <a:p>
            <a:pPr lvl="0"/>
            <a:fld id="{1EF20D3A-FCCC-45EE-A236-91FC12C759F9}" type="slidenum">
              <a:rPr/>
            </a:fld>
            <a:endParaRPr lang="en-IN"/>
          </a:p>
        </p:txBody>
      </p:sp>
      <p:sp>
        <p:nvSpPr>
          <p:cNvPr id="2" name="Text Placeholder 1"/>
          <p:cNvSpPr txBox="1">
            <a:spLocks noGrp="1"/>
          </p:cNvSpPr>
          <p:nvPr>
            <p:ph type="body" idx="4294967295"/>
          </p:nvPr>
        </p:nvSpPr>
        <p:spPr>
          <a:xfrm>
            <a:off x="360000" y="720000"/>
            <a:ext cx="9360000" cy="3600000"/>
          </a:xfrm>
        </p:spPr>
        <p:txBody>
          <a:bodyPr vert="horz"/>
          <a:lstStyle/>
          <a:p>
            <a:pPr lvl="0" rtl="0">
              <a:buClr>
                <a:srgbClr val="77CAEE"/>
              </a:buClr>
              <a:buSzPct val="45000"/>
              <a:buFont typeface="StarSymbol"/>
              <a:buChar char="●"/>
            </a:pPr>
            <a:r>
              <a:rPr lang="en-IN" b="1">
                <a:ln/>
                <a:solidFill>
                  <a:schemeClr val="tx1"/>
                </a:solidFill>
                <a:effectLst>
                  <a:outerShdw blurRad="38100" dist="19050" dir="2700000" algn="tl" rotWithShape="0">
                    <a:schemeClr val="dk1">
                      <a:alpha val="40000"/>
                    </a:schemeClr>
                  </a:outerShdw>
                </a:effectLst>
              </a:rPr>
              <a:t>feof function :- checks whether the file pointer has moved to EOF or not. Takes file pointer as argument and returns int type value, 0 if EOF is not reached and non zero if EOF is reached.</a:t>
            </a:r>
            <a:endParaRPr lang="en-IN" b="1">
              <a:ln/>
              <a:solidFill>
                <a:schemeClr val="tx1"/>
              </a:solidFill>
              <a:effectLst>
                <a:outerShdw blurRad="38100" dist="19050" dir="2700000" algn="tl" rotWithShape="0">
                  <a:schemeClr val="dk1">
                    <a:alpha val="40000"/>
                  </a:schemeClr>
                </a:outerShdw>
              </a:effectLst>
            </a:endParaRPr>
          </a:p>
          <a:p>
            <a:pPr lvl="0" rtl="0">
              <a:buClr>
                <a:srgbClr val="77CAEE"/>
              </a:buClr>
              <a:buSzPct val="45000"/>
              <a:buFont typeface="StarSymbol"/>
              <a:buChar char="●"/>
            </a:pPr>
            <a:r>
              <a:rPr lang="en-IN" b="1">
                <a:ln/>
                <a:solidFill>
                  <a:schemeClr val="tx1"/>
                </a:solidFill>
                <a:effectLst>
                  <a:outerShdw blurRad="38100" dist="19050" dir="2700000" algn="tl" rotWithShape="0">
                    <a:schemeClr val="dk1">
                      <a:alpha val="40000"/>
                    </a:schemeClr>
                  </a:outerShdw>
                </a:effectLst>
              </a:rPr>
              <a:t>fseek() :- return type : int, zero if successful, or else it returns a non-zero value</a:t>
            </a:r>
            <a:endParaRPr lang="en-IN" b="1">
              <a:ln/>
              <a:solidFill>
                <a:schemeClr val="tx1"/>
              </a:solidFill>
              <a:effectLst>
                <a:outerShdw blurRad="38100" dist="19050" dir="2700000" algn="tl" rotWithShape="0">
                  <a:schemeClr val="dk1">
                    <a:alpha val="40000"/>
                  </a:schemeClr>
                </a:outerShdw>
              </a:effectLst>
            </a:endParaRPr>
          </a:p>
          <a:p>
            <a:pPr lvl="0" rtl="0">
              <a:buClr>
                <a:srgbClr val="77CAEE"/>
              </a:buClr>
              <a:buSzPct val="45000"/>
              <a:buFont typeface="StarSymbol"/>
              <a:buChar char="●"/>
            </a:pPr>
            <a:r>
              <a:rPr lang="en-IN" b="1">
                <a:ln/>
                <a:solidFill>
                  <a:schemeClr val="tx1"/>
                </a:solidFill>
                <a:effectLst>
                  <a:outerShdw blurRad="38100" dist="19050" dir="2700000" algn="tl" rotWithShape="0">
                    <a:schemeClr val="dk1">
                      <a:alpha val="40000"/>
                    </a:schemeClr>
                  </a:outerShdw>
                </a:effectLst>
              </a:rPr>
              <a:t>parameters/arguments = 3</a:t>
            </a:r>
            <a:endParaRPr lang="en-IN" b="1">
              <a:ln/>
              <a:solidFill>
                <a:schemeClr val="tx1"/>
              </a:solidFill>
              <a:effectLst>
                <a:outerShdw blurRad="38100" dist="19050" dir="2700000" algn="tl" rotWithShape="0">
                  <a:schemeClr val="dk1">
                    <a:alpha val="40000"/>
                  </a:schemeClr>
                </a:outerShdw>
              </a:effectLst>
            </a:endParaRPr>
          </a:p>
          <a:p>
            <a:pPr lvl="0" rtl="0">
              <a:buClr>
                <a:srgbClr val="77CAEE"/>
              </a:buClr>
              <a:buSzPct val="45000"/>
              <a:buFont typeface="StarSymbol"/>
              <a:buChar char="●"/>
            </a:pPr>
            <a:r>
              <a:rPr lang="en-IN" b="1">
                <a:ln/>
                <a:solidFill>
                  <a:schemeClr val="tx1"/>
                </a:solidFill>
                <a:effectLst>
                  <a:outerShdw blurRad="38100" dist="19050" dir="2700000" algn="tl" rotWithShape="0">
                    <a:schemeClr val="dk1">
                      <a:alpha val="40000"/>
                    </a:schemeClr>
                  </a:outerShdw>
                </a:effectLst>
              </a:rPr>
              <a:t>1</a:t>
            </a:r>
            <a:r>
              <a:rPr lang="en-IN" b="1" baseline="30000">
                <a:ln/>
                <a:solidFill>
                  <a:schemeClr val="tx1"/>
                </a:solidFill>
                <a:effectLst>
                  <a:outerShdw blurRad="38100" dist="19050" dir="2700000" algn="tl" rotWithShape="0">
                    <a:schemeClr val="dk1">
                      <a:alpha val="40000"/>
                    </a:schemeClr>
                  </a:outerShdw>
                </a:effectLst>
              </a:rPr>
              <a:t>st</a:t>
            </a:r>
            <a:r>
              <a:rPr lang="en-IN" b="1">
                <a:ln/>
                <a:solidFill>
                  <a:schemeClr val="tx1"/>
                </a:solidFill>
                <a:effectLst>
                  <a:outerShdw blurRad="38100" dist="19050" dir="2700000" algn="tl" rotWithShape="0">
                    <a:schemeClr val="dk1">
                      <a:alpha val="40000"/>
                    </a:schemeClr>
                  </a:outerShdw>
                </a:effectLst>
              </a:rPr>
              <a:t> : file pointer</a:t>
            </a:r>
            <a:endParaRPr lang="en-IN" b="1">
              <a:ln/>
              <a:solidFill>
                <a:schemeClr val="tx1"/>
              </a:solidFill>
              <a:effectLst>
                <a:outerShdw blurRad="38100" dist="19050" dir="2700000" algn="tl" rotWithShape="0">
                  <a:schemeClr val="dk1">
                    <a:alpha val="40000"/>
                  </a:schemeClr>
                </a:outerShdw>
              </a:effectLst>
            </a:endParaRPr>
          </a:p>
          <a:p>
            <a:pPr lvl="0" rtl="0">
              <a:buClr>
                <a:srgbClr val="77CAEE"/>
              </a:buClr>
              <a:buSzPct val="45000"/>
              <a:buFont typeface="StarSymbol"/>
              <a:buChar char="●"/>
            </a:pPr>
            <a:r>
              <a:rPr lang="en-IN" b="1">
                <a:ln/>
                <a:solidFill>
                  <a:schemeClr val="tx1"/>
                </a:solidFill>
                <a:effectLst>
                  <a:outerShdw blurRad="38100" dist="19050" dir="2700000" algn="tl" rotWithShape="0">
                    <a:schemeClr val="dk1">
                      <a:alpha val="40000"/>
                    </a:schemeClr>
                  </a:outerShdw>
                </a:effectLst>
              </a:rPr>
              <a:t>2</a:t>
            </a:r>
            <a:r>
              <a:rPr lang="en-IN" b="1" baseline="30000">
                <a:ln/>
                <a:solidFill>
                  <a:schemeClr val="tx1"/>
                </a:solidFill>
                <a:effectLst>
                  <a:outerShdw blurRad="38100" dist="19050" dir="2700000" algn="tl" rotWithShape="0">
                    <a:schemeClr val="dk1">
                      <a:alpha val="40000"/>
                    </a:schemeClr>
                  </a:outerShdw>
                </a:effectLst>
              </a:rPr>
              <a:t>nd</a:t>
            </a:r>
            <a:r>
              <a:rPr lang="en-IN" b="1">
                <a:ln/>
                <a:solidFill>
                  <a:schemeClr val="tx1"/>
                </a:solidFill>
                <a:effectLst>
                  <a:outerShdw blurRad="38100" dist="19050" dir="2700000" algn="tl" rotWithShape="0">
                    <a:schemeClr val="dk1">
                      <a:alpha val="40000"/>
                    </a:schemeClr>
                  </a:outerShdw>
                </a:effectLst>
              </a:rPr>
              <a:t> : long int offset (number of bytes you want to move cursor)</a:t>
            </a:r>
            <a:endParaRPr lang="en-IN" b="1">
              <a:ln/>
              <a:solidFill>
                <a:schemeClr val="tx1"/>
              </a:solidFill>
              <a:effectLst>
                <a:outerShdw blurRad="38100" dist="19050" dir="2700000" algn="tl" rotWithShape="0">
                  <a:schemeClr val="dk1">
                    <a:alpha val="40000"/>
                  </a:schemeClr>
                </a:outerShdw>
              </a:effectLst>
            </a:endParaRPr>
          </a:p>
          <a:p>
            <a:pPr lvl="0" rtl="0">
              <a:buClr>
                <a:srgbClr val="77CAEE"/>
              </a:buClr>
              <a:buSzPct val="45000"/>
              <a:buFont typeface="StarSymbol"/>
              <a:buChar char="●"/>
            </a:pPr>
            <a:r>
              <a:rPr lang="en-IN" b="1">
                <a:ln/>
                <a:solidFill>
                  <a:schemeClr val="tx1"/>
                </a:solidFill>
                <a:effectLst>
                  <a:outerShdw blurRad="38100" dist="19050" dir="2700000" algn="tl" rotWithShape="0">
                    <a:schemeClr val="dk1">
                      <a:alpha val="40000"/>
                    </a:schemeClr>
                  </a:outerShdw>
                </a:effectLst>
              </a:rPr>
              <a:t>3</a:t>
            </a:r>
            <a:r>
              <a:rPr lang="en-IN" b="1" baseline="30000">
                <a:ln/>
                <a:solidFill>
                  <a:schemeClr val="tx1"/>
                </a:solidFill>
                <a:effectLst>
                  <a:outerShdw blurRad="38100" dist="19050" dir="2700000" algn="tl" rotWithShape="0">
                    <a:schemeClr val="dk1">
                      <a:alpha val="40000"/>
                    </a:schemeClr>
                  </a:outerShdw>
                </a:effectLst>
              </a:rPr>
              <a:t>rd</a:t>
            </a:r>
            <a:r>
              <a:rPr lang="en-IN" b="1">
                <a:ln/>
                <a:solidFill>
                  <a:schemeClr val="tx1"/>
                </a:solidFill>
                <a:effectLst>
                  <a:outerShdw blurRad="38100" dist="19050" dir="2700000" algn="tl" rotWithShape="0">
                    <a:schemeClr val="dk1">
                      <a:alpha val="40000"/>
                    </a:schemeClr>
                  </a:outerShdw>
                </a:effectLst>
              </a:rPr>
              <a:t> : int pos, position from where you want to move the cursor.</a:t>
            </a:r>
            <a:endParaRPr lang="en-IN" b="1">
              <a:ln/>
              <a:solidFill>
                <a:schemeClr val="tx1"/>
              </a:solidFill>
              <a:effectLst>
                <a:outerShdw blurRad="38100" dist="19050" dir="2700000" algn="tl" rotWithShape="0">
                  <a:schemeClr val="dk1">
                    <a:alpha val="40000"/>
                  </a:schemeClr>
                </a:outerShdw>
              </a:effectLst>
            </a:endParaRPr>
          </a:p>
          <a:p>
            <a:pPr lvl="0" rtl="0">
              <a:buClr>
                <a:srgbClr val="77CAEE"/>
              </a:buClr>
              <a:buSzPct val="45000"/>
              <a:buFont typeface="StarSymbol"/>
              <a:buChar char="●"/>
            </a:pPr>
            <a:r>
              <a:rPr lang="en-IN" b="1">
                <a:ln/>
                <a:solidFill>
                  <a:schemeClr val="tx1"/>
                </a:solidFill>
                <a:effectLst>
                  <a:outerShdw blurRad="38100" dist="19050" dir="2700000" algn="tl" rotWithShape="0">
                    <a:schemeClr val="dk1">
                      <a:alpha val="40000"/>
                    </a:schemeClr>
                  </a:outerShdw>
                </a:effectLst>
              </a:rPr>
              <a:t>Three positions available :</a:t>
            </a:r>
            <a:endParaRPr lang="en-IN" b="1">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pPr lvl="0"/>
            <a:fld id="{FD4DD526-326F-4E2E-A7AF-72920BC2C191}" type="datetime1">
              <a:rPr/>
            </a:fld>
            <a:endParaRPr lang="en-IN"/>
          </a:p>
        </p:txBody>
      </p:sp>
      <p:sp>
        <p:nvSpPr>
          <p:cNvPr id="5" name="Slide Number Placeholder 3"/>
          <p:cNvSpPr>
            <a:spLocks noGrp="1"/>
          </p:cNvSpPr>
          <p:nvPr>
            <p:ph type="sldNum" sz="quarter" idx="12"/>
          </p:nvPr>
        </p:nvSpPr>
        <p:spPr/>
        <p:txBody>
          <a:bodyPr/>
          <a:lstStyle/>
          <a:p>
            <a:pPr lvl="0"/>
            <a:fld id="{C8DC9063-79D6-418E-AB79-8B33F8DBC185}" type="slidenum">
              <a:rPr/>
            </a:fld>
            <a:endParaRPr lang="en-IN"/>
          </a:p>
        </p:txBody>
      </p:sp>
      <p:sp>
        <p:nvSpPr>
          <p:cNvPr id="2" name="Text Placeholder 1"/>
          <p:cNvSpPr txBox="1">
            <a:spLocks noGrp="1"/>
          </p:cNvSpPr>
          <p:nvPr>
            <p:ph type="body" idx="4294967295"/>
          </p:nvPr>
        </p:nvSpPr>
        <p:spPr>
          <a:xfrm>
            <a:off x="360000" y="900000"/>
            <a:ext cx="9360000" cy="3780000"/>
          </a:xfrm>
        </p:spPr>
        <p:txBody>
          <a:bodyPr vert="horz"/>
          <a:lstStyle/>
          <a:p>
            <a:pPr lvl="0" rtl="0">
              <a:buClr>
                <a:srgbClr val="77CAEE"/>
              </a:buClr>
              <a:buSzPct val="45000"/>
              <a:buFont typeface="StarSymbol"/>
              <a:buChar char="●"/>
            </a:pPr>
            <a:r>
              <a:rPr lang="en-IN" b="1">
                <a:ln/>
                <a:solidFill>
                  <a:schemeClr val="tx1"/>
                </a:solidFill>
                <a:effectLst>
                  <a:outerShdw blurRad="38100" dist="19050" dir="2700000" algn="tl" rotWithShape="0">
                    <a:schemeClr val="dk1">
                      <a:alpha val="40000"/>
                    </a:schemeClr>
                  </a:outerShdw>
                </a:effectLst>
              </a:rPr>
              <a:t>SEEK_END : It denotes end of the file.</a:t>
            </a:r>
            <a:endParaRPr lang="en-IN" b="1">
              <a:ln/>
              <a:solidFill>
                <a:schemeClr val="tx1"/>
              </a:solidFill>
              <a:effectLst>
                <a:outerShdw blurRad="38100" dist="19050" dir="2700000" algn="tl" rotWithShape="0">
                  <a:schemeClr val="dk1">
                    <a:alpha val="40000"/>
                  </a:schemeClr>
                </a:outerShdw>
              </a:effectLst>
            </a:endParaRPr>
          </a:p>
          <a:p>
            <a:pPr lvl="0" rtl="0">
              <a:buClr>
                <a:srgbClr val="77CAEE"/>
              </a:buClr>
              <a:buSzPct val="45000"/>
              <a:buFont typeface="StarSymbol"/>
              <a:buChar char="●"/>
            </a:pPr>
            <a:r>
              <a:rPr lang="en-IN" b="1">
                <a:ln/>
                <a:solidFill>
                  <a:schemeClr val="tx1"/>
                </a:solidFill>
                <a:effectLst>
                  <a:outerShdw blurRad="38100" dist="19050" dir="2700000" algn="tl" rotWithShape="0">
                    <a:schemeClr val="dk1">
                      <a:alpha val="40000"/>
                    </a:schemeClr>
                  </a:outerShdw>
                </a:effectLst>
              </a:rPr>
              <a:t>SEEK_SET : It denotes starting of the file.</a:t>
            </a:r>
            <a:endParaRPr lang="en-IN" b="1">
              <a:ln/>
              <a:solidFill>
                <a:schemeClr val="tx1"/>
              </a:solidFill>
              <a:effectLst>
                <a:outerShdw blurRad="38100" dist="19050" dir="2700000" algn="tl" rotWithShape="0">
                  <a:schemeClr val="dk1">
                    <a:alpha val="40000"/>
                  </a:schemeClr>
                </a:outerShdw>
              </a:effectLst>
            </a:endParaRPr>
          </a:p>
          <a:p>
            <a:pPr lvl="0" rtl="0">
              <a:buClr>
                <a:srgbClr val="77CAEE"/>
              </a:buClr>
              <a:buSzPct val="45000"/>
              <a:buFont typeface="StarSymbol"/>
              <a:buChar char="●"/>
            </a:pPr>
            <a:r>
              <a:rPr lang="en-IN" b="1">
                <a:ln/>
                <a:solidFill>
                  <a:schemeClr val="tx1"/>
                </a:solidFill>
                <a:effectLst>
                  <a:outerShdw blurRad="38100" dist="19050" dir="2700000" algn="tl" rotWithShape="0">
                    <a:schemeClr val="dk1">
                      <a:alpha val="40000"/>
                    </a:schemeClr>
                  </a:outerShdw>
                </a:effectLst>
              </a:rPr>
              <a:t>SEEK_CUR : It denotes file pointer’s current position.</a:t>
            </a:r>
            <a:endParaRPr lang="en-IN" b="1">
              <a:ln/>
              <a:solidFill>
                <a:schemeClr val="tx1"/>
              </a:solidFill>
              <a:effectLst>
                <a:outerShdw blurRad="38100" dist="19050" dir="2700000" algn="tl" rotWithShape="0">
                  <a:schemeClr val="dk1">
                    <a:alpha val="40000"/>
                  </a:schemeClr>
                </a:outerShdw>
              </a:effectLst>
            </a:endParaRPr>
          </a:p>
          <a:p>
            <a:pPr lvl="0" rtl="0">
              <a:buClr>
                <a:srgbClr val="77CAEE"/>
              </a:buClr>
              <a:buSzPct val="45000"/>
              <a:buFont typeface="StarSymbol"/>
              <a:buChar char="●"/>
            </a:pPr>
            <a:r>
              <a:rPr lang="en-IN" b="1">
                <a:ln/>
                <a:solidFill>
                  <a:schemeClr val="tx1"/>
                </a:solidFill>
                <a:effectLst>
                  <a:outerShdw blurRad="38100" dist="19050" dir="2700000" algn="tl" rotWithShape="0">
                    <a:schemeClr val="dk1">
                      <a:alpha val="40000"/>
                    </a:schemeClr>
                  </a:outerShdw>
                </a:effectLst>
              </a:rPr>
              <a:t>ftell() :- return type : long int, takes only file pointer as argument</a:t>
            </a:r>
            <a:endParaRPr lang="en-IN" b="1">
              <a:ln/>
              <a:solidFill>
                <a:schemeClr val="tx1"/>
              </a:solidFill>
              <a:effectLst>
                <a:outerShdw blurRad="38100" dist="19050" dir="2700000" algn="tl" rotWithShape="0">
                  <a:schemeClr val="dk1">
                    <a:alpha val="40000"/>
                  </a:schemeClr>
                </a:outerShdw>
              </a:effectLst>
            </a:endParaRPr>
          </a:p>
          <a:p>
            <a:pPr lvl="0" rtl="0">
              <a:buClr>
                <a:srgbClr val="77CAEE"/>
              </a:buClr>
              <a:buSzPct val="45000"/>
              <a:buFont typeface="StarSymbol"/>
              <a:buChar char="●"/>
            </a:pPr>
            <a:r>
              <a:rPr lang="en-IN" b="1">
                <a:ln/>
                <a:solidFill>
                  <a:schemeClr val="tx1"/>
                </a:solidFill>
                <a:effectLst>
                  <a:outerShdw blurRad="38100" dist="19050" dir="2700000" algn="tl" rotWithShape="0">
                    <a:schemeClr val="dk1">
                      <a:alpha val="40000"/>
                    </a:schemeClr>
                  </a:outerShdw>
                </a:effectLst>
              </a:rPr>
              <a:t>returns the value of file pointer in number from starting of file.</a:t>
            </a:r>
            <a:endParaRPr lang="en-IN" b="1">
              <a:ln/>
              <a:solidFill>
                <a:schemeClr val="tx1"/>
              </a:solidFill>
              <a:effectLst>
                <a:outerShdw blurRad="38100" dist="19050" dir="2700000" algn="tl" rotWithShape="0">
                  <a:schemeClr val="dk1">
                    <a:alpha val="40000"/>
                  </a:schemeClr>
                </a:outerShdw>
              </a:effectLst>
            </a:endParaRPr>
          </a:p>
          <a:p>
            <a:pPr lvl="0" rtl="0">
              <a:buClr>
                <a:srgbClr val="77CAEE"/>
              </a:buClr>
              <a:buSzPct val="45000"/>
              <a:buFont typeface="StarSymbol"/>
              <a:buChar char="●"/>
            </a:pPr>
            <a:r>
              <a:rPr lang="en-IN" b="1">
                <a:ln/>
                <a:solidFill>
                  <a:schemeClr val="tx1"/>
                </a:solidFill>
                <a:effectLst>
                  <a:outerShdw blurRad="38100" dist="19050" dir="2700000" algn="tl" rotWithShape="0">
                    <a:schemeClr val="dk1">
                      <a:alpha val="40000"/>
                    </a:schemeClr>
                  </a:outerShdw>
                </a:effectLst>
              </a:rPr>
              <a:t>rewind() :- rewinds the file pointer to the beginning of the file from whereever it was before. Takes file pointer as arg.</a:t>
            </a:r>
            <a:endParaRPr lang="en-IN" b="1">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pPr lvl="0"/>
            <a:fld id="{D3AD690D-31A0-42FB-A162-09638EF85CBF}" type="datetime1">
              <a:rPr/>
            </a:fld>
            <a:endParaRPr lang="en-IN"/>
          </a:p>
        </p:txBody>
      </p:sp>
      <p:sp>
        <p:nvSpPr>
          <p:cNvPr id="5" name="Slide Number Placeholder 3"/>
          <p:cNvSpPr>
            <a:spLocks noGrp="1"/>
          </p:cNvSpPr>
          <p:nvPr>
            <p:ph type="sldNum" sz="quarter" idx="12"/>
          </p:nvPr>
        </p:nvSpPr>
        <p:spPr/>
        <p:txBody>
          <a:bodyPr/>
          <a:lstStyle/>
          <a:p>
            <a:pPr lvl="0"/>
            <a:fld id="{82F20D65-B6E9-46B7-86A0-DF99B8DB361A}" type="slidenum">
              <a:rPr/>
            </a:fld>
            <a:endParaRPr lang="en-IN"/>
          </a:p>
        </p:txBody>
      </p:sp>
      <p:sp>
        <p:nvSpPr>
          <p:cNvPr id="2" name="Text Placeholder 1"/>
          <p:cNvSpPr txBox="1">
            <a:spLocks noGrp="1"/>
          </p:cNvSpPr>
          <p:nvPr>
            <p:ph type="body" idx="4294967295"/>
          </p:nvPr>
        </p:nvSpPr>
        <p:spPr/>
        <p:txBody>
          <a:bodyPr vert="horz"/>
          <a:lstStyle/>
          <a:p>
            <a:pPr lvl="0" rtl="0">
              <a:buClr>
                <a:srgbClr val="77CAEE"/>
              </a:buClr>
              <a:buSzPct val="45000"/>
              <a:buFont typeface="StarSymbol"/>
              <a:buChar char="●"/>
            </a:pPr>
            <a:r>
              <a:rPr lang="en-IN" b="1">
                <a:ln/>
                <a:solidFill>
                  <a:schemeClr val="tx1"/>
                </a:solidFill>
                <a:effectLst>
                  <a:outerShdw blurRad="38100" dist="19050" dir="2700000" algn="tl" rotWithShape="0">
                    <a:schemeClr val="dk1">
                      <a:alpha val="40000"/>
                    </a:schemeClr>
                  </a:outerShdw>
                </a:effectLst>
              </a:rPr>
              <a:t>Q) Write a program to count no. Of words in a file.</a:t>
            </a:r>
            <a:endParaRPr lang="en-IN" b="1">
              <a:ln/>
              <a:solidFill>
                <a:schemeClr val="tx1"/>
              </a:solidFill>
              <a:effectLst>
                <a:outerShdw blurRad="38100" dist="19050" dir="2700000" algn="tl" rotWithShape="0">
                  <a:schemeClr val="dk1">
                    <a:alpha val="40000"/>
                  </a:schemeClr>
                </a:outerShdw>
              </a:effectLst>
            </a:endParaRPr>
          </a:p>
          <a:p>
            <a:pPr lvl="0" rtl="0">
              <a:buClr>
                <a:srgbClr val="77CAEE"/>
              </a:buClr>
              <a:buSzPct val="45000"/>
              <a:buFont typeface="StarSymbol"/>
              <a:buChar char="●"/>
            </a:pPr>
            <a:r>
              <a:rPr lang="en-IN" b="1">
                <a:ln/>
                <a:solidFill>
                  <a:schemeClr val="tx1"/>
                </a:solidFill>
                <a:effectLst>
                  <a:outerShdw blurRad="38100" dist="19050" dir="2700000" algn="tl" rotWithShape="0">
                    <a:schemeClr val="dk1">
                      <a:alpha val="40000"/>
                    </a:schemeClr>
                  </a:outerShdw>
                </a:effectLst>
              </a:rPr>
              <a:t>Q) Write a program to count no. Of lines in a file</a:t>
            </a:r>
            <a:endParaRPr lang="en-IN" b="1">
              <a:ln/>
              <a:solidFill>
                <a:schemeClr val="tx1"/>
              </a:solidFill>
              <a:effectLst>
                <a:outerShdw blurRad="38100" dist="19050" dir="2700000" algn="tl" rotWithShape="0">
                  <a:schemeClr val="dk1">
                    <a:alpha val="40000"/>
                  </a:schemeClr>
                </a:outerShdw>
              </a:effectLst>
            </a:endParaRPr>
          </a:p>
          <a:p>
            <a:pPr lvl="0" rtl="0">
              <a:buClr>
                <a:srgbClr val="77CAEE"/>
              </a:buClr>
              <a:buSzPct val="45000"/>
              <a:buFont typeface="StarSymbol"/>
              <a:buChar char="●"/>
            </a:pPr>
            <a:r>
              <a:rPr lang="en-IN" b="1">
                <a:ln/>
                <a:solidFill>
                  <a:schemeClr val="tx1"/>
                </a:solidFill>
                <a:effectLst>
                  <a:outerShdw blurRad="38100" dist="19050" dir="2700000" algn="tl" rotWithShape="0">
                    <a:schemeClr val="dk1">
                      <a:alpha val="40000"/>
                    </a:schemeClr>
                  </a:outerShdw>
                </a:effectLst>
              </a:rPr>
              <a:t>Q) write a program to copy content of 1 file into another.</a:t>
            </a:r>
            <a:endParaRPr lang="en-IN" b="1">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pPr lvl="0"/>
            <a:fld id="{56C872D8-D57C-4249-BB1B-792474C0517D}" type="datetime1">
              <a:rPr/>
            </a:fld>
            <a:endParaRPr lang="en-IN"/>
          </a:p>
        </p:txBody>
      </p:sp>
      <p:sp>
        <p:nvSpPr>
          <p:cNvPr id="6" name="Slide Number Placeholder 3"/>
          <p:cNvSpPr>
            <a:spLocks noGrp="1"/>
          </p:cNvSpPr>
          <p:nvPr>
            <p:ph type="sldNum" sz="quarter" idx="12"/>
          </p:nvPr>
        </p:nvSpPr>
        <p:spPr/>
        <p:txBody>
          <a:bodyPr/>
          <a:lstStyle/>
          <a:p>
            <a:pPr lvl="0"/>
            <a:fld id="{9D42BFD2-178D-4210-ABA9-F929F5540B46}" type="slidenum">
              <a:rPr/>
            </a:fld>
            <a:endParaRPr lang="en-IN"/>
          </a:p>
        </p:txBody>
      </p:sp>
      <p:sp>
        <p:nvSpPr>
          <p:cNvPr id="2" name="Title 1"/>
          <p:cNvSpPr txBox="1">
            <a:spLocks noGrp="1"/>
          </p:cNvSpPr>
          <p:nvPr>
            <p:ph type="title" idx="4294967295"/>
          </p:nvPr>
        </p:nvSpPr>
        <p:spPr/>
        <p:txBody>
          <a:bodyPr vert="horz">
            <a:spAutoFit/>
          </a:bodyPr>
          <a:lstStyle/>
          <a:p>
            <a:pPr lvl="0" rtl="0"/>
            <a:r>
              <a:rPr lang="en-IN">
                <a:ln/>
                <a:solidFill>
                  <a:schemeClr val="tx1"/>
                </a:solidFill>
                <a:effectLst>
                  <a:outerShdw blurRad="38100" dist="19050" dir="2700000" algn="tl" rotWithShape="0">
                    <a:schemeClr val="dk1">
                      <a:alpha val="40000"/>
                    </a:schemeClr>
                  </a:outerShdw>
                </a:effectLst>
              </a:rPr>
              <a:t>What is file?</a:t>
            </a:r>
            <a:endParaRPr lang="en-IN">
              <a:ln/>
              <a:solidFill>
                <a:schemeClr val="tx1"/>
              </a:solidFill>
              <a:effectLst>
                <a:outerShdw blurRad="38100" dist="19050" dir="2700000" algn="tl" rotWithShape="0">
                  <a:schemeClr val="dk1">
                    <a:alpha val="40000"/>
                  </a:schemeClr>
                </a:outerShdw>
              </a:effectLst>
            </a:endParaRPr>
          </a:p>
        </p:txBody>
      </p:sp>
      <p:sp>
        <p:nvSpPr>
          <p:cNvPr id="3" name="Text Placeholder 2"/>
          <p:cNvSpPr txBox="1">
            <a:spLocks noGrp="1"/>
          </p:cNvSpPr>
          <p:nvPr>
            <p:ph type="body" idx="4294967295"/>
          </p:nvPr>
        </p:nvSpPr>
        <p:spPr/>
        <p:txBody>
          <a:bodyPr vert="horz"/>
          <a:lstStyle/>
          <a:p>
            <a:pPr lvl="0" rtl="0">
              <a:buClr>
                <a:srgbClr val="77CAEE"/>
              </a:buClr>
              <a:buSzPct val="45000"/>
              <a:buFont typeface="StarSymbol"/>
              <a:buChar char="●"/>
            </a:pPr>
            <a:r>
              <a:rPr lang="en-IN" b="1">
                <a:ln/>
                <a:solidFill>
                  <a:schemeClr val="tx1"/>
                </a:solidFill>
                <a:effectLst>
                  <a:outerShdw blurRad="38100" dist="38100" dir="2700000" algn="tl">
                    <a:srgbClr val="000000">
                      <a:alpha val="43137"/>
                    </a:srgbClr>
                  </a:outerShdw>
                </a:effectLst>
              </a:rPr>
              <a:t>File is an object on a computer that stores data permanently on hard disk.</a:t>
            </a:r>
            <a:endParaRPr lang="en-IN" b="1">
              <a:ln/>
              <a:solidFill>
                <a:schemeClr val="tx1"/>
              </a:solidFill>
              <a:effectLst>
                <a:outerShdw blurRad="38100" dist="38100" dir="2700000" algn="tl">
                  <a:srgbClr val="000000">
                    <a:alpha val="43137"/>
                  </a:srgbClr>
                </a:outerShdw>
              </a:effectLst>
            </a:endParaRPr>
          </a:p>
          <a:p>
            <a:pPr lvl="0" rtl="0">
              <a:buClr>
                <a:srgbClr val="77CAEE"/>
              </a:buClr>
              <a:buSzPct val="45000"/>
              <a:buFont typeface="StarSymbol"/>
              <a:buChar char="●"/>
            </a:pPr>
            <a:r>
              <a:rPr lang="en-IN" b="1">
                <a:ln/>
                <a:solidFill>
                  <a:schemeClr val="tx1"/>
                </a:solidFill>
                <a:effectLst>
                  <a:outerShdw blurRad="38100" dist="38100" dir="2700000" algn="tl">
                    <a:srgbClr val="000000">
                      <a:alpha val="43137"/>
                    </a:srgbClr>
                  </a:outerShdw>
                </a:effectLst>
              </a:rPr>
              <a:t>There are different types of files, such as PDF, JPEG, PNG, TXT,</a:t>
            </a:r>
            <a:endParaRPr lang="en-IN" b="1">
              <a:ln/>
              <a:solidFill>
                <a:schemeClr val="tx1"/>
              </a:solidFill>
              <a:effectLst>
                <a:outerShdw blurRad="38100" dist="38100" dir="2700000" algn="tl">
                  <a:srgbClr val="000000">
                    <a:alpha val="43137"/>
                  </a:srgbClr>
                </a:outerShdw>
              </a:effectLst>
            </a:endParaRPr>
          </a:p>
          <a:p>
            <a:pPr lvl="0" rtl="0">
              <a:buClr>
                <a:srgbClr val="77CAEE"/>
              </a:buClr>
              <a:buSzPct val="45000"/>
              <a:buFont typeface="StarSymbol"/>
              <a:buChar char="●"/>
            </a:pPr>
            <a:r>
              <a:rPr lang="en-IN" b="1">
                <a:ln/>
                <a:solidFill>
                  <a:schemeClr val="tx1"/>
                </a:solidFill>
                <a:effectLst>
                  <a:outerShdw blurRad="38100" dist="38100" dir="2700000" algn="tl">
                    <a:srgbClr val="000000">
                      <a:alpha val="43137"/>
                    </a:srgbClr>
                  </a:outerShdw>
                </a:effectLst>
              </a:rPr>
              <a:t>exe files etc</a:t>
            </a:r>
            <a:endParaRPr lang="en-IN" b="1">
              <a:ln/>
              <a:solidFill>
                <a:schemeClr val="tx1"/>
              </a:solidFill>
              <a:effectLst>
                <a:outerShdw blurRad="38100" dist="38100" dir="2700000" algn="tl">
                  <a:srgbClr val="000000">
                    <a:alpha val="43137"/>
                  </a:srgbClr>
                </a:outerShdw>
              </a:effectLst>
            </a:endParaRPr>
          </a:p>
          <a:p>
            <a:pPr lvl="0" rtl="0">
              <a:buClr>
                <a:srgbClr val="77CAEE"/>
              </a:buClr>
              <a:buSzPct val="45000"/>
              <a:buFont typeface="StarSymbol"/>
              <a:buChar char="●"/>
            </a:pPr>
            <a:r>
              <a:rPr lang="en-IN" b="1">
                <a:ln/>
                <a:solidFill>
                  <a:schemeClr val="tx1"/>
                </a:solidFill>
                <a:effectLst>
                  <a:outerShdw blurRad="38100" dist="38100" dir="2700000" algn="tl">
                    <a:srgbClr val="000000">
                      <a:alpha val="43137"/>
                    </a:srgbClr>
                  </a:outerShdw>
                </a:effectLst>
              </a:rPr>
              <a:t>‘.exe’ files are executable or compiled files also known as binary files.</a:t>
            </a:r>
            <a:endParaRPr lang="en-IN" b="1">
              <a:ln/>
              <a:solidFill>
                <a:schemeClr val="tx1"/>
              </a:solidFill>
              <a:effectLst>
                <a:outerShdw blurRad="38100" dist="38100" dir="2700000" algn="tl">
                  <a:srgbClr val="000000">
                    <a:alpha val="43137"/>
                  </a:srgbClr>
                </a:outerShdw>
              </a:effectLst>
            </a:endParaRPr>
          </a:p>
          <a:p>
            <a:pPr lvl="0" rtl="0">
              <a:buClr>
                <a:srgbClr val="77CAEE"/>
              </a:buClr>
              <a:buSzPct val="45000"/>
              <a:buFont typeface="StarSymbol"/>
              <a:buChar char="●"/>
            </a:pPr>
            <a:r>
              <a:rPr lang="en-IN" b="1">
                <a:ln/>
                <a:solidFill>
                  <a:schemeClr val="tx1"/>
                </a:solidFill>
                <a:effectLst>
                  <a:outerShdw blurRad="38100" dist="38100" dir="2700000" algn="tl">
                    <a:srgbClr val="000000">
                      <a:alpha val="43137"/>
                    </a:srgbClr>
                  </a:outerShdw>
                </a:effectLst>
              </a:rPr>
              <a:t>We will learn about how to handle various kinds of files with C</a:t>
            </a:r>
            <a:endParaRPr lang="en-IN" b="1">
              <a:ln/>
              <a:solidFill>
                <a:schemeClr val="tx1"/>
              </a:solidFill>
              <a:effectLst>
                <a:outerShdw blurRad="38100" dist="38100" dir="2700000" algn="tl">
                  <a:srgbClr val="000000">
                    <a:alpha val="43137"/>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pPr lvl="0"/>
            <a:fld id="{311078BF-4746-4E22-8584-67EC44D96E2B}" type="datetime1">
              <a:rPr/>
            </a:fld>
            <a:endParaRPr lang="en-IN"/>
          </a:p>
        </p:txBody>
      </p:sp>
      <p:sp>
        <p:nvSpPr>
          <p:cNvPr id="5" name="Slide Number Placeholder 3"/>
          <p:cNvSpPr>
            <a:spLocks noGrp="1"/>
          </p:cNvSpPr>
          <p:nvPr>
            <p:ph type="sldNum" sz="quarter" idx="12"/>
          </p:nvPr>
        </p:nvSpPr>
        <p:spPr/>
        <p:txBody>
          <a:bodyPr/>
          <a:lstStyle/>
          <a:p>
            <a:pPr lvl="0"/>
            <a:fld id="{8E8707B7-7F04-4993-A39A-3387D15F0432}" type="slidenum">
              <a:rPr/>
            </a:fld>
            <a:endParaRPr lang="en-IN"/>
          </a:p>
        </p:txBody>
      </p:sp>
      <p:sp>
        <p:nvSpPr>
          <p:cNvPr id="2" name="Text Placeholder 1"/>
          <p:cNvSpPr txBox="1">
            <a:spLocks noGrp="1"/>
          </p:cNvSpPr>
          <p:nvPr>
            <p:ph type="body" idx="4294967295"/>
          </p:nvPr>
        </p:nvSpPr>
        <p:spPr/>
        <p:txBody>
          <a:bodyPr vert="horz"/>
          <a:lstStyle/>
          <a:p>
            <a:pPr lvl="0" rtl="0">
              <a:buClr>
                <a:srgbClr val="77CAEE"/>
              </a:buClr>
              <a:buSzPct val="45000"/>
              <a:buFont typeface="StarSymbol"/>
              <a:buChar char="●"/>
            </a:pPr>
            <a:r>
              <a:rPr lang="en-IN" b="1">
                <a:ln/>
                <a:solidFill>
                  <a:schemeClr val="tx1"/>
                </a:solidFill>
                <a:effectLst>
                  <a:outerShdw blurRad="38100" dist="19050" dir="2700000" algn="tl" rotWithShape="0">
                    <a:schemeClr val="dk1">
                      <a:alpha val="40000"/>
                    </a:schemeClr>
                  </a:outerShdw>
                </a:effectLst>
              </a:rPr>
              <a:t>Since files are stored in Hard Disk, we need a mechanism to access these files in hard Disk , because we can’t directly access anything that is in heap memory or Hard Disk.</a:t>
            </a:r>
            <a:endParaRPr lang="en-IN" b="1">
              <a:ln/>
              <a:solidFill>
                <a:schemeClr val="tx1"/>
              </a:solidFill>
              <a:effectLst>
                <a:outerShdw blurRad="38100" dist="19050" dir="2700000" algn="tl" rotWithShape="0">
                  <a:schemeClr val="dk1">
                    <a:alpha val="40000"/>
                  </a:schemeClr>
                </a:outerShdw>
              </a:effectLst>
            </a:endParaRPr>
          </a:p>
          <a:p>
            <a:pPr lvl="0" rtl="0">
              <a:buClr>
                <a:srgbClr val="77CAEE"/>
              </a:buClr>
              <a:buSzPct val="45000"/>
              <a:buFont typeface="StarSymbol"/>
              <a:buChar char="●"/>
            </a:pPr>
            <a:r>
              <a:rPr lang="en-IN" b="1">
                <a:ln/>
                <a:solidFill>
                  <a:schemeClr val="tx1"/>
                </a:solidFill>
                <a:effectLst>
                  <a:outerShdw blurRad="38100" dist="19050" dir="2700000" algn="tl" rotWithShape="0">
                    <a:schemeClr val="dk1">
                      <a:alpha val="40000"/>
                    </a:schemeClr>
                  </a:outerShdw>
                </a:effectLst>
              </a:rPr>
              <a:t>Just like when we create something dynamically using malloc function, we use pointer to access that object or data strucuture, similarly we would need a pointer here too, to access the file stored in hard disk.</a:t>
            </a:r>
            <a:endParaRPr lang="en-IN" b="1">
              <a:ln/>
              <a:solidFill>
                <a:schemeClr val="tx1"/>
              </a:solidFill>
              <a:effectLst>
                <a:outerShdw blurRad="38100" dist="19050" dir="2700000" algn="tl" rotWithShape="0">
                  <a:schemeClr val="dk1">
                    <a:alpha val="40000"/>
                  </a:schemeClr>
                </a:outerShdw>
              </a:effectLst>
            </a:endParaRPr>
          </a:p>
          <a:p>
            <a:pPr lvl="0" rtl="0">
              <a:buClr>
                <a:srgbClr val="77CAEE"/>
              </a:buClr>
              <a:buSzPct val="45000"/>
              <a:buFont typeface="StarSymbol"/>
              <a:buChar char="●"/>
            </a:pPr>
            <a:r>
              <a:rPr lang="en-IN" b="1">
                <a:ln/>
                <a:solidFill>
                  <a:schemeClr val="tx1"/>
                </a:solidFill>
                <a:effectLst>
                  <a:outerShdw blurRad="38100" dist="19050" dir="2700000" algn="tl" rotWithShape="0">
                    <a:schemeClr val="dk1">
                      <a:alpha val="40000"/>
                    </a:schemeClr>
                  </a:outerShdw>
                </a:effectLst>
              </a:rPr>
              <a:t>File Handling functions are already defined in our main header file</a:t>
            </a:r>
            <a:endParaRPr lang="en-IN" b="1">
              <a:ln/>
              <a:solidFill>
                <a:schemeClr val="tx1"/>
              </a:solidFill>
              <a:effectLst>
                <a:outerShdw blurRad="38100" dist="19050" dir="2700000" algn="tl" rotWithShape="0">
                  <a:schemeClr val="dk1">
                    <a:alpha val="40000"/>
                  </a:schemeClr>
                </a:outerShdw>
              </a:effectLst>
            </a:endParaRPr>
          </a:p>
          <a:p>
            <a:pPr lvl="0" rtl="0">
              <a:buClr>
                <a:srgbClr val="77CAEE"/>
              </a:buClr>
              <a:buSzPct val="45000"/>
              <a:buFont typeface="StarSymbol"/>
              <a:buChar char="●"/>
            </a:pPr>
            <a:r>
              <a:rPr lang="en-IN" b="1">
                <a:ln/>
                <a:solidFill>
                  <a:schemeClr val="tx1"/>
                </a:solidFill>
                <a:effectLst>
                  <a:outerShdw blurRad="38100" dist="19050" dir="2700000" algn="tl" rotWithShape="0">
                    <a:schemeClr val="dk1">
                      <a:alpha val="40000"/>
                    </a:schemeClr>
                  </a:outerShdw>
                </a:effectLst>
              </a:rPr>
              <a:t>stdio.h, so let’s see what it consists of.				</a:t>
            </a:r>
            <a:endParaRPr lang="en-IN" b="1">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pPr lvl="0"/>
            <a:fld id="{88BA50B8-AB2E-438E-906F-B24AB31A655F}" type="datetime1">
              <a:rPr/>
            </a:fld>
            <a:endParaRPr lang="en-IN"/>
          </a:p>
        </p:txBody>
      </p:sp>
      <p:sp>
        <p:nvSpPr>
          <p:cNvPr id="5" name="Slide Number Placeholder 3"/>
          <p:cNvSpPr>
            <a:spLocks noGrp="1"/>
          </p:cNvSpPr>
          <p:nvPr>
            <p:ph type="sldNum" sz="quarter" idx="12"/>
          </p:nvPr>
        </p:nvSpPr>
        <p:spPr/>
        <p:txBody>
          <a:bodyPr/>
          <a:lstStyle/>
          <a:p>
            <a:pPr lvl="0"/>
            <a:fld id="{3F89BCCC-1874-46C5-B562-DCFE75E608AA}" type="slidenum">
              <a:rPr/>
            </a:fld>
            <a:endParaRPr lang="en-IN"/>
          </a:p>
        </p:txBody>
      </p:sp>
      <p:sp>
        <p:nvSpPr>
          <p:cNvPr id="2" name="Text Placeholder 1"/>
          <p:cNvSpPr txBox="1">
            <a:spLocks noGrp="1"/>
          </p:cNvSpPr>
          <p:nvPr>
            <p:ph type="body" idx="4294967295"/>
          </p:nvPr>
        </p:nvSpPr>
        <p:spPr>
          <a:xfrm>
            <a:off x="360000" y="720000"/>
            <a:ext cx="9360000" cy="3960000"/>
          </a:xfrm>
        </p:spPr>
        <p:txBody>
          <a:bodyPr vert="horz"/>
          <a:lstStyle/>
          <a:p>
            <a:pPr lvl="0" rtl="0">
              <a:buClr>
                <a:srgbClr val="77CAEE"/>
              </a:buClr>
              <a:buSzPct val="45000"/>
              <a:buFont typeface="StarSymbol"/>
              <a:buChar char="●"/>
            </a:pPr>
            <a:r>
              <a:rPr lang="en-IN" b="1">
                <a:ln/>
                <a:solidFill>
                  <a:schemeClr val="tx1"/>
                </a:solidFill>
                <a:effectLst>
                  <a:outerShdw blurRad="38100" dist="19050" dir="2700000" algn="tl" rotWithShape="0">
                    <a:schemeClr val="dk1">
                      <a:alpha val="40000"/>
                    </a:schemeClr>
                  </a:outerShdw>
                </a:effectLst>
              </a:rPr>
              <a:t>stdio.h</a:t>
            </a:r>
            <a:endParaRPr lang="en-IN" b="1">
              <a:ln/>
              <a:solidFill>
                <a:schemeClr val="tx1"/>
              </a:solidFill>
              <a:effectLst>
                <a:outerShdw blurRad="38100" dist="19050" dir="2700000" algn="tl" rotWithShape="0">
                  <a:schemeClr val="dk1">
                    <a:alpha val="40000"/>
                  </a:schemeClr>
                </a:outerShdw>
              </a:effectLst>
            </a:endParaRPr>
          </a:p>
          <a:p>
            <a:pPr lvl="0" rtl="0">
              <a:buClr>
                <a:srgbClr val="77CAEE"/>
              </a:buClr>
              <a:buSzPct val="45000"/>
              <a:buFont typeface="StarSymbol"/>
              <a:buChar char="●"/>
            </a:pPr>
            <a:r>
              <a:rPr lang="en-IN" b="1">
                <a:ln/>
                <a:solidFill>
                  <a:schemeClr val="tx1"/>
                </a:solidFill>
                <a:effectLst>
                  <a:outerShdw blurRad="38100" dist="19050" dir="2700000" algn="tl" rotWithShape="0">
                    <a:schemeClr val="dk1">
                      <a:alpha val="40000"/>
                    </a:schemeClr>
                  </a:outerShdw>
                </a:effectLst>
              </a:rPr>
              <a:t>The file stdio.h is a built-in header file in C. The acronym stdio stands for Standard Input and Output. This header file contains 3 variables, multiple function definitions, and multiple macro(macro is generally defined as a small piece of code) definitions. These variables, functions, and macros are related to the input and output operations in C.</a:t>
            </a:r>
            <a:endParaRPr lang="en-IN" b="1">
              <a:ln/>
              <a:solidFill>
                <a:schemeClr val="tx1"/>
              </a:solidFill>
              <a:effectLst>
                <a:outerShdw blurRad="38100" dist="19050" dir="2700000" algn="tl" rotWithShape="0">
                  <a:schemeClr val="dk1">
                    <a:alpha val="40000"/>
                  </a:schemeClr>
                </a:outerShdw>
              </a:effectLst>
            </a:endParaRPr>
          </a:p>
          <a:p>
            <a:pPr lvl="0" rtl="0">
              <a:buClr>
                <a:srgbClr val="77CAEE"/>
              </a:buClr>
              <a:buSzPct val="45000"/>
              <a:buFont typeface="StarSymbol"/>
              <a:buChar char="●"/>
            </a:pPr>
            <a:r>
              <a:rPr lang="en-IN" b="1">
                <a:ln/>
                <a:solidFill>
                  <a:schemeClr val="tx1"/>
                </a:solidFill>
                <a:effectLst>
                  <a:outerShdw blurRad="38100" dist="19050" dir="2700000" algn="tl" rotWithShape="0">
                    <a:schemeClr val="dk1">
                      <a:alpha val="40000"/>
                    </a:schemeClr>
                  </a:outerShdw>
                </a:effectLst>
              </a:rPr>
              <a:t>The stdio.h library uses streams to communicate with physical devices. A stream is a communication channel between a program and the physical input and output devices. For example, a standard input (stdin) is a stream used to read input data from a keyboard.</a:t>
            </a:r>
            <a:endParaRPr lang="en-IN" b="1">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pPr lvl="0"/>
            <a:fld id="{4A2424AA-A19D-4314-B812-0BE1D40C8B29}" type="datetime1">
              <a:rPr/>
            </a:fld>
            <a:endParaRPr lang="en-IN"/>
          </a:p>
        </p:txBody>
      </p:sp>
      <p:sp>
        <p:nvSpPr>
          <p:cNvPr id="6" name="Slide Number Placeholder 3"/>
          <p:cNvSpPr>
            <a:spLocks noGrp="1"/>
          </p:cNvSpPr>
          <p:nvPr>
            <p:ph type="sldNum" sz="quarter" idx="12"/>
          </p:nvPr>
        </p:nvSpPr>
        <p:spPr/>
        <p:txBody>
          <a:bodyPr/>
          <a:lstStyle/>
          <a:p>
            <a:pPr lvl="0"/>
            <a:fld id="{7D6003DD-E6E9-462E-9BD8-A6AD82F6AA62}" type="slidenum">
              <a:rPr/>
            </a:fld>
            <a:endParaRPr lang="en-IN"/>
          </a:p>
        </p:txBody>
      </p:sp>
      <p:graphicFrame>
        <p:nvGraphicFramePr>
          <p:cNvPr id="2" name="Table Placeholder 1"/>
          <p:cNvGraphicFramePr>
            <a:graphicFrameLocks noGrp="1"/>
          </p:cNvGraphicFramePr>
          <p:nvPr>
            <p:ph type="tbl" idx="4294967295"/>
          </p:nvPr>
        </p:nvGraphicFramePr>
        <p:xfrm>
          <a:off x="277560" y="736200"/>
          <a:ext cx="9359999" cy="4469760"/>
        </p:xfrm>
        <a:graphic>
          <a:graphicData uri="http://schemas.openxmlformats.org/drawingml/2006/table">
            <a:tbl>
              <a:tblPr firstRow="1" bandRow="1">
                <a:tableStyleId>{8C022958-32EE-48BB-A0F9-E0D8ECEFCA97}</a:tableStyleId>
              </a:tblPr>
              <a:tblGrid>
                <a:gridCol w="3119760"/>
                <a:gridCol w="3119760"/>
                <a:gridCol w="3120479"/>
              </a:tblGrid>
              <a:tr h="662400">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S. No.</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Variable Name</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Description</a:t>
                      </a:r>
                      <a:endParaRPr lang="en-IN" sz="1800" b="1" i="0" u="none" strike="noStrike" kern="1200" cap="none">
                        <a:ln>
                          <a:noFill/>
                        </a:ln>
                        <a:latin typeface="Liberation Sans" pitchFamily="18"/>
                        <a:ea typeface="DejaVu Sans" pitchFamily="2"/>
                        <a:cs typeface="DejaVu Sans" pitchFamily="2"/>
                      </a:endParaRPr>
                    </a:p>
                  </a:txBody>
                  <a:tcPr/>
                </a:tc>
              </a:tr>
              <a:tr h="1269000">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1</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FILE</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It is a data object that stores the information about controlling streams.</a:t>
                      </a:r>
                      <a:endParaRPr lang="en-IN" sz="1800" b="1" i="0" u="none" strike="noStrike" kern="1200" cap="none">
                        <a:ln>
                          <a:noFill/>
                        </a:ln>
                        <a:latin typeface="Liberation Sans" pitchFamily="18"/>
                        <a:ea typeface="DejaVu Sans" pitchFamily="2"/>
                        <a:cs typeface="DejaVu Sans" pitchFamily="2"/>
                      </a:endParaRPr>
                    </a:p>
                  </a:txBody>
                  <a:tcPr/>
                </a:tc>
              </a:tr>
              <a:tr h="1269000">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2</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size_t</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It is an unsigned integral data type. It is the return type of the sizeof operator.</a:t>
                      </a:r>
                      <a:endParaRPr lang="en-IN" sz="1800" b="1" i="0" u="none" strike="noStrike" kern="1200" cap="none">
                        <a:ln>
                          <a:noFill/>
                        </a:ln>
                        <a:latin typeface="Liberation Sans" pitchFamily="18"/>
                        <a:ea typeface="DejaVu Sans" pitchFamily="2"/>
                        <a:cs typeface="DejaVu Sans" pitchFamily="2"/>
                      </a:endParaRPr>
                    </a:p>
                  </a:txBody>
                  <a:tcPr/>
                </a:tc>
              </a:tr>
              <a:tr h="1269360">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3</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fpos_t</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It is a data object that is used to represent any position in a file.</a:t>
                      </a:r>
                      <a:endParaRPr lang="en-IN" sz="1800" b="1" i="0" u="none" strike="noStrike" kern="1200" cap="none">
                        <a:ln>
                          <a:noFill/>
                        </a:ln>
                        <a:latin typeface="Liberation Sans" pitchFamily="18"/>
                        <a:ea typeface="DejaVu Sans" pitchFamily="2"/>
                        <a:cs typeface="DejaVu Sans" pitchFamily="2"/>
                      </a:endParaRPr>
                    </a:p>
                  </a:txBody>
                  <a:tcPr/>
                </a:tc>
              </a:tr>
            </a:tbl>
          </a:graphicData>
        </a:graphic>
      </p:graphicFrame>
      <p:sp>
        <p:nvSpPr>
          <p:cNvPr id="3" name="TextBox 2"/>
          <p:cNvSpPr txBox="1"/>
          <p:nvPr/>
        </p:nvSpPr>
        <p:spPr>
          <a:xfrm>
            <a:off x="3197160" y="319680"/>
            <a:ext cx="5628005" cy="36576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pPr>
            <a:r>
              <a:rPr lang="en-IN" sz="1800" b="1" i="0" u="none" strike="noStrike" kern="1200" cap="none">
                <a:ln/>
                <a:solidFill>
                  <a:schemeClr val="tx1"/>
                </a:solidFill>
                <a:effectLst>
                  <a:outerShdw blurRad="38100" dist="19050" dir="2700000" algn="tl" rotWithShape="0">
                    <a:schemeClr val="dk1">
                      <a:alpha val="40000"/>
                    </a:schemeClr>
                  </a:outerShdw>
                </a:effectLst>
                <a:latin typeface="Liberation Sans" pitchFamily="18"/>
                <a:ea typeface="DejaVu Sans" pitchFamily="2"/>
                <a:cs typeface="DejaVu Sans" pitchFamily="2"/>
              </a:rPr>
              <a:t>Three main types of objects/variables in stdio.h</a:t>
            </a:r>
            <a:endParaRPr lang="en-IN" sz="1800" b="1" i="0" u="none" strike="noStrike" kern="1200" cap="none">
              <a:ln/>
              <a:solidFill>
                <a:schemeClr val="tx1"/>
              </a:solidFill>
              <a:effectLst>
                <a:outerShdw blurRad="38100" dist="19050" dir="2700000" algn="tl" rotWithShape="0">
                  <a:schemeClr val="dk1">
                    <a:alpha val="40000"/>
                  </a:schemeClr>
                </a:outerShdw>
              </a:effectLst>
              <a:latin typeface="Liberation Sans" pitchFamily="18"/>
              <a:ea typeface="DejaVu Sans" pitchFamily="2"/>
              <a:cs typeface="DejaVu Sans" pitchFamily="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pPr lvl="0"/>
            <a:fld id="{7DE1AE0D-1EE6-4D9B-8521-028F0609C550}" type="datetime1">
              <a:rPr/>
            </a:fld>
            <a:endParaRPr lang="en-IN"/>
          </a:p>
        </p:txBody>
      </p:sp>
      <p:sp>
        <p:nvSpPr>
          <p:cNvPr id="6" name="Slide Number Placeholder 3"/>
          <p:cNvSpPr>
            <a:spLocks noGrp="1"/>
          </p:cNvSpPr>
          <p:nvPr>
            <p:ph type="sldNum" sz="quarter" idx="12"/>
          </p:nvPr>
        </p:nvSpPr>
        <p:spPr/>
        <p:txBody>
          <a:bodyPr/>
          <a:lstStyle/>
          <a:p>
            <a:pPr lvl="0"/>
            <a:fld id="{588019EB-A0FA-4F2F-8A72-4130C8BF4F69}" type="slidenum">
              <a:rPr/>
            </a:fld>
            <a:endParaRPr lang="en-IN"/>
          </a:p>
        </p:txBody>
      </p:sp>
      <p:sp>
        <p:nvSpPr>
          <p:cNvPr id="2" name="Title 1"/>
          <p:cNvSpPr txBox="1">
            <a:spLocks noGrp="1"/>
          </p:cNvSpPr>
          <p:nvPr>
            <p:ph type="title" idx="4294967295"/>
          </p:nvPr>
        </p:nvSpPr>
        <p:spPr/>
        <p:txBody>
          <a:bodyPr vert="horz"/>
          <a:lstStyle/>
          <a:p>
            <a:pPr lvl="0" rtl="0"/>
            <a:r>
              <a:rPr lang="en-IN"/>
              <a:t>Functions in stdio.h</a:t>
            </a:r>
            <a:endParaRPr lang="en-IN"/>
          </a:p>
        </p:txBody>
      </p:sp>
      <p:graphicFrame>
        <p:nvGraphicFramePr>
          <p:cNvPr id="3" name="Table Placeholder 2"/>
          <p:cNvGraphicFramePr>
            <a:graphicFrameLocks noGrp="1"/>
          </p:cNvGraphicFramePr>
          <p:nvPr>
            <p:ph type="tbl" idx="4294967295"/>
          </p:nvPr>
        </p:nvGraphicFramePr>
        <p:xfrm>
          <a:off x="421920" y="736200"/>
          <a:ext cx="9359999" cy="4593600"/>
        </p:xfrm>
        <a:graphic>
          <a:graphicData uri="http://schemas.openxmlformats.org/drawingml/2006/table">
            <a:tbl>
              <a:tblPr firstRow="1" bandRow="1">
                <a:tableStyleId>{8C022958-32EE-48BB-A0F9-E0D8ECEFCA97}</a:tableStyleId>
              </a:tblPr>
              <a:tblGrid>
                <a:gridCol w="1092959"/>
                <a:gridCol w="2169360"/>
                <a:gridCol w="6097680"/>
              </a:tblGrid>
              <a:tr h="459360">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S. No.</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Function</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Description</a:t>
                      </a:r>
                      <a:endParaRPr lang="en-IN" sz="1800" b="1" i="0" u="none" strike="noStrike" kern="1200" cap="none">
                        <a:ln>
                          <a:noFill/>
                        </a:ln>
                        <a:latin typeface="Liberation Sans" pitchFamily="18"/>
                        <a:ea typeface="DejaVu Sans" pitchFamily="2"/>
                        <a:cs typeface="DejaVu Sans" pitchFamily="2"/>
                      </a:endParaRPr>
                    </a:p>
                  </a:txBody>
                  <a:tcPr/>
                </a:tc>
              </a:tr>
              <a:tr h="459360">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1</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printf</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Displays data to stdout</a:t>
                      </a:r>
                      <a:endParaRPr lang="en-IN" sz="1800" b="1" i="0" u="none" strike="noStrike" kern="1200" cap="none">
                        <a:ln>
                          <a:noFill/>
                        </a:ln>
                        <a:latin typeface="Liberation Sans" pitchFamily="18"/>
                        <a:ea typeface="DejaVu Sans" pitchFamily="2"/>
                        <a:cs typeface="DejaVu Sans" pitchFamily="2"/>
                      </a:endParaRPr>
                    </a:p>
                  </a:txBody>
                  <a:tcPr/>
                </a:tc>
              </a:tr>
              <a:tr h="459360">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2</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scanf</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Reads input data from stdin</a:t>
                      </a:r>
                      <a:endParaRPr lang="en-IN" sz="1800" b="1" i="0" u="none" strike="noStrike" kern="1200" cap="none">
                        <a:ln>
                          <a:noFill/>
                        </a:ln>
                        <a:latin typeface="Liberation Sans" pitchFamily="18"/>
                        <a:ea typeface="DejaVu Sans" pitchFamily="2"/>
                        <a:cs typeface="DejaVu Sans" pitchFamily="2"/>
                      </a:endParaRPr>
                    </a:p>
                  </a:txBody>
                  <a:tcPr/>
                </a:tc>
              </a:tr>
              <a:tr h="459360">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3</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fprintf</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Displays data to the stream</a:t>
                      </a:r>
                      <a:endParaRPr lang="en-IN" sz="1800" b="1" i="0" u="none" strike="noStrike" kern="1200" cap="none">
                        <a:ln>
                          <a:noFill/>
                        </a:ln>
                        <a:latin typeface="Liberation Sans" pitchFamily="18"/>
                        <a:ea typeface="DejaVu Sans" pitchFamily="2"/>
                        <a:cs typeface="DejaVu Sans" pitchFamily="2"/>
                      </a:endParaRPr>
                    </a:p>
                  </a:txBody>
                  <a:tcPr/>
                </a:tc>
              </a:tr>
              <a:tr h="459360">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4</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fscanf</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Reads input data from the stream</a:t>
                      </a:r>
                      <a:endParaRPr lang="en-IN" sz="1800" b="1" i="0" u="none" strike="noStrike" kern="1200" cap="none">
                        <a:ln>
                          <a:noFill/>
                        </a:ln>
                        <a:latin typeface="Liberation Sans" pitchFamily="18"/>
                        <a:ea typeface="DejaVu Sans" pitchFamily="2"/>
                        <a:cs typeface="DejaVu Sans" pitchFamily="2"/>
                      </a:endParaRPr>
                    </a:p>
                  </a:txBody>
                  <a:tcPr/>
                </a:tc>
              </a:tr>
              <a:tr h="459360">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5</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rename</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Renames the given file</a:t>
                      </a:r>
                      <a:endParaRPr lang="en-IN" sz="1800" b="1" i="0" u="none" strike="noStrike" kern="1200" cap="none">
                        <a:ln>
                          <a:noFill/>
                        </a:ln>
                        <a:latin typeface="Liberation Sans" pitchFamily="18"/>
                        <a:ea typeface="DejaVu Sans" pitchFamily="2"/>
                        <a:cs typeface="DejaVu Sans" pitchFamily="2"/>
                      </a:endParaRPr>
                    </a:p>
                  </a:txBody>
                  <a:tcPr/>
                </a:tc>
              </a:tr>
              <a:tr h="459360">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6</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remove</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Deletes the given file</a:t>
                      </a:r>
                      <a:endParaRPr lang="en-IN" sz="1800" b="1" i="0" u="none" strike="noStrike" kern="1200" cap="none">
                        <a:ln>
                          <a:noFill/>
                        </a:ln>
                        <a:latin typeface="Liberation Sans" pitchFamily="18"/>
                        <a:ea typeface="DejaVu Sans" pitchFamily="2"/>
                        <a:cs typeface="DejaVu Sans" pitchFamily="2"/>
                      </a:endParaRPr>
                    </a:p>
                  </a:txBody>
                  <a:tcPr/>
                </a:tc>
              </a:tr>
              <a:tr h="459360">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7</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fopen</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Opens the given file</a:t>
                      </a:r>
                      <a:endParaRPr lang="en-IN" sz="1800" b="1" i="0" u="none" strike="noStrike" kern="1200" cap="none">
                        <a:ln>
                          <a:noFill/>
                        </a:ln>
                        <a:latin typeface="Liberation Sans" pitchFamily="18"/>
                        <a:ea typeface="DejaVu Sans" pitchFamily="2"/>
                        <a:cs typeface="DejaVu Sans" pitchFamily="2"/>
                      </a:endParaRPr>
                    </a:p>
                  </a:txBody>
                  <a:tcPr/>
                </a:tc>
              </a:tr>
              <a:tr h="459360">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8</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fclose</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Closes an open file</a:t>
                      </a:r>
                      <a:endParaRPr lang="en-IN" sz="1800" b="1" i="0" u="none" strike="noStrike" kern="1200" cap="none">
                        <a:ln>
                          <a:noFill/>
                        </a:ln>
                        <a:latin typeface="Liberation Sans" pitchFamily="18"/>
                        <a:ea typeface="DejaVu Sans" pitchFamily="2"/>
                        <a:cs typeface="DejaVu Sans" pitchFamily="2"/>
                      </a:endParaRPr>
                    </a:p>
                  </a:txBody>
                  <a:tcPr/>
                </a:tc>
              </a:tr>
              <a:tr h="459360">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9</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fgetc</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Fetches the next character from the given stream</a:t>
                      </a:r>
                      <a:endParaRPr lang="en-IN" sz="1800" b="1" i="0" u="none" strike="noStrike" kern="1200" cap="none">
                        <a:ln>
                          <a:noFill/>
                        </a:ln>
                        <a:latin typeface="Liberation Sans" pitchFamily="18"/>
                        <a:ea typeface="DejaVu Sans" pitchFamily="2"/>
                        <a:cs typeface="DejaVu Sans" pitchFamily="2"/>
                      </a:endParaRP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pPr lvl="0"/>
            <a:fld id="{4B10A25A-B470-4020-987B-C97A75C99F0A}" type="datetime1">
              <a:rPr/>
            </a:fld>
            <a:endParaRPr lang="en-IN"/>
          </a:p>
        </p:txBody>
      </p:sp>
      <p:sp>
        <p:nvSpPr>
          <p:cNvPr id="5" name="Slide Number Placeholder 3"/>
          <p:cNvSpPr>
            <a:spLocks noGrp="1"/>
          </p:cNvSpPr>
          <p:nvPr>
            <p:ph type="sldNum" sz="quarter" idx="12"/>
          </p:nvPr>
        </p:nvSpPr>
        <p:spPr/>
        <p:txBody>
          <a:bodyPr/>
          <a:lstStyle/>
          <a:p>
            <a:pPr lvl="0"/>
            <a:fld id="{E203C3BA-1E08-44B3-AD3F-CC8394933543}" type="slidenum">
              <a:rPr/>
            </a:fld>
            <a:endParaRPr lang="en-IN"/>
          </a:p>
        </p:txBody>
      </p:sp>
      <p:graphicFrame>
        <p:nvGraphicFramePr>
          <p:cNvPr id="2" name="Table Placeholder 1"/>
          <p:cNvGraphicFramePr>
            <a:graphicFrameLocks noGrp="1"/>
          </p:cNvGraphicFramePr>
          <p:nvPr>
            <p:ph type="tbl" idx="4294967295"/>
          </p:nvPr>
        </p:nvGraphicFramePr>
        <p:xfrm>
          <a:off x="367559" y="27720"/>
          <a:ext cx="9360000" cy="7490517"/>
        </p:xfrm>
        <a:graphic>
          <a:graphicData uri="http://schemas.openxmlformats.org/drawingml/2006/table">
            <a:tbl>
              <a:tblPr firstRow="1" bandRow="1">
                <a:tableStyleId>{8C022958-32EE-48BB-A0F9-E0D8ECEFCA97}</a:tableStyleId>
              </a:tblPr>
              <a:tblGrid>
                <a:gridCol w="1231920"/>
                <a:gridCol w="2217960"/>
                <a:gridCol w="5910120"/>
              </a:tblGrid>
              <a:tr h="773640">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10</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fputc</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Writes a new character to the given stream</a:t>
                      </a:r>
                      <a:endParaRPr lang="en-IN" sz="1800" b="1" i="0" u="none" strike="noStrike" kern="1200" cap="none">
                        <a:ln>
                          <a:noFill/>
                        </a:ln>
                        <a:latin typeface="Liberation Sans" pitchFamily="18"/>
                        <a:ea typeface="DejaVu Sans" pitchFamily="2"/>
                        <a:cs typeface="DejaVu Sans" pitchFamily="2"/>
                      </a:endParaRPr>
                    </a:p>
                  </a:txBody>
                  <a:tcPr/>
                </a:tc>
              </a:tr>
              <a:tr h="773640">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11</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fgets</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Fetches a line (string) from the given stream</a:t>
                      </a:r>
                      <a:endParaRPr lang="en-IN" sz="1800" b="1" i="0" u="none" strike="noStrike" kern="1200" cap="none">
                        <a:ln>
                          <a:noFill/>
                        </a:ln>
                        <a:latin typeface="Liberation Sans" pitchFamily="18"/>
                        <a:ea typeface="DejaVu Sans" pitchFamily="2"/>
                        <a:cs typeface="DejaVu Sans" pitchFamily="2"/>
                      </a:endParaRPr>
                    </a:p>
                  </a:txBody>
                  <a:tcPr/>
                </a:tc>
              </a:tr>
              <a:tr h="433799">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12</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fputs</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Writes a new string to the given stream</a:t>
                      </a:r>
                      <a:endParaRPr lang="en-IN" sz="1800" b="1" i="0" u="none" strike="noStrike" kern="1200" cap="none">
                        <a:ln>
                          <a:noFill/>
                        </a:ln>
                        <a:latin typeface="Liberation Sans" pitchFamily="18"/>
                        <a:ea typeface="DejaVu Sans" pitchFamily="2"/>
                        <a:cs typeface="DejaVu Sans" pitchFamily="2"/>
                      </a:endParaRPr>
                    </a:p>
                  </a:txBody>
                  <a:tcPr/>
                </a:tc>
              </a:tr>
              <a:tr h="773640">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13</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getc</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Fetches the next character from the given stream</a:t>
                      </a:r>
                      <a:endParaRPr lang="en-IN" sz="1800" b="1" i="0" u="none" strike="noStrike" kern="1200" cap="none">
                        <a:ln>
                          <a:noFill/>
                        </a:ln>
                        <a:latin typeface="Liberation Sans" pitchFamily="18"/>
                        <a:ea typeface="DejaVu Sans" pitchFamily="2"/>
                        <a:cs typeface="DejaVu Sans" pitchFamily="2"/>
                      </a:endParaRPr>
                    </a:p>
                  </a:txBody>
                  <a:tcPr/>
                </a:tc>
              </a:tr>
              <a:tr h="433799">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14</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gets</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Fetches a string from stdin</a:t>
                      </a:r>
                      <a:endParaRPr lang="en-IN" sz="1800" b="1" i="0" u="none" strike="noStrike" kern="1200" cap="none">
                        <a:ln>
                          <a:noFill/>
                        </a:ln>
                        <a:latin typeface="Liberation Sans" pitchFamily="18"/>
                        <a:ea typeface="DejaVu Sans" pitchFamily="2"/>
                        <a:cs typeface="DejaVu Sans" pitchFamily="2"/>
                      </a:endParaRPr>
                    </a:p>
                  </a:txBody>
                  <a:tcPr/>
                </a:tc>
              </a:tr>
              <a:tr h="773640">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15</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putc</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Writes a new character to the given stream</a:t>
                      </a:r>
                      <a:endParaRPr lang="en-IN" sz="1800" b="1" i="0" u="none" strike="noStrike" kern="1200" cap="none">
                        <a:ln>
                          <a:noFill/>
                        </a:ln>
                        <a:latin typeface="Liberation Sans" pitchFamily="18"/>
                        <a:ea typeface="DejaVu Sans" pitchFamily="2"/>
                        <a:cs typeface="DejaVu Sans" pitchFamily="2"/>
                      </a:endParaRPr>
                    </a:p>
                  </a:txBody>
                  <a:tcPr/>
                </a:tc>
              </a:tr>
              <a:tr h="433799">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16</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puts</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Writes a new string to stdout</a:t>
                      </a:r>
                      <a:endParaRPr lang="en-IN" sz="1800" b="1" i="0" u="none" strike="noStrike" kern="1200" cap="none">
                        <a:ln>
                          <a:noFill/>
                        </a:ln>
                        <a:latin typeface="Liberation Sans" pitchFamily="18"/>
                        <a:ea typeface="DejaVu Sans" pitchFamily="2"/>
                        <a:cs typeface="DejaVu Sans" pitchFamily="2"/>
                      </a:endParaRPr>
                    </a:p>
                  </a:txBody>
                  <a:tcPr/>
                </a:tc>
              </a:tr>
              <a:tr h="773640">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17</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feof</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Checks the EOF indicator for a given stream</a:t>
                      </a:r>
                      <a:endParaRPr lang="en-IN" sz="1800" b="1" i="0" u="none" strike="noStrike" kern="1200" cap="none">
                        <a:ln>
                          <a:noFill/>
                        </a:ln>
                        <a:latin typeface="Liberation Sans" pitchFamily="18"/>
                        <a:ea typeface="DejaVu Sans" pitchFamily="2"/>
                        <a:cs typeface="DejaVu Sans" pitchFamily="2"/>
                      </a:endParaRPr>
                    </a:p>
                  </a:txBody>
                  <a:tcPr/>
                </a:tc>
              </a:tr>
              <a:tr h="773640">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18</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fseek</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Advances the position of a given stream to the specified number of bytes</a:t>
                      </a:r>
                      <a:endParaRPr lang="en-IN" sz="1800" b="1" i="0" u="none" strike="noStrike" kern="1200" cap="none">
                        <a:ln>
                          <a:noFill/>
                        </a:ln>
                        <a:latin typeface="Liberation Sans" pitchFamily="18"/>
                        <a:ea typeface="DejaVu Sans" pitchFamily="2"/>
                        <a:cs typeface="DejaVu Sans" pitchFamily="2"/>
                      </a:endParaRPr>
                    </a:p>
                  </a:txBody>
                  <a:tcPr/>
                </a:tc>
              </a:tr>
              <a:tr h="773640">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19</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ftell</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Fetches the current file position in a given stream</a:t>
                      </a:r>
                      <a:endParaRPr lang="en-IN" sz="1800" b="1" i="0" u="none" strike="noStrike" kern="1200" cap="none">
                        <a:ln>
                          <a:noFill/>
                        </a:ln>
                        <a:latin typeface="Liberation Sans" pitchFamily="18"/>
                        <a:ea typeface="DejaVu Sans" pitchFamily="2"/>
                        <a:cs typeface="DejaVu Sans" pitchFamily="2"/>
                      </a:endParaRPr>
                    </a:p>
                  </a:txBody>
                  <a:tcPr/>
                </a:tc>
              </a:tr>
              <a:tr h="773640">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20</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rewind</a:t>
                      </a:r>
                      <a:endParaRPr lang="en-IN" sz="1800" b="1" i="0" u="none" strike="noStrike" kern="1200" cap="none">
                        <a:ln>
                          <a:noFill/>
                        </a:ln>
                        <a:latin typeface="Liberation Sans" pitchFamily="18"/>
                        <a:ea typeface="DejaVu Sans" pitchFamily="2"/>
                        <a:cs typeface="DejaVu Sans" pitchFamily="2"/>
                      </a:endParaRPr>
                    </a:p>
                  </a:txBody>
                  <a:tcPr/>
                </a:tc>
                <a:tc>
                  <a:txBody>
                    <a:bodyPr/>
                    <a:lstStyle/>
                    <a:p>
                      <a:pPr marL="0" marR="0" lvl="0" indent="0" hangingPunct="0">
                        <a:lnSpc>
                          <a:spcPct val="100000"/>
                        </a:lnSpc>
                        <a:spcBef>
                          <a:spcPts val="0"/>
                        </a:spcBef>
                        <a:spcAft>
                          <a:spcPts val="0"/>
                        </a:spcAft>
                        <a:buNone/>
                      </a:pPr>
                      <a:r>
                        <a:rPr lang="en-IN" sz="1800" b="1" i="0" u="none" strike="noStrike" kern="1200" cap="none">
                          <a:ln>
                            <a:noFill/>
                          </a:ln>
                          <a:latin typeface="Liberation Sans" pitchFamily="18"/>
                          <a:ea typeface="DejaVu Sans" pitchFamily="2"/>
                          <a:cs typeface="DejaVu Sans" pitchFamily="2"/>
                        </a:rPr>
                        <a:t>Moves back the cursor to the beginning of the file.</a:t>
                      </a:r>
                      <a:endParaRPr lang="en-IN" sz="1800" b="1" i="0" u="none" strike="noStrike" kern="1200" cap="none">
                        <a:ln>
                          <a:noFill/>
                        </a:ln>
                        <a:latin typeface="Liberation Sans" pitchFamily="18"/>
                        <a:ea typeface="DejaVu Sans" pitchFamily="2"/>
                        <a:cs typeface="DejaVu Sans" pitchFamily="2"/>
                      </a:endParaRPr>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pPr lvl="0"/>
            <a:fld id="{48452388-900C-48AC-99F9-E35E4DBD236D}" type="datetime1">
              <a:rPr/>
            </a:fld>
            <a:endParaRPr lang="en-IN"/>
          </a:p>
        </p:txBody>
      </p:sp>
      <p:sp>
        <p:nvSpPr>
          <p:cNvPr id="6" name="Slide Number Placeholder 3"/>
          <p:cNvSpPr>
            <a:spLocks noGrp="1"/>
          </p:cNvSpPr>
          <p:nvPr>
            <p:ph type="sldNum" sz="quarter" idx="12"/>
          </p:nvPr>
        </p:nvSpPr>
        <p:spPr/>
        <p:txBody>
          <a:bodyPr/>
          <a:lstStyle/>
          <a:p>
            <a:pPr lvl="0"/>
            <a:fld id="{700F1DBE-7ABB-409F-BEFC-B0321E7EFA12}" type="slidenum">
              <a:rPr/>
            </a:fld>
            <a:endParaRPr lang="en-IN"/>
          </a:p>
        </p:txBody>
      </p:sp>
      <p:sp>
        <p:nvSpPr>
          <p:cNvPr id="2" name="Title 1"/>
          <p:cNvSpPr txBox="1">
            <a:spLocks noGrp="1"/>
          </p:cNvSpPr>
          <p:nvPr>
            <p:ph type="title" idx="4294967295"/>
          </p:nvPr>
        </p:nvSpPr>
        <p:spPr/>
        <p:txBody>
          <a:bodyPr vert="horz"/>
          <a:lstStyle/>
          <a:p>
            <a:pPr lvl="0" rtl="0"/>
            <a:r>
              <a:rPr lang="en-IN" b="1">
                <a:ln/>
                <a:solidFill>
                  <a:schemeClr val="tx1"/>
                </a:solidFill>
                <a:effectLst>
                  <a:outerShdw blurRad="38100" dist="19050" dir="2700000" algn="tl" rotWithShape="0">
                    <a:schemeClr val="dk1">
                      <a:alpha val="40000"/>
                    </a:schemeClr>
                  </a:outerShdw>
                </a:effectLst>
              </a:rPr>
              <a:t>Operations on files</a:t>
            </a:r>
            <a:endParaRPr lang="en-IN" b="1">
              <a:ln/>
              <a:solidFill>
                <a:schemeClr val="tx1"/>
              </a:solidFill>
              <a:effectLst>
                <a:outerShdw blurRad="38100" dist="19050" dir="2700000" algn="tl" rotWithShape="0">
                  <a:schemeClr val="dk1">
                    <a:alpha val="40000"/>
                  </a:schemeClr>
                </a:outerShdw>
              </a:effectLst>
            </a:endParaRPr>
          </a:p>
        </p:txBody>
      </p:sp>
      <p:sp>
        <p:nvSpPr>
          <p:cNvPr id="3" name="Text Placeholder 2"/>
          <p:cNvSpPr txBox="1">
            <a:spLocks noGrp="1"/>
          </p:cNvSpPr>
          <p:nvPr>
            <p:ph type="body" idx="4294967295"/>
          </p:nvPr>
        </p:nvSpPr>
        <p:spPr/>
        <p:txBody>
          <a:bodyPr vert="horz"/>
          <a:lstStyle/>
          <a:p>
            <a:pPr lvl="0" rtl="0">
              <a:buClr>
                <a:srgbClr val="77CAEE"/>
              </a:buClr>
              <a:buSzPct val="45000"/>
              <a:buFont typeface="StarSymbol"/>
              <a:buChar char="●"/>
            </a:pPr>
            <a:r>
              <a:rPr lang="en-IN" b="1">
                <a:ln/>
                <a:solidFill>
                  <a:schemeClr val="tx1"/>
                </a:solidFill>
                <a:effectLst>
                  <a:outerShdw blurRad="38100" dist="19050" dir="2700000" algn="tl" rotWithShape="0">
                    <a:schemeClr val="dk1">
                      <a:alpha val="40000"/>
                    </a:schemeClr>
                  </a:outerShdw>
                </a:effectLst>
              </a:rPr>
              <a:t>There are 6 modes of file handling in c, that are as follows</a:t>
            </a:r>
            <a:endParaRPr lang="en-IN" b="1">
              <a:ln/>
              <a:solidFill>
                <a:schemeClr val="tx1"/>
              </a:solidFill>
              <a:effectLst>
                <a:outerShdw blurRad="38100" dist="19050" dir="2700000" algn="tl" rotWithShape="0">
                  <a:schemeClr val="dk1">
                    <a:alpha val="40000"/>
                  </a:schemeClr>
                </a:outerShdw>
              </a:effectLst>
            </a:endParaRPr>
          </a:p>
          <a:p>
            <a:pPr lvl="0" rtl="0">
              <a:buClr>
                <a:srgbClr val="77CAEE"/>
              </a:buClr>
              <a:buSzPct val="45000"/>
              <a:buFont typeface="StarSymbol"/>
              <a:buChar char="●"/>
            </a:pPr>
            <a:r>
              <a:rPr lang="en-IN" b="1">
                <a:ln/>
                <a:solidFill>
                  <a:schemeClr val="tx1"/>
                </a:solidFill>
                <a:effectLst>
                  <a:outerShdw blurRad="38100" dist="19050" dir="2700000" algn="tl" rotWithShape="0">
                    <a:schemeClr val="dk1">
                      <a:alpha val="40000"/>
                    </a:schemeClr>
                  </a:outerShdw>
                </a:effectLst>
              </a:rPr>
              <a:t>`r` : read mode :- can read the content of the file, if file doesnt exist , will return null</a:t>
            </a:r>
            <a:endParaRPr lang="en-IN" b="1">
              <a:ln/>
              <a:solidFill>
                <a:schemeClr val="tx1"/>
              </a:solidFill>
              <a:effectLst>
                <a:outerShdw blurRad="38100" dist="19050" dir="2700000" algn="tl" rotWithShape="0">
                  <a:schemeClr val="dk1">
                    <a:alpha val="40000"/>
                  </a:schemeClr>
                </a:outerShdw>
              </a:effectLst>
            </a:endParaRPr>
          </a:p>
          <a:p>
            <a:pPr lvl="0" rtl="0">
              <a:buClr>
                <a:srgbClr val="77CAEE"/>
              </a:buClr>
              <a:buSzPct val="45000"/>
              <a:buFont typeface="StarSymbol"/>
              <a:buChar char="●"/>
            </a:pPr>
            <a:r>
              <a:rPr lang="en-IN" b="1">
                <a:ln/>
                <a:solidFill>
                  <a:schemeClr val="tx1"/>
                </a:solidFill>
                <a:effectLst>
                  <a:outerShdw blurRad="38100" dist="19050" dir="2700000" algn="tl" rotWithShape="0">
                    <a:schemeClr val="dk1">
                      <a:alpha val="40000"/>
                    </a:schemeClr>
                  </a:outerShdw>
                </a:effectLst>
              </a:rPr>
              <a:t>`w` : write mode :- is used to overwrite the content to a file, if a file exist all its content will be erased, if file doesn’t exist , file will be created.</a:t>
            </a:r>
            <a:endParaRPr lang="en-IN" b="1">
              <a:ln/>
              <a:solidFill>
                <a:schemeClr val="tx1"/>
              </a:solidFill>
              <a:effectLst>
                <a:outerShdw blurRad="38100" dist="19050" dir="2700000" algn="tl" rotWithShape="0">
                  <a:schemeClr val="dk1">
                    <a:alpha val="40000"/>
                  </a:schemeClr>
                </a:outerShdw>
              </a:effectLst>
            </a:endParaRPr>
          </a:p>
          <a:p>
            <a:pPr lvl="0" rtl="0">
              <a:buClr>
                <a:srgbClr val="77CAEE"/>
              </a:buClr>
              <a:buSzPct val="45000"/>
              <a:buFont typeface="StarSymbol"/>
              <a:buChar char="●"/>
            </a:pPr>
            <a:r>
              <a:rPr lang="en-IN" b="1">
                <a:ln/>
                <a:solidFill>
                  <a:schemeClr val="tx1"/>
                </a:solidFill>
                <a:effectLst>
                  <a:outerShdw blurRad="38100" dist="19050" dir="2700000" algn="tl" rotWithShape="0">
                    <a:schemeClr val="dk1">
                      <a:alpha val="40000"/>
                    </a:schemeClr>
                  </a:outerShdw>
                </a:effectLst>
              </a:rPr>
              <a:t>`a` : append mode :- is used to append to a given file at the end of the file, this will also create new file if it doesnt exist.</a:t>
            </a:r>
            <a:endParaRPr lang="en-IN" b="1">
              <a:ln/>
              <a:solidFill>
                <a:schemeClr val="tx1"/>
              </a:solidFill>
              <a:effectLst>
                <a:outerShdw blurRad="38100" dist="19050" dir="2700000" algn="tl" rotWithShape="0">
                  <a:schemeClr val="dk1">
                    <a:alpha val="40000"/>
                  </a:schemeClr>
                </a:outerShdw>
              </a:effectLst>
            </a:endParaRPr>
          </a:p>
          <a:p>
            <a:pPr lvl="0" rtl="0">
              <a:buClr>
                <a:srgbClr val="77CAEE"/>
              </a:buClr>
              <a:buSzPct val="45000"/>
              <a:buFont typeface="StarSymbol"/>
              <a:buChar char="●"/>
            </a:pPr>
            <a:endParaRPr lang="en-IN" b="1">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pPr lvl="0"/>
            <a:fld id="{590D833C-F997-44CC-BAB5-7BFB76287B12}" type="datetime1">
              <a:rPr/>
            </a:fld>
            <a:endParaRPr lang="en-IN"/>
          </a:p>
        </p:txBody>
      </p:sp>
      <p:sp>
        <p:nvSpPr>
          <p:cNvPr id="5" name="Slide Number Placeholder 3"/>
          <p:cNvSpPr>
            <a:spLocks noGrp="1"/>
          </p:cNvSpPr>
          <p:nvPr>
            <p:ph type="sldNum" sz="quarter" idx="12"/>
          </p:nvPr>
        </p:nvSpPr>
        <p:spPr/>
        <p:txBody>
          <a:bodyPr/>
          <a:lstStyle/>
          <a:p>
            <a:pPr lvl="0"/>
            <a:fld id="{E18C35AB-59C6-40F1-9013-C9CCBE6F720B}" type="slidenum">
              <a:rPr/>
            </a:fld>
            <a:endParaRPr lang="en-IN"/>
          </a:p>
        </p:txBody>
      </p:sp>
      <p:sp>
        <p:nvSpPr>
          <p:cNvPr id="2" name="Text Placeholder 1"/>
          <p:cNvSpPr txBox="1">
            <a:spLocks noGrp="1"/>
          </p:cNvSpPr>
          <p:nvPr>
            <p:ph type="body" idx="4294967295"/>
          </p:nvPr>
        </p:nvSpPr>
        <p:spPr/>
        <p:txBody>
          <a:bodyPr vert="horz"/>
          <a:lstStyle/>
          <a:p>
            <a:pPr lvl="0" rtl="0">
              <a:buClr>
                <a:srgbClr val="77CAEE"/>
              </a:buClr>
              <a:buSzPct val="45000"/>
              <a:buFont typeface="StarSymbol"/>
              <a:buChar char="●"/>
            </a:pPr>
            <a:r>
              <a:rPr lang="en-IN" b="1">
                <a:ln/>
                <a:solidFill>
                  <a:schemeClr val="tx1"/>
                </a:solidFill>
                <a:effectLst>
                  <a:outerShdw blurRad="38100" dist="19050" dir="2700000" algn="tl" rotWithShape="0">
                    <a:schemeClr val="dk1">
                      <a:alpha val="40000"/>
                    </a:schemeClr>
                  </a:outerShdw>
                </a:effectLst>
              </a:rPr>
              <a:t>`r`+`: read plus :- used to `edit` file, read + write the content of file, will not create new file and can write anywhere we want. Cursor is at the beginning</a:t>
            </a:r>
            <a:endParaRPr lang="en-IN" b="1">
              <a:ln/>
              <a:solidFill>
                <a:schemeClr val="tx1"/>
              </a:solidFill>
              <a:effectLst>
                <a:outerShdw blurRad="38100" dist="19050" dir="2700000" algn="tl" rotWithShape="0">
                  <a:schemeClr val="dk1">
                    <a:alpha val="40000"/>
                  </a:schemeClr>
                </a:outerShdw>
              </a:effectLst>
            </a:endParaRPr>
          </a:p>
          <a:p>
            <a:pPr lvl="0" rtl="0">
              <a:buClr>
                <a:srgbClr val="77CAEE"/>
              </a:buClr>
              <a:buSzPct val="45000"/>
              <a:buFont typeface="StarSymbol"/>
              <a:buChar char="●"/>
            </a:pPr>
            <a:r>
              <a:rPr lang="en-IN" b="1">
                <a:ln/>
                <a:solidFill>
                  <a:schemeClr val="tx1"/>
                </a:solidFill>
                <a:effectLst>
                  <a:outerShdw blurRad="38100" dist="19050" dir="2700000" algn="tl" rotWithShape="0">
                    <a:schemeClr val="dk1">
                      <a:alpha val="40000"/>
                    </a:schemeClr>
                  </a:outerShdw>
                </a:effectLst>
              </a:rPr>
              <a:t>`w+` : write plus :- used to write and read the file, will create file if it doesn’t already exist, but if file exist, its previous data will be erased.</a:t>
            </a:r>
            <a:endParaRPr lang="en-IN" b="1">
              <a:ln/>
              <a:solidFill>
                <a:schemeClr val="tx1"/>
              </a:solidFill>
              <a:effectLst>
                <a:outerShdw blurRad="38100" dist="19050" dir="2700000" algn="tl" rotWithShape="0">
                  <a:schemeClr val="dk1">
                    <a:alpha val="40000"/>
                  </a:schemeClr>
                </a:outerShdw>
              </a:effectLst>
            </a:endParaRPr>
          </a:p>
          <a:p>
            <a:pPr lvl="0" rtl="0">
              <a:buClr>
                <a:srgbClr val="77CAEE"/>
              </a:buClr>
              <a:buSzPct val="45000"/>
              <a:buFont typeface="StarSymbol"/>
              <a:buChar char="●"/>
            </a:pPr>
            <a:r>
              <a:rPr lang="en-IN" b="1">
                <a:ln/>
                <a:solidFill>
                  <a:schemeClr val="tx1"/>
                </a:solidFill>
                <a:effectLst>
                  <a:outerShdw blurRad="38100" dist="19050" dir="2700000" algn="tl" rotWithShape="0">
                    <a:schemeClr val="dk1">
                      <a:alpha val="40000"/>
                    </a:schemeClr>
                  </a:outerShdw>
                </a:effectLst>
              </a:rPr>
              <a:t>`a+` : append plus :- used to append and read the file, will create a file if it doesn’t already exist, but if file exist its previous data will not be affected and can’t be changed. Data can only be appended at the end of the file.</a:t>
            </a:r>
            <a:endParaRPr lang="en-IN" b="1">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theme/theme1.xml><?xml version="1.0" encoding="utf-8"?>
<a:theme xmlns:a="http://schemas.openxmlformats.org/drawingml/2006/main" name="Blue_Curv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ue_Curv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4701</Words>
  <Application>WPS Presentation</Application>
  <PresentationFormat>Widescreen</PresentationFormat>
  <Paragraphs>248</Paragraphs>
  <Slides>12</Slides>
  <Notes>12</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12</vt:i4>
      </vt:variant>
    </vt:vector>
  </HeadingPairs>
  <TitlesOfParts>
    <vt:vector size="24" baseType="lpstr">
      <vt:lpstr>Arial</vt:lpstr>
      <vt:lpstr>SimSun</vt:lpstr>
      <vt:lpstr>Wingdings</vt:lpstr>
      <vt:lpstr>Liberation Sans</vt:lpstr>
      <vt:lpstr>DejaVu Sans</vt:lpstr>
      <vt:lpstr>Segoe Print</vt:lpstr>
      <vt:lpstr>Calibri</vt:lpstr>
      <vt:lpstr>StarSymbol</vt:lpstr>
      <vt:lpstr>Microsoft YaHei</vt:lpstr>
      <vt:lpstr>Arial Unicode MS</vt:lpstr>
      <vt:lpstr>Blue_Curve</vt:lpstr>
      <vt:lpstr>Blue_Curve1</vt:lpstr>
      <vt:lpstr>File handling in C</vt:lpstr>
      <vt:lpstr>What is file?</vt:lpstr>
      <vt:lpstr>PowerPoint 演示文稿</vt:lpstr>
      <vt:lpstr>PowerPoint 演示文稿</vt:lpstr>
      <vt:lpstr>PowerPoint 演示文稿</vt:lpstr>
      <vt:lpstr>Functions in stdio.h</vt:lpstr>
      <vt:lpstr>PowerPoint 演示文稿</vt:lpstr>
      <vt:lpstr>Operations on files</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Curve</dc:title>
  <dc:creator/>
  <cp:lastModifiedBy>Coding Blocks</cp:lastModifiedBy>
  <cp:revision>33</cp:revision>
  <dcterms:created xsi:type="dcterms:W3CDTF">2023-03-05T23:48:00Z</dcterms:created>
  <dcterms:modified xsi:type="dcterms:W3CDTF">2023-08-18T06:37:15Z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BDD6BA9B586341C29C6674BCF29C0966</vt:lpwstr>
  </property>
  <property fmtid="{D5CDD505-2E9C-101B-9397-08002B2CF9AE}" pid="3" name="KSOProductBuildVer">
    <vt:lpwstr>1033-11.2.0.11219</vt:lpwstr>
  </property>
</Properties>
</file>