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notesMasterIdLst>
    <p:notesMasterId r:id="rId17"/>
  </p:notesMasterIdLst>
  <p:sldIdLst>
    <p:sldId id="318" r:id="rId2"/>
    <p:sldId id="321" r:id="rId3"/>
    <p:sldId id="320" r:id="rId4"/>
    <p:sldId id="330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31" r:id="rId13"/>
    <p:sldId id="332" r:id="rId14"/>
    <p:sldId id="329" r:id="rId15"/>
    <p:sldId id="31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9671" autoAdjust="0"/>
  </p:normalViewPr>
  <p:slideViewPr>
    <p:cSldViewPr snapToGrid="0" snapToObjects="1">
      <p:cViewPr>
        <p:scale>
          <a:sx n="140" d="100"/>
          <a:sy n="140" d="100"/>
        </p:scale>
        <p:origin x="1096" y="-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3C6E9-8256-5145-B234-3E808FE940A8}" type="datetimeFigureOut">
              <a:rPr lang="en-US" smtClean="0"/>
              <a:pPr/>
              <a:t>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769B7-9CEB-4443-9AC4-51507C0A2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9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  <a:p>
            <a:endParaRPr lang="en-US" dirty="0"/>
          </a:p>
          <a:p>
            <a:r>
              <a:rPr lang="en-US" dirty="0"/>
              <a:t>We don</a:t>
            </a:r>
            <a:r>
              <a:rPr lang="fr-FR" dirty="0"/>
              <a:t>’</a:t>
            </a:r>
            <a:r>
              <a:rPr lang="en-US" dirty="0"/>
              <a:t>t worry about the actual time but number of primitive operations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97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97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97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1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5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3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7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9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6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Misc</a:t>
            </a:r>
            <a:r>
              <a:rPr lang="en-IN" dirty="0"/>
              <a:t> Topics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Space Time Complexity Analysis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Lecture-12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08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054431"/>
            <a:ext cx="7189385" cy="1362075"/>
          </a:xfrm>
        </p:spPr>
        <p:txBody>
          <a:bodyPr anchor="ctr"/>
          <a:lstStyle/>
          <a:p>
            <a:r>
              <a:rPr lang="en-US" dirty="0"/>
              <a:t>What is space complexity?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0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619" y="522514"/>
            <a:ext cx="7189385" cy="1362075"/>
          </a:xfrm>
        </p:spPr>
        <p:txBody>
          <a:bodyPr anchor="ctr"/>
          <a:lstStyle/>
          <a:p>
            <a:r>
              <a:rPr lang="en-US" dirty="0"/>
              <a:t>What in case of recursion?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charset="0"/>
              <a:buChar char="•"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Factorial (Iteratively, recursively)</a:t>
            </a: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charset="0"/>
              <a:buChar char="•"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Fibonacci</a:t>
            </a:r>
          </a:p>
        </p:txBody>
      </p:sp>
    </p:spTree>
    <p:extLst>
      <p:ext uri="{BB962C8B-B14F-4D97-AF65-F5344CB8AC3E}">
        <p14:creationId xmlns:p14="http://schemas.microsoft.com/office/powerpoint/2010/main" val="272531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707136"/>
            <a:ext cx="7189385" cy="967285"/>
          </a:xfrm>
        </p:spPr>
        <p:txBody>
          <a:bodyPr anchor="ctr"/>
          <a:lstStyle/>
          <a:p>
            <a:r>
              <a:rPr lang="en-US" dirty="0"/>
              <a:t>Examples?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for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=0;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&lt;=n-1;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++ ){</a:t>
            </a: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=new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531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1116281"/>
            <a:ext cx="7189385" cy="3104843"/>
          </a:xfrm>
        </p:spPr>
        <p:txBody>
          <a:bodyPr anchor="ctr"/>
          <a:lstStyle/>
          <a:p>
            <a:r>
              <a:rPr lang="en-US" dirty="0"/>
              <a:t>Binary Search?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1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HW - Go through the assignments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1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51525"/>
            <a:ext cx="3586162" cy="365125"/>
          </a:xfrm>
          <a:prstGeom prst="rect">
            <a:avLst/>
          </a:prstGeom>
        </p:spPr>
        <p:txBody>
          <a:bodyPr/>
          <a:lstStyle/>
          <a:p>
            <a:fld id="{41BA1150-2180-4560-9232-27896A0379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Vectors?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Different Operations?</a:t>
            </a:r>
          </a:p>
          <a:p>
            <a:pPr>
              <a:buNone/>
            </a:pPr>
            <a:r>
              <a:rPr lang="en-US" dirty="0"/>
              <a:t>	vector_name.size();</a:t>
            </a:r>
          </a:p>
          <a:p>
            <a:pPr>
              <a:buNone/>
            </a:pPr>
            <a:r>
              <a:rPr lang="en-US" dirty="0"/>
              <a:t>   vector_name.begin();</a:t>
            </a:r>
          </a:p>
          <a:p>
            <a:pPr>
              <a:buNone/>
            </a:pPr>
            <a:r>
              <a:rPr lang="en-US" dirty="0"/>
              <a:t>	vector_name.end();</a:t>
            </a:r>
          </a:p>
          <a:p>
            <a:pPr>
              <a:buNone/>
            </a:pPr>
            <a:r>
              <a:rPr lang="en-US" dirty="0"/>
              <a:t>	vector_name.clear();</a:t>
            </a:r>
          </a:p>
          <a:p>
            <a:pPr>
              <a:buNone/>
            </a:pPr>
            <a:r>
              <a:rPr lang="en-US" dirty="0"/>
              <a:t>	vector_name.push_back();</a:t>
            </a:r>
          </a:p>
          <a:p>
            <a:pPr>
              <a:buNone/>
            </a:pPr>
            <a:r>
              <a:rPr lang="en-US" dirty="0"/>
              <a:t>	vector_name.pop_back();</a:t>
            </a:r>
          </a:p>
          <a:p>
            <a:pPr>
              <a:buNone/>
            </a:pPr>
            <a:r>
              <a:rPr lang="en-US" dirty="0"/>
              <a:t>	vector_name.capacity();</a:t>
            </a:r>
          </a:p>
          <a:p>
            <a:pPr>
              <a:buNone/>
            </a:pPr>
            <a:r>
              <a:rPr lang="en-US" dirty="0"/>
              <a:t>	vectore_name.max_size();</a:t>
            </a:r>
          </a:p>
        </p:txBody>
      </p:sp>
    </p:spTree>
    <p:extLst>
      <p:ext uri="{BB962C8B-B14F-4D97-AF65-F5344CB8AC3E}">
        <p14:creationId xmlns:p14="http://schemas.microsoft.com/office/powerpoint/2010/main" val="37442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Complexity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 algn="ctr">
              <a:buNone/>
            </a:pPr>
            <a:r>
              <a:rPr lang="en-US" dirty="0"/>
              <a:t>Amount of time/space taken by the algorithm to run as a function of the input size</a:t>
            </a:r>
          </a:p>
          <a:p>
            <a:pPr marL="6858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6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Selection Sort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8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Bubble Sort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Factorial</a:t>
            </a:r>
          </a:p>
          <a:p>
            <a:r>
              <a:rPr lang="en-US" dirty="0"/>
              <a:t>Function independent of N</a:t>
            </a:r>
          </a:p>
        </p:txBody>
      </p:sp>
    </p:spTree>
    <p:extLst>
      <p:ext uri="{BB962C8B-B14F-4D97-AF65-F5344CB8AC3E}">
        <p14:creationId xmlns:p14="http://schemas.microsoft.com/office/powerpoint/2010/main" val="29060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Insertion sort</a:t>
            </a:r>
          </a:p>
          <a:p>
            <a:r>
              <a:rPr lang="en-US" dirty="0"/>
              <a:t>Fibonacci</a:t>
            </a:r>
          </a:p>
          <a:p>
            <a:r>
              <a:rPr lang="en-US" dirty="0"/>
              <a:t>Merge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&lt;=n-1;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68580" indent="0">
              <a:buNone/>
            </a:pPr>
            <a:r>
              <a:rPr lang="en-US" dirty="0"/>
              <a:t>   for (j=i+1; j&lt;=k; j++){</a:t>
            </a:r>
          </a:p>
          <a:p>
            <a:pPr marL="68580" indent="0">
              <a:buNone/>
            </a:pPr>
            <a:r>
              <a:rPr lang="en-US" dirty="0"/>
              <a:t>       constant number of operations. </a:t>
            </a:r>
          </a:p>
          <a:p>
            <a:pPr marL="68580" indent="0">
              <a:buNone/>
            </a:pPr>
            <a:r>
              <a:rPr lang="en-US" dirty="0"/>
              <a:t>   }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2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&lt;=n-1;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68580" indent="0">
              <a:buNone/>
            </a:pPr>
            <a:r>
              <a:rPr lang="en-US" dirty="0"/>
              <a:t>   for (j=i+1; j&lt;=n; j++){</a:t>
            </a:r>
          </a:p>
          <a:p>
            <a:pPr marL="68580" indent="0">
              <a:buNone/>
            </a:pPr>
            <a:r>
              <a:rPr lang="en-US" dirty="0"/>
              <a:t>       constant number of operations. </a:t>
            </a:r>
          </a:p>
          <a:p>
            <a:pPr marL="68580" indent="0">
              <a:buNone/>
            </a:pPr>
            <a:r>
              <a:rPr lang="en-US" dirty="0"/>
              <a:t>   }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&lt;=n-1; ){</a:t>
            </a:r>
          </a:p>
          <a:p>
            <a:pPr marL="68580" indent="0">
              <a:buNone/>
            </a:pPr>
            <a:r>
              <a:rPr lang="en-US" dirty="0"/>
              <a:t>   for (j = 0; j&lt;k; j++){</a:t>
            </a:r>
          </a:p>
          <a:p>
            <a:pPr marL="68580" indent="0">
              <a:buNone/>
            </a:pPr>
            <a:r>
              <a:rPr lang="en-US" dirty="0"/>
              <a:t>       constant number of operations. </a:t>
            </a:r>
          </a:p>
          <a:p>
            <a:pPr marL="68580" indent="0">
              <a:buNone/>
            </a:pPr>
            <a:r>
              <a:rPr lang="en-US" dirty="0"/>
              <a:t>   }</a:t>
            </a:r>
          </a:p>
          <a:p>
            <a:pPr marL="68580" indent="0">
              <a:buNone/>
            </a:pPr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j;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</TotalTime>
  <Words>333</Words>
  <Application>Microsoft Macintosh PowerPoint</Application>
  <PresentationFormat>On-screen Show (4:3)</PresentationFormat>
  <Paragraphs>99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Verdana</vt:lpstr>
      <vt:lpstr>Wingdings 2</vt:lpstr>
      <vt:lpstr>1_CB FINAL</vt:lpstr>
      <vt:lpstr>Misc Topics</vt:lpstr>
      <vt:lpstr>Vectors?</vt:lpstr>
      <vt:lpstr>Order Complexity Analysis</vt:lpstr>
      <vt:lpstr>Experimental Analysis</vt:lpstr>
      <vt:lpstr>Theoretical Analysis</vt:lpstr>
      <vt:lpstr>Your turn</vt:lpstr>
      <vt:lpstr>Complexity Analysis Examples</vt:lpstr>
      <vt:lpstr>Complexity Analysis Examples</vt:lpstr>
      <vt:lpstr>Complexity Analysis Examples</vt:lpstr>
      <vt:lpstr>What is space complexity?</vt:lpstr>
      <vt:lpstr>What in case of recursion?</vt:lpstr>
      <vt:lpstr>Examples?</vt:lpstr>
      <vt:lpstr>Binary Search?</vt:lpstr>
      <vt:lpstr>HW - Go through the assignments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Launchpad</dc:title>
  <dc:creator>Anushray Gupta</dc:creator>
  <cp:lastModifiedBy>Kartik Mathur</cp:lastModifiedBy>
  <cp:revision>43</cp:revision>
  <dcterms:created xsi:type="dcterms:W3CDTF">2015-03-27T07:26:23Z</dcterms:created>
  <dcterms:modified xsi:type="dcterms:W3CDTF">2019-01-11T11:35:08Z</dcterms:modified>
</cp:coreProperties>
</file>