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257" r:id="rId4"/>
    <p:sldId id="258" r:id="rId5"/>
    <p:sldId id="259" r:id="rId6"/>
    <p:sldId id="312" r:id="rId7"/>
    <p:sldId id="315" r:id="rId8"/>
    <p:sldId id="263" r:id="rId9"/>
    <p:sldId id="264" r:id="rId10"/>
    <p:sldId id="265" r:id="rId11"/>
    <p:sldId id="266" r:id="rId12"/>
    <p:sldId id="319" r:id="rId13"/>
    <p:sldId id="323" r:id="rId14"/>
    <p:sldId id="269" r:id="rId15"/>
    <p:sldId id="270" r:id="rId16"/>
    <p:sldId id="32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32" r:id="rId28"/>
    <p:sldId id="283" r:id="rId29"/>
    <p:sldId id="336" r:id="rId30"/>
    <p:sldId id="342" r:id="rId31"/>
    <p:sldId id="343" r:id="rId32"/>
    <p:sldId id="344" r:id="rId33"/>
    <p:sldId id="288" r:id="rId34"/>
    <p:sldId id="289" r:id="rId35"/>
    <p:sldId id="290" r:id="rId36"/>
    <p:sldId id="345" r:id="rId37"/>
    <p:sldId id="346" r:id="rId38"/>
    <p:sldId id="293" r:id="rId39"/>
    <p:sldId id="304" r:id="rId40"/>
    <p:sldId id="306" r:id="rId41"/>
    <p:sldId id="307" r:id="rId42"/>
    <p:sldId id="294" r:id="rId43"/>
    <p:sldId id="295" r:id="rId44"/>
    <p:sldId id="351" r:id="rId45"/>
    <p:sldId id="297" r:id="rId46"/>
    <p:sldId id="298" r:id="rId47"/>
    <p:sldId id="299" r:id="rId48"/>
    <p:sldId id="352" r:id="rId49"/>
    <p:sldId id="301" r:id="rId50"/>
    <p:sldId id="302" r:id="rId51"/>
    <p:sldId id="303" r:id="rId52"/>
    <p:sldId id="308" r:id="rId53"/>
    <p:sldId id="309" r:id="rId54"/>
    <p:sldId id="310" r:id="rId55"/>
    <p:sldId id="311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12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5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12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0" Type="http://schemas.openxmlformats.org/officeDocument/2006/relationships/image" Target="../media/image43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12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5.png"/><Relationship Id="rId5" Type="http://schemas.openxmlformats.org/officeDocument/2006/relationships/image" Target="../media/image47.png"/><Relationship Id="rId10" Type="http://schemas.openxmlformats.org/officeDocument/2006/relationships/image" Target="../media/image28.png"/><Relationship Id="rId4" Type="http://schemas.openxmlformats.org/officeDocument/2006/relationships/image" Target="../media/image46.png"/><Relationship Id="rId9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ckerblocks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12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5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12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0" Type="http://schemas.openxmlformats.org/officeDocument/2006/relationships/image" Target="../media/image43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294329"/>
            <a:ext cx="3151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0" dirty="0">
                <a:solidFill>
                  <a:srgbClr val="BC5C45"/>
                </a:solidFill>
                <a:latin typeface="Verdana"/>
                <a:cs typeface="Verdana"/>
              </a:rPr>
              <a:t>FUNDAMENTALS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395978"/>
            <a:ext cx="306641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75" dirty="0">
                <a:solidFill>
                  <a:srgbClr val="424242"/>
                </a:solidFill>
                <a:latin typeface="Verdana"/>
                <a:cs typeface="Verdana"/>
              </a:rPr>
              <a:t>Basics </a:t>
            </a:r>
            <a:r>
              <a:rPr sz="1800" spc="5" dirty="0">
                <a:solidFill>
                  <a:srgbClr val="424242"/>
                </a:solidFill>
                <a:latin typeface="Verdana"/>
                <a:cs typeface="Verdana"/>
              </a:rPr>
              <a:t>of </a:t>
            </a:r>
            <a:r>
              <a:rPr sz="1800" spc="-25" dirty="0">
                <a:solidFill>
                  <a:srgbClr val="424242"/>
                </a:solidFill>
                <a:latin typeface="Verdana"/>
                <a:cs typeface="Verdana"/>
              </a:rPr>
              <a:t>Problem</a:t>
            </a:r>
            <a:r>
              <a:rPr sz="1800" spc="-41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24242"/>
                </a:solidFill>
                <a:latin typeface="Verdana"/>
                <a:cs typeface="Verdana"/>
              </a:rPr>
              <a:t>Solving</a:t>
            </a:r>
            <a:endParaRPr sz="1800">
              <a:latin typeface="Verdana"/>
              <a:cs typeface="Verdana"/>
            </a:endParaRPr>
          </a:p>
          <a:p>
            <a:pPr marL="286385" indent="-286385">
              <a:lnSpc>
                <a:spcPct val="100000"/>
              </a:lnSpc>
              <a:spcBef>
                <a:spcPts val="4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60" dirty="0">
                <a:solidFill>
                  <a:srgbClr val="424242"/>
                </a:solidFill>
                <a:latin typeface="Verdana"/>
                <a:cs typeface="Verdana"/>
              </a:rPr>
              <a:t>Flowcharts,</a:t>
            </a:r>
            <a:r>
              <a:rPr sz="1800" spc="-12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Verdana"/>
                <a:cs typeface="Verdana"/>
              </a:rPr>
              <a:t>PseudoCode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sz="2400" spc="-200" dirty="0">
                <a:solidFill>
                  <a:srgbClr val="C0504D"/>
                </a:solidFill>
              </a:rPr>
              <a:t>1</a:t>
            </a:r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6580378" y="5748020"/>
            <a:ext cx="1383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spc="-20" dirty="0" err="1" smtClean="0">
                <a:solidFill>
                  <a:srgbClr val="0D0D0D"/>
                </a:solidFill>
                <a:latin typeface="Verdana"/>
                <a:cs typeface="Verdana"/>
              </a:rPr>
              <a:t>Kartik</a:t>
            </a:r>
            <a:r>
              <a:rPr lang="en-US" sz="1400" spc="-20" dirty="0" smtClean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lang="en-US" sz="1400" spc="-20" dirty="0" err="1" smtClean="0">
                <a:solidFill>
                  <a:srgbClr val="0D0D0D"/>
                </a:solidFill>
                <a:latin typeface="Verdana"/>
                <a:cs typeface="Verdana"/>
              </a:rPr>
              <a:t>Mathur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50357" y="588152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7099" rIns="0" bIns="0" rtlCol="0">
            <a:spAutoFit/>
          </a:bodyPr>
          <a:lstStyle/>
          <a:p>
            <a:pPr marL="121285" marR="508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10" dirty="0">
                <a:solidFill>
                  <a:srgbClr val="BC5C45"/>
                </a:solidFill>
              </a:rPr>
              <a:t>we </a:t>
            </a:r>
            <a:r>
              <a:rPr sz="3200" spc="-110" dirty="0">
                <a:solidFill>
                  <a:srgbClr val="BC5C45"/>
                </a:solidFill>
              </a:rPr>
              <a:t>use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830" dirty="0">
                <a:solidFill>
                  <a:srgbClr val="BC5C45"/>
                </a:solidFill>
              </a:rPr>
              <a:t> </a:t>
            </a:r>
            <a:r>
              <a:rPr sz="3200" spc="75" dirty="0">
                <a:solidFill>
                  <a:srgbClr val="BC5C45"/>
                </a:solidFill>
              </a:rPr>
              <a:t>language  </a:t>
            </a:r>
            <a:r>
              <a:rPr sz="3200" spc="-114" dirty="0">
                <a:solidFill>
                  <a:srgbClr val="BC5C45"/>
                </a:solidFill>
              </a:rPr>
              <a:t>with </a:t>
            </a:r>
            <a:r>
              <a:rPr sz="3200" spc="-75" dirty="0">
                <a:solidFill>
                  <a:srgbClr val="BC5C45"/>
                </a:solidFill>
              </a:rPr>
              <a:t>Flowcharts </a:t>
            </a:r>
            <a:r>
              <a:rPr sz="3200" spc="95" dirty="0">
                <a:solidFill>
                  <a:srgbClr val="BC5C45"/>
                </a:solidFill>
              </a:rPr>
              <a:t>&amp; </a:t>
            </a:r>
            <a:r>
              <a:rPr sz="3200" spc="-120" dirty="0">
                <a:solidFill>
                  <a:srgbClr val="BC5C45"/>
                </a:solidFill>
              </a:rPr>
              <a:t>Algorithms </a:t>
            </a:r>
            <a:r>
              <a:rPr sz="3200" spc="-125" dirty="0">
                <a:solidFill>
                  <a:srgbClr val="BC5C45"/>
                </a:solidFill>
              </a:rPr>
              <a:t>for 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90" dirty="0">
                <a:solidFill>
                  <a:srgbClr val="BC5C45"/>
                </a:solidFill>
              </a:rPr>
              <a:t> </a:t>
            </a:r>
            <a:r>
              <a:rPr sz="3200" spc="-40" dirty="0">
                <a:solidFill>
                  <a:srgbClr val="BC5C45"/>
                </a:solidFill>
              </a:rPr>
              <a:t>Problem</a:t>
            </a:r>
            <a:endParaRPr sz="3200"/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2416" y="1940051"/>
            <a:ext cx="7188708" cy="3393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8525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731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programming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rules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telling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  </a:t>
            </a:r>
            <a:r>
              <a:rPr sz="2400" spc="5" dirty="0">
                <a:latin typeface="Verdana"/>
                <a:cs typeface="Verdana"/>
              </a:rPr>
              <a:t>what </a:t>
            </a:r>
            <a:r>
              <a:rPr sz="2400" spc="-30" dirty="0">
                <a:latin typeface="Verdana"/>
                <a:cs typeface="Verdana"/>
              </a:rPr>
              <a:t>operations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perform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linguistic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framework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sz="2400" spc="-20" dirty="0">
                <a:latin typeface="Verdana"/>
                <a:cs typeface="Verdana"/>
              </a:rPr>
              <a:t>describing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computations.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30" dirty="0">
                <a:latin typeface="Verdana"/>
                <a:cs typeface="Verdana"/>
              </a:rPr>
              <a:t>A </a:t>
            </a:r>
            <a:r>
              <a:rPr sz="2400" spc="-30" dirty="0">
                <a:latin typeface="Verdana"/>
                <a:cs typeface="Verdana"/>
              </a:rPr>
              <a:t>programming </a:t>
            </a:r>
            <a:r>
              <a:rPr sz="2400" spc="55" dirty="0">
                <a:latin typeface="Verdana"/>
                <a:cs typeface="Verdana"/>
              </a:rPr>
              <a:t>language </a:t>
            </a:r>
            <a:r>
              <a:rPr sz="2400" spc="-50" dirty="0">
                <a:latin typeface="Verdana"/>
                <a:cs typeface="Verdana"/>
              </a:rPr>
              <a:t>also </a:t>
            </a:r>
            <a:r>
              <a:rPr sz="2400" spc="-60" dirty="0">
                <a:latin typeface="Verdana"/>
                <a:cs typeface="Verdana"/>
              </a:rPr>
              <a:t>has </a:t>
            </a:r>
            <a:r>
              <a:rPr sz="2400" spc="-580" dirty="0" smtClean="0">
                <a:latin typeface="Verdana"/>
                <a:cs typeface="Verdana"/>
              </a:rPr>
              <a:t>w</a:t>
            </a:r>
            <a:r>
              <a:rPr lang="en-US" sz="2400" spc="-580" dirty="0" smtClean="0">
                <a:latin typeface="Verdana"/>
                <a:cs typeface="Verdana"/>
              </a:rPr>
              <a:t> </a:t>
            </a:r>
            <a:r>
              <a:rPr sz="2400" spc="-580" dirty="0" smtClean="0">
                <a:latin typeface="Verdana"/>
                <a:cs typeface="Verdana"/>
              </a:rPr>
              <a:t>o</a:t>
            </a:r>
            <a:r>
              <a:rPr lang="en-US" sz="2400" spc="-580" dirty="0" smtClean="0">
                <a:latin typeface="Verdana"/>
                <a:cs typeface="Verdana"/>
              </a:rPr>
              <a:t> </a:t>
            </a:r>
            <a:r>
              <a:rPr sz="2400" spc="-580" dirty="0" smtClean="0">
                <a:latin typeface="Verdana"/>
                <a:cs typeface="Verdana"/>
              </a:rPr>
              <a:t>r</a:t>
            </a:r>
            <a:r>
              <a:rPr lang="en-US" sz="2400" spc="-580" dirty="0" smtClean="0">
                <a:latin typeface="Verdana"/>
                <a:cs typeface="Verdana"/>
              </a:rPr>
              <a:t> </a:t>
            </a:r>
            <a:r>
              <a:rPr sz="2400" spc="-580" dirty="0" smtClean="0">
                <a:latin typeface="Verdana"/>
                <a:cs typeface="Verdana"/>
              </a:rPr>
              <a:t>d</a:t>
            </a:r>
            <a:r>
              <a:rPr lang="en-US" sz="2400" spc="-580" dirty="0" smtClean="0">
                <a:latin typeface="Verdana"/>
                <a:cs typeface="Verdana"/>
              </a:rPr>
              <a:t> </a:t>
            </a:r>
            <a:r>
              <a:rPr sz="2400" spc="-580" dirty="0" smtClean="0">
                <a:latin typeface="Verdana"/>
                <a:cs typeface="Verdana"/>
              </a:rPr>
              <a:t>s</a:t>
            </a:r>
            <a:r>
              <a:rPr sz="2400" spc="-580" dirty="0">
                <a:latin typeface="Verdana"/>
                <a:cs typeface="Verdana"/>
              </a:rPr>
              <a:t>,  </a:t>
            </a:r>
            <a:r>
              <a:rPr sz="2400" spc="-114" dirty="0">
                <a:latin typeface="Verdana"/>
                <a:cs typeface="Verdana"/>
              </a:rPr>
              <a:t>symbols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50" dirty="0">
                <a:latin typeface="Verdana"/>
                <a:cs typeface="Verdana"/>
              </a:rPr>
              <a:t>rules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grammar.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35" dirty="0">
                <a:latin typeface="Verdana"/>
                <a:cs typeface="Verdana"/>
              </a:rPr>
              <a:t>The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grammatical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rules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are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called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BC5C45"/>
                </a:solidFill>
                <a:latin typeface="Verdana"/>
                <a:cs typeface="Verdana"/>
              </a:rPr>
              <a:t>syntax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1607807"/>
            <a:ext cx="3217925" cy="931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3055" y="2625851"/>
            <a:ext cx="4589526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21536" y="3695700"/>
            <a:ext cx="6052566" cy="9837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88491" y="4765547"/>
            <a:ext cx="7518654" cy="9837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22319" y="5079238"/>
            <a:ext cx="165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EE5846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EE5846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EE5846"/>
                </a:solidFill>
                <a:latin typeface="Verdana"/>
                <a:cs typeface="Verdana"/>
              </a:rPr>
              <a:t>M</a:t>
            </a:r>
            <a:r>
              <a:rPr sz="1800" spc="-45" dirty="0">
                <a:solidFill>
                  <a:srgbClr val="EE5846"/>
                </a:solidFill>
                <a:latin typeface="Verdana"/>
                <a:cs typeface="Verdana"/>
              </a:rPr>
              <a:t>/</a:t>
            </a:r>
            <a:r>
              <a:rPr sz="1800" spc="-80" dirty="0">
                <a:solidFill>
                  <a:srgbClr val="EE5846"/>
                </a:solidFill>
                <a:latin typeface="Verdana"/>
                <a:cs typeface="Verdana"/>
              </a:rPr>
              <a:t>MIP</a:t>
            </a:r>
            <a:r>
              <a:rPr sz="1800" spc="-270" dirty="0">
                <a:solidFill>
                  <a:srgbClr val="EE5846"/>
                </a:solidFill>
                <a:latin typeface="Verdana"/>
                <a:cs typeface="Verdana"/>
              </a:rPr>
              <a:t>S/</a:t>
            </a:r>
            <a:r>
              <a:rPr sz="1800" spc="-190" dirty="0">
                <a:solidFill>
                  <a:srgbClr val="EE5846"/>
                </a:solidFill>
                <a:latin typeface="Verdana"/>
                <a:cs typeface="Verdana"/>
              </a:rPr>
              <a:t>I</a:t>
            </a:r>
            <a:r>
              <a:rPr sz="1800" spc="-40" dirty="0">
                <a:solidFill>
                  <a:srgbClr val="EE5846"/>
                </a:solidFill>
                <a:latin typeface="Verdana"/>
                <a:cs typeface="Verdana"/>
              </a:rPr>
              <a:t>BM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6173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BC5C45"/>
                </a:solidFill>
              </a:rPr>
              <a:t>How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180" dirty="0">
                <a:solidFill>
                  <a:srgbClr val="BC5C45"/>
                </a:solidFill>
              </a:rPr>
              <a:t>do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105" dirty="0">
                <a:solidFill>
                  <a:srgbClr val="BC5C45"/>
                </a:solidFill>
              </a:rPr>
              <a:t>we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130" dirty="0">
                <a:solidFill>
                  <a:srgbClr val="BC5C45"/>
                </a:solidFill>
              </a:rPr>
              <a:t>work</a:t>
            </a:r>
            <a:r>
              <a:rPr sz="3200" spc="-229" dirty="0">
                <a:solidFill>
                  <a:srgbClr val="BC5C45"/>
                </a:solidFill>
              </a:rPr>
              <a:t>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95" dirty="0">
                <a:solidFill>
                  <a:srgbClr val="BC5C45"/>
                </a:solidFill>
              </a:rPr>
              <a:t>High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30" dirty="0">
                <a:solidFill>
                  <a:srgbClr val="BC5C45"/>
                </a:solidFill>
              </a:rPr>
              <a:t>Level?</a:t>
            </a:r>
            <a:endParaRPr sz="3200"/>
          </a:p>
        </p:txBody>
      </p:sp>
      <p:sp>
        <p:nvSpPr>
          <p:cNvPr id="22" name="object 22"/>
          <p:cNvSpPr/>
          <p:nvPr/>
        </p:nvSpPr>
        <p:spPr>
          <a:xfrm>
            <a:off x="992124" y="2801111"/>
            <a:ext cx="1965198" cy="16436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6746" y="3445002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800" spc="-38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800" spc="-35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800" spc="-38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85" dirty="0">
                <a:solidFill>
                  <a:srgbClr val="FFFFFF"/>
                </a:solidFill>
                <a:latin typeface="Verdana"/>
                <a:cs typeface="Verdana"/>
              </a:rPr>
              <a:t>j;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33744" y="2801111"/>
            <a:ext cx="1968246" cy="1643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77076" y="3033140"/>
            <a:ext cx="1484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000000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00001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00010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00110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00000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100000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8648" y="3544951"/>
            <a:ext cx="690880" cy="106680"/>
          </a:xfrm>
          <a:custGeom>
            <a:avLst/>
            <a:gdLst/>
            <a:ahLst/>
            <a:cxnLst/>
            <a:rect l="l" t="t" r="r" b="b"/>
            <a:pathLst>
              <a:path w="690879" h="106679">
                <a:moveTo>
                  <a:pt x="660257" y="53212"/>
                </a:moveTo>
                <a:lnTo>
                  <a:pt x="591692" y="93218"/>
                </a:lnTo>
                <a:lnTo>
                  <a:pt x="590550" y="97917"/>
                </a:lnTo>
                <a:lnTo>
                  <a:pt x="592581" y="101473"/>
                </a:lnTo>
                <a:lnTo>
                  <a:pt x="594740" y="105156"/>
                </a:lnTo>
                <a:lnTo>
                  <a:pt x="599439" y="106425"/>
                </a:lnTo>
                <a:lnTo>
                  <a:pt x="602996" y="104267"/>
                </a:lnTo>
                <a:lnTo>
                  <a:pt x="677438" y="60833"/>
                </a:lnTo>
                <a:lnTo>
                  <a:pt x="675386" y="60833"/>
                </a:lnTo>
                <a:lnTo>
                  <a:pt x="675386" y="59816"/>
                </a:lnTo>
                <a:lnTo>
                  <a:pt x="671576" y="59816"/>
                </a:lnTo>
                <a:lnTo>
                  <a:pt x="660257" y="53212"/>
                </a:lnTo>
                <a:close/>
              </a:path>
              <a:path w="690879" h="106679">
                <a:moveTo>
                  <a:pt x="647197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647197" y="60833"/>
                </a:lnTo>
                <a:lnTo>
                  <a:pt x="660257" y="53212"/>
                </a:lnTo>
                <a:lnTo>
                  <a:pt x="647197" y="45593"/>
                </a:lnTo>
                <a:close/>
              </a:path>
              <a:path w="690879" h="106679">
                <a:moveTo>
                  <a:pt x="677438" y="45593"/>
                </a:moveTo>
                <a:lnTo>
                  <a:pt x="675386" y="45593"/>
                </a:lnTo>
                <a:lnTo>
                  <a:pt x="675386" y="60833"/>
                </a:lnTo>
                <a:lnTo>
                  <a:pt x="677438" y="60833"/>
                </a:lnTo>
                <a:lnTo>
                  <a:pt x="690499" y="53212"/>
                </a:lnTo>
                <a:lnTo>
                  <a:pt x="677438" y="45593"/>
                </a:lnTo>
                <a:close/>
              </a:path>
              <a:path w="690879" h="106679">
                <a:moveTo>
                  <a:pt x="671576" y="46609"/>
                </a:moveTo>
                <a:lnTo>
                  <a:pt x="660257" y="53212"/>
                </a:lnTo>
                <a:lnTo>
                  <a:pt x="671576" y="59816"/>
                </a:lnTo>
                <a:lnTo>
                  <a:pt x="671576" y="46609"/>
                </a:lnTo>
                <a:close/>
              </a:path>
              <a:path w="690879" h="106679">
                <a:moveTo>
                  <a:pt x="675386" y="46609"/>
                </a:moveTo>
                <a:lnTo>
                  <a:pt x="671576" y="46609"/>
                </a:lnTo>
                <a:lnTo>
                  <a:pt x="671576" y="59816"/>
                </a:lnTo>
                <a:lnTo>
                  <a:pt x="675386" y="59816"/>
                </a:lnTo>
                <a:lnTo>
                  <a:pt x="675386" y="46609"/>
                </a:lnTo>
                <a:close/>
              </a:path>
              <a:path w="690879" h="106679">
                <a:moveTo>
                  <a:pt x="599439" y="0"/>
                </a:moveTo>
                <a:lnTo>
                  <a:pt x="594740" y="1270"/>
                </a:lnTo>
                <a:lnTo>
                  <a:pt x="592581" y="4952"/>
                </a:lnTo>
                <a:lnTo>
                  <a:pt x="590550" y="8509"/>
                </a:lnTo>
                <a:lnTo>
                  <a:pt x="591692" y="13208"/>
                </a:lnTo>
                <a:lnTo>
                  <a:pt x="660257" y="53212"/>
                </a:lnTo>
                <a:lnTo>
                  <a:pt x="671576" y="46609"/>
                </a:lnTo>
                <a:lnTo>
                  <a:pt x="675386" y="46609"/>
                </a:lnTo>
                <a:lnTo>
                  <a:pt x="675386" y="45593"/>
                </a:lnTo>
                <a:lnTo>
                  <a:pt x="677438" y="45593"/>
                </a:lnTo>
                <a:lnTo>
                  <a:pt x="602996" y="2159"/>
                </a:lnTo>
                <a:lnTo>
                  <a:pt x="599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05855" y="3544951"/>
            <a:ext cx="690880" cy="106680"/>
          </a:xfrm>
          <a:custGeom>
            <a:avLst/>
            <a:gdLst/>
            <a:ahLst/>
            <a:cxnLst/>
            <a:rect l="l" t="t" r="r" b="b"/>
            <a:pathLst>
              <a:path w="690879" h="106679">
                <a:moveTo>
                  <a:pt x="660257" y="53212"/>
                </a:moveTo>
                <a:lnTo>
                  <a:pt x="591693" y="93218"/>
                </a:lnTo>
                <a:lnTo>
                  <a:pt x="590550" y="97917"/>
                </a:lnTo>
                <a:lnTo>
                  <a:pt x="592582" y="101473"/>
                </a:lnTo>
                <a:lnTo>
                  <a:pt x="594741" y="105156"/>
                </a:lnTo>
                <a:lnTo>
                  <a:pt x="599440" y="106425"/>
                </a:lnTo>
                <a:lnTo>
                  <a:pt x="602996" y="104267"/>
                </a:lnTo>
                <a:lnTo>
                  <a:pt x="677438" y="60833"/>
                </a:lnTo>
                <a:lnTo>
                  <a:pt x="675386" y="60833"/>
                </a:lnTo>
                <a:lnTo>
                  <a:pt x="675386" y="59816"/>
                </a:lnTo>
                <a:lnTo>
                  <a:pt x="671576" y="59816"/>
                </a:lnTo>
                <a:lnTo>
                  <a:pt x="660257" y="53212"/>
                </a:lnTo>
                <a:close/>
              </a:path>
              <a:path w="690879" h="106679">
                <a:moveTo>
                  <a:pt x="647197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647197" y="60833"/>
                </a:lnTo>
                <a:lnTo>
                  <a:pt x="660257" y="53212"/>
                </a:lnTo>
                <a:lnTo>
                  <a:pt x="647197" y="45593"/>
                </a:lnTo>
                <a:close/>
              </a:path>
              <a:path w="690879" h="106679">
                <a:moveTo>
                  <a:pt x="677438" y="45593"/>
                </a:moveTo>
                <a:lnTo>
                  <a:pt x="675386" y="45593"/>
                </a:lnTo>
                <a:lnTo>
                  <a:pt x="675386" y="60833"/>
                </a:lnTo>
                <a:lnTo>
                  <a:pt x="677438" y="60833"/>
                </a:lnTo>
                <a:lnTo>
                  <a:pt x="690499" y="53212"/>
                </a:lnTo>
                <a:lnTo>
                  <a:pt x="677438" y="45593"/>
                </a:lnTo>
                <a:close/>
              </a:path>
              <a:path w="690879" h="106679">
                <a:moveTo>
                  <a:pt x="671576" y="46609"/>
                </a:moveTo>
                <a:lnTo>
                  <a:pt x="660257" y="53212"/>
                </a:lnTo>
                <a:lnTo>
                  <a:pt x="671576" y="59816"/>
                </a:lnTo>
                <a:lnTo>
                  <a:pt x="671576" y="46609"/>
                </a:lnTo>
                <a:close/>
              </a:path>
              <a:path w="690879" h="106679">
                <a:moveTo>
                  <a:pt x="675386" y="46609"/>
                </a:moveTo>
                <a:lnTo>
                  <a:pt x="671576" y="46609"/>
                </a:lnTo>
                <a:lnTo>
                  <a:pt x="671576" y="59816"/>
                </a:lnTo>
                <a:lnTo>
                  <a:pt x="675386" y="59816"/>
                </a:lnTo>
                <a:lnTo>
                  <a:pt x="675386" y="46609"/>
                </a:lnTo>
                <a:close/>
              </a:path>
              <a:path w="690879" h="106679">
                <a:moveTo>
                  <a:pt x="599440" y="0"/>
                </a:moveTo>
                <a:lnTo>
                  <a:pt x="594741" y="1270"/>
                </a:lnTo>
                <a:lnTo>
                  <a:pt x="592582" y="4952"/>
                </a:lnTo>
                <a:lnTo>
                  <a:pt x="590550" y="8509"/>
                </a:lnTo>
                <a:lnTo>
                  <a:pt x="591693" y="13208"/>
                </a:lnTo>
                <a:lnTo>
                  <a:pt x="660257" y="53212"/>
                </a:lnTo>
                <a:lnTo>
                  <a:pt x="671576" y="46609"/>
                </a:lnTo>
                <a:lnTo>
                  <a:pt x="675386" y="46609"/>
                </a:lnTo>
                <a:lnTo>
                  <a:pt x="675386" y="45593"/>
                </a:lnTo>
                <a:lnTo>
                  <a:pt x="677438" y="45593"/>
                </a:lnTo>
                <a:lnTo>
                  <a:pt x="602996" y="2159"/>
                </a:lnTo>
                <a:lnTo>
                  <a:pt x="599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9584" y="2057400"/>
            <a:ext cx="2274569" cy="3213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72890" y="2429636"/>
            <a:ext cx="1191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Magic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Box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96867" y="2894063"/>
            <a:ext cx="1540002" cy="877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45660" y="3153917"/>
            <a:ext cx="1043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Compiler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96867" y="4110215"/>
            <a:ext cx="1540002" cy="8770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43780" y="4370578"/>
            <a:ext cx="648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2433" y="4618482"/>
            <a:ext cx="135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Verdana"/>
                <a:cs typeface="Verdana"/>
              </a:rPr>
              <a:t>In </a:t>
            </a:r>
            <a:r>
              <a:rPr sz="1800" spc="-50" dirty="0">
                <a:latin typeface="Verdana"/>
                <a:cs typeface="Verdana"/>
              </a:rPr>
              <a:t>High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level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70803" y="4618482"/>
            <a:ext cx="197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Verdana"/>
                <a:cs typeface="Verdana"/>
              </a:rPr>
              <a:t>In </a:t>
            </a:r>
            <a:r>
              <a:rPr sz="1800" spc="55" dirty="0">
                <a:latin typeface="Verdana"/>
                <a:cs typeface="Verdana"/>
              </a:rPr>
              <a:t>Machine</a:t>
            </a:r>
            <a:r>
              <a:rPr sz="1800" spc="-195" dirty="0">
                <a:latin typeface="Verdana"/>
                <a:cs typeface="Verdana"/>
              </a:rPr>
              <a:t> </a:t>
            </a:r>
            <a:r>
              <a:rPr sz="1800" spc="125" dirty="0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6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895600"/>
            <a:ext cx="6322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solidFill>
                  <a:srgbClr val="BC5C45"/>
                </a:solidFill>
              </a:rPr>
              <a:t>Before</a:t>
            </a:r>
            <a:r>
              <a:rPr sz="3200" spc="-275" dirty="0">
                <a:solidFill>
                  <a:srgbClr val="BC5C45"/>
                </a:solidFill>
              </a:rPr>
              <a:t> </a:t>
            </a:r>
            <a:r>
              <a:rPr sz="3200" spc="105" dirty="0">
                <a:solidFill>
                  <a:srgbClr val="BC5C45"/>
                </a:solidFill>
              </a:rPr>
              <a:t>we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-125" dirty="0">
                <a:solidFill>
                  <a:srgbClr val="BC5C45"/>
                </a:solidFill>
              </a:rPr>
              <a:t>write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-25" dirty="0">
                <a:solidFill>
                  <a:srgbClr val="BC5C45"/>
                </a:solidFill>
              </a:rPr>
              <a:t>program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125" dirty="0">
                <a:solidFill>
                  <a:srgbClr val="BC5C45"/>
                </a:solidFill>
              </a:rPr>
              <a:t>for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3352800"/>
            <a:ext cx="6162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solidFill>
                  <a:srgbClr val="BC5C45"/>
                </a:solidFill>
                <a:latin typeface="Verdana"/>
                <a:cs typeface="Verdana"/>
              </a:rPr>
              <a:t>solution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110" dirty="0">
                <a:solidFill>
                  <a:srgbClr val="BC5C45"/>
                </a:solidFill>
                <a:latin typeface="Verdana"/>
                <a:cs typeface="Verdana"/>
              </a:rPr>
              <a:t>we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120" dirty="0">
                <a:solidFill>
                  <a:srgbClr val="BC5C45"/>
                </a:solidFill>
                <a:latin typeface="Verdana"/>
                <a:cs typeface="Verdana"/>
              </a:rPr>
              <a:t>need</a:t>
            </a:r>
            <a:r>
              <a:rPr sz="3200" spc="-2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95" dirty="0">
                <a:solidFill>
                  <a:srgbClr val="BC5C45"/>
                </a:solidFill>
                <a:latin typeface="Verdana"/>
                <a:cs typeface="Verdana"/>
              </a:rPr>
              <a:t>an</a:t>
            </a:r>
            <a:r>
              <a:rPr sz="3200" spc="-26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b="1" spc="-310" dirty="0">
                <a:solidFill>
                  <a:srgbClr val="BC5C45"/>
                </a:solidFill>
                <a:latin typeface="Verdana"/>
                <a:cs typeface="Verdana"/>
              </a:rPr>
              <a:t>Algorithm.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2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5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90" dirty="0">
                <a:solidFill>
                  <a:srgbClr val="BC5C45"/>
                </a:solidFill>
              </a:rPr>
              <a:t>an</a:t>
            </a:r>
            <a:r>
              <a:rPr sz="3200" spc="-445" dirty="0">
                <a:solidFill>
                  <a:srgbClr val="BC5C45"/>
                </a:solidFill>
              </a:rPr>
              <a:t> </a:t>
            </a:r>
            <a:r>
              <a:rPr sz="3200" spc="-55" dirty="0">
                <a:solidFill>
                  <a:srgbClr val="BC5C45"/>
                </a:solidFill>
              </a:rPr>
              <a:t>algorithm?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892925" cy="346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self-contained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BC5C45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  </a:t>
            </a:r>
            <a:r>
              <a:rPr sz="2400" spc="-114" dirty="0">
                <a:latin typeface="Verdana"/>
                <a:cs typeface="Verdana"/>
              </a:rPr>
              <a:t>set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operations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performed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-70" dirty="0">
                <a:latin typeface="Verdana"/>
                <a:cs typeface="Verdana"/>
              </a:rPr>
              <a:t>solve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020" marR="4502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15" dirty="0">
                <a:latin typeface="Verdana"/>
                <a:cs typeface="Verdana"/>
              </a:rPr>
              <a:t>Its </a:t>
            </a:r>
            <a:r>
              <a:rPr sz="2400" spc="70" dirty="0">
                <a:latin typeface="Verdana"/>
                <a:cs typeface="Verdana"/>
              </a:rPr>
              <a:t>an </a:t>
            </a:r>
            <a:r>
              <a:rPr sz="2400" spc="15" dirty="0">
                <a:latin typeface="Verdana"/>
                <a:cs typeface="Verdana"/>
              </a:rPr>
              <a:t>effective </a:t>
            </a:r>
            <a:r>
              <a:rPr sz="2400" spc="20" dirty="0">
                <a:latin typeface="Verdana"/>
                <a:cs typeface="Verdana"/>
              </a:rPr>
              <a:t>method </a:t>
            </a:r>
            <a:r>
              <a:rPr sz="2400" spc="-30" dirty="0">
                <a:latin typeface="Verdana"/>
                <a:cs typeface="Verdana"/>
              </a:rPr>
              <a:t>that </a:t>
            </a:r>
            <a:r>
              <a:rPr sz="2400" spc="150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 </a:t>
            </a:r>
            <a:r>
              <a:rPr sz="2400" spc="-60" dirty="0">
                <a:latin typeface="Verdana"/>
                <a:cs typeface="Verdana"/>
              </a:rPr>
              <a:t>expressed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within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BC5C45"/>
                </a:solidFill>
                <a:latin typeface="Verdana"/>
                <a:cs typeface="Verdana"/>
              </a:rPr>
              <a:t>finite</a:t>
            </a:r>
            <a:r>
              <a:rPr sz="2400" spc="-2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amount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BC5C45"/>
                </a:solidFill>
                <a:latin typeface="Verdana"/>
                <a:cs typeface="Verdana"/>
              </a:rPr>
              <a:t>space 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65" dirty="0">
                <a:solidFill>
                  <a:srgbClr val="BC5C45"/>
                </a:solidFill>
                <a:latin typeface="Verdana"/>
                <a:cs typeface="Verdana"/>
              </a:rPr>
              <a:t>time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25" dirty="0">
                <a:latin typeface="Verdana"/>
                <a:cs typeface="Verdana"/>
              </a:rPr>
              <a:t>well-defined </a:t>
            </a:r>
            <a:r>
              <a:rPr sz="2400" spc="-60" dirty="0">
                <a:latin typeface="Verdana"/>
                <a:cs typeface="Verdana"/>
              </a:rPr>
              <a:t>formal 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solving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020" marR="4248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Another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describe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a  </a:t>
            </a:r>
            <a:r>
              <a:rPr sz="2400" spc="45" dirty="0">
                <a:latin typeface="Verdana"/>
                <a:cs typeface="Verdana"/>
              </a:rPr>
              <a:t>sequence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unambiguous</a:t>
            </a:r>
            <a:r>
              <a:rPr sz="2400" spc="-6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instructions.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25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75" dirty="0">
                <a:solidFill>
                  <a:srgbClr val="BC5C45"/>
                </a:solidFill>
              </a:rPr>
              <a:t>Expressing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-95" dirty="0">
                <a:solidFill>
                  <a:srgbClr val="BC5C45"/>
                </a:solidFill>
              </a:rPr>
              <a:t>Algorithms?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454659" marR="24765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0" dirty="0"/>
              <a:t>Algorithms</a:t>
            </a:r>
            <a:r>
              <a:rPr sz="2400" spc="-215" dirty="0"/>
              <a:t> </a:t>
            </a:r>
            <a:r>
              <a:rPr sz="2400" spc="150" dirty="0"/>
              <a:t>can</a:t>
            </a:r>
            <a:r>
              <a:rPr sz="2400" spc="-200" dirty="0"/>
              <a:t> </a:t>
            </a:r>
            <a:r>
              <a:rPr sz="2400" spc="135" dirty="0"/>
              <a:t>be</a:t>
            </a:r>
            <a:r>
              <a:rPr sz="2400" spc="-190" dirty="0"/>
              <a:t> </a:t>
            </a:r>
            <a:r>
              <a:rPr sz="2400" spc="-60" dirty="0"/>
              <a:t>expressed</a:t>
            </a:r>
            <a:r>
              <a:rPr sz="2400" spc="-170" dirty="0"/>
              <a:t> </a:t>
            </a:r>
            <a:r>
              <a:rPr sz="2400" spc="-110" dirty="0"/>
              <a:t>in</a:t>
            </a:r>
            <a:r>
              <a:rPr sz="2400" spc="-210" dirty="0"/>
              <a:t> </a:t>
            </a:r>
            <a:r>
              <a:rPr sz="2400" spc="-20" dirty="0"/>
              <a:t>many</a:t>
            </a:r>
            <a:r>
              <a:rPr sz="2400" spc="-200" dirty="0"/>
              <a:t> </a:t>
            </a:r>
            <a:r>
              <a:rPr sz="2400" spc="-75" dirty="0"/>
              <a:t>kind</a:t>
            </a:r>
            <a:r>
              <a:rPr sz="2400" spc="-200" dirty="0"/>
              <a:t> </a:t>
            </a:r>
            <a:r>
              <a:rPr sz="2400" spc="-505" dirty="0"/>
              <a:t>of  </a:t>
            </a:r>
            <a:r>
              <a:rPr sz="2400" spc="-65" dirty="0"/>
              <a:t>notations, </a:t>
            </a:r>
            <a:r>
              <a:rPr sz="2400" spc="-15" dirty="0"/>
              <a:t>including </a:t>
            </a:r>
            <a:r>
              <a:rPr sz="2400" spc="-50" dirty="0">
                <a:solidFill>
                  <a:srgbClr val="BC5C45"/>
                </a:solidFill>
              </a:rPr>
              <a:t>natural </a:t>
            </a:r>
            <a:r>
              <a:rPr sz="2400" spc="-5" dirty="0">
                <a:solidFill>
                  <a:srgbClr val="BC5C45"/>
                </a:solidFill>
              </a:rPr>
              <a:t>languages</a:t>
            </a:r>
            <a:r>
              <a:rPr sz="2400" spc="-5" dirty="0"/>
              <a:t>,  </a:t>
            </a:r>
            <a:r>
              <a:rPr sz="2400" spc="55" dirty="0">
                <a:solidFill>
                  <a:srgbClr val="BC5C45"/>
                </a:solidFill>
              </a:rPr>
              <a:t>pseudocode</a:t>
            </a:r>
            <a:r>
              <a:rPr sz="2400" spc="55" dirty="0"/>
              <a:t>, </a:t>
            </a:r>
            <a:r>
              <a:rPr sz="2400" spc="-60" dirty="0">
                <a:solidFill>
                  <a:srgbClr val="BC5C45"/>
                </a:solidFill>
              </a:rPr>
              <a:t>flowcharts</a:t>
            </a:r>
            <a:r>
              <a:rPr sz="2400" spc="-60" dirty="0"/>
              <a:t>,</a:t>
            </a:r>
            <a:r>
              <a:rPr sz="2400" spc="-409" dirty="0"/>
              <a:t> </a:t>
            </a:r>
            <a:r>
              <a:rPr sz="2400" spc="20" dirty="0"/>
              <a:t>etc.</a:t>
            </a:r>
            <a:endParaRPr sz="2400">
              <a:latin typeface="Arial"/>
              <a:cs typeface="Arial"/>
            </a:endParaRPr>
          </a:p>
          <a:p>
            <a:pPr marL="454659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/>
              <a:t>Natural </a:t>
            </a:r>
            <a:r>
              <a:rPr sz="2400" spc="55" dirty="0"/>
              <a:t>Language </a:t>
            </a:r>
            <a:r>
              <a:rPr sz="2400" spc="-114" dirty="0"/>
              <a:t>expressions </a:t>
            </a:r>
            <a:r>
              <a:rPr sz="2400" spc="10" dirty="0"/>
              <a:t>of </a:t>
            </a:r>
            <a:r>
              <a:rPr sz="2400" spc="-85" dirty="0"/>
              <a:t>algorithms  </a:t>
            </a:r>
            <a:r>
              <a:rPr sz="2400" spc="20" dirty="0"/>
              <a:t>tend</a:t>
            </a:r>
            <a:r>
              <a:rPr sz="2400" spc="-185" dirty="0"/>
              <a:t> </a:t>
            </a:r>
            <a:r>
              <a:rPr sz="2400" spc="-10" dirty="0"/>
              <a:t>to</a:t>
            </a:r>
            <a:r>
              <a:rPr sz="2400" spc="-175" dirty="0"/>
              <a:t> </a:t>
            </a:r>
            <a:r>
              <a:rPr sz="2400" spc="130" dirty="0"/>
              <a:t>be</a:t>
            </a:r>
            <a:r>
              <a:rPr sz="2400" spc="-180" dirty="0"/>
              <a:t> </a:t>
            </a:r>
            <a:r>
              <a:rPr sz="2400" spc="-25" dirty="0"/>
              <a:t>verbose</a:t>
            </a:r>
            <a:r>
              <a:rPr sz="2400" spc="-200" dirty="0"/>
              <a:t> </a:t>
            </a:r>
            <a:r>
              <a:rPr sz="2400" spc="90" dirty="0"/>
              <a:t>and</a:t>
            </a:r>
            <a:r>
              <a:rPr sz="2400" spc="-185" dirty="0"/>
              <a:t> </a:t>
            </a:r>
            <a:r>
              <a:rPr sz="2400" spc="-35" dirty="0"/>
              <a:t>ambiguous,</a:t>
            </a:r>
            <a:r>
              <a:rPr sz="2400" spc="-210" dirty="0"/>
              <a:t> </a:t>
            </a:r>
            <a:r>
              <a:rPr sz="2400" spc="90" dirty="0"/>
              <a:t>and</a:t>
            </a:r>
            <a:r>
              <a:rPr sz="2400" spc="-180" dirty="0"/>
              <a:t> </a:t>
            </a:r>
            <a:r>
              <a:rPr sz="2400" dirty="0"/>
              <a:t>are  </a:t>
            </a:r>
            <a:r>
              <a:rPr sz="2400" spc="-100" dirty="0"/>
              <a:t>rarely </a:t>
            </a:r>
            <a:r>
              <a:rPr sz="2400" spc="-30" dirty="0"/>
              <a:t>used </a:t>
            </a:r>
            <a:r>
              <a:rPr sz="2400" spc="-95" dirty="0"/>
              <a:t>for </a:t>
            </a:r>
            <a:r>
              <a:rPr sz="2400" spc="15" dirty="0"/>
              <a:t>complex </a:t>
            </a:r>
            <a:r>
              <a:rPr sz="2400" spc="-95" dirty="0"/>
              <a:t>or </a:t>
            </a:r>
            <a:r>
              <a:rPr sz="2400" spc="35" dirty="0"/>
              <a:t>technical  </a:t>
            </a:r>
            <a:r>
              <a:rPr sz="2400" spc="-95" dirty="0"/>
              <a:t>algorithms.</a:t>
            </a:r>
            <a:endParaRPr sz="2400">
              <a:latin typeface="Arial"/>
              <a:cs typeface="Arial"/>
            </a:endParaRPr>
          </a:p>
          <a:p>
            <a:pPr marL="454659" marR="2089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/>
              <a:t>Programming </a:t>
            </a:r>
            <a:r>
              <a:rPr sz="2400" spc="15" dirty="0"/>
              <a:t>languages </a:t>
            </a:r>
            <a:r>
              <a:rPr sz="2400" spc="5" dirty="0"/>
              <a:t>are </a:t>
            </a:r>
            <a:r>
              <a:rPr sz="2400" spc="-114" dirty="0"/>
              <a:t>primarily  </a:t>
            </a:r>
            <a:r>
              <a:rPr sz="2400" spc="15" dirty="0"/>
              <a:t>intended</a:t>
            </a:r>
            <a:r>
              <a:rPr sz="2400" spc="-185" dirty="0"/>
              <a:t> </a:t>
            </a:r>
            <a:r>
              <a:rPr sz="2400" spc="-95" dirty="0"/>
              <a:t>for</a:t>
            </a:r>
            <a:r>
              <a:rPr sz="2400" spc="-170" dirty="0"/>
              <a:t> </a:t>
            </a:r>
            <a:r>
              <a:rPr sz="2400" spc="-95" dirty="0"/>
              <a:t>expressing</a:t>
            </a:r>
            <a:r>
              <a:rPr sz="2400" spc="-195" dirty="0"/>
              <a:t> </a:t>
            </a:r>
            <a:r>
              <a:rPr sz="2400" spc="-85" dirty="0"/>
              <a:t>algorithms</a:t>
            </a:r>
            <a:r>
              <a:rPr sz="2400" spc="-195" dirty="0"/>
              <a:t> </a:t>
            </a:r>
            <a:r>
              <a:rPr sz="2400" spc="-110" dirty="0"/>
              <a:t>in</a:t>
            </a:r>
            <a:r>
              <a:rPr sz="2400" spc="-210" dirty="0"/>
              <a:t> </a:t>
            </a:r>
            <a:r>
              <a:rPr sz="2400" spc="195" dirty="0"/>
              <a:t>a</a:t>
            </a:r>
            <a:r>
              <a:rPr sz="2400" spc="-170" dirty="0"/>
              <a:t> </a:t>
            </a:r>
            <a:r>
              <a:rPr sz="2400" spc="-95" dirty="0"/>
              <a:t>form  </a:t>
            </a:r>
            <a:r>
              <a:rPr sz="2400" spc="-30" dirty="0"/>
              <a:t>that</a:t>
            </a:r>
            <a:r>
              <a:rPr sz="2400" spc="-200" dirty="0"/>
              <a:t> </a:t>
            </a:r>
            <a:r>
              <a:rPr sz="2400" spc="145" dirty="0"/>
              <a:t>can</a:t>
            </a:r>
            <a:r>
              <a:rPr sz="2400" spc="-185" dirty="0"/>
              <a:t> </a:t>
            </a:r>
            <a:r>
              <a:rPr sz="2400" spc="130" dirty="0"/>
              <a:t>be</a:t>
            </a:r>
            <a:r>
              <a:rPr sz="2400" spc="-175" dirty="0"/>
              <a:t> </a:t>
            </a:r>
            <a:r>
              <a:rPr sz="2400" spc="45" dirty="0"/>
              <a:t>executed</a:t>
            </a:r>
            <a:r>
              <a:rPr sz="2400" spc="-185" dirty="0"/>
              <a:t> </a:t>
            </a:r>
            <a:r>
              <a:rPr sz="2400" spc="-5" dirty="0"/>
              <a:t>by</a:t>
            </a:r>
            <a:r>
              <a:rPr sz="2400" spc="-185" dirty="0"/>
              <a:t> </a:t>
            </a:r>
            <a:r>
              <a:rPr sz="2400" spc="195" dirty="0"/>
              <a:t>a</a:t>
            </a:r>
            <a:r>
              <a:rPr sz="2400" spc="-175" dirty="0"/>
              <a:t> </a:t>
            </a:r>
            <a:r>
              <a:rPr sz="2400" spc="-15" dirty="0"/>
              <a:t>computer.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507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0" dirty="0">
                <a:solidFill>
                  <a:srgbClr val="BC5C45"/>
                </a:solidFill>
              </a:rPr>
              <a:t>Two </a:t>
            </a:r>
            <a:r>
              <a:rPr sz="3200" spc="35" dirty="0">
                <a:solidFill>
                  <a:srgbClr val="BC5C45"/>
                </a:solidFill>
              </a:rPr>
              <a:t>basic</a:t>
            </a:r>
            <a:r>
              <a:rPr sz="3200" spc="-850" dirty="0">
                <a:solidFill>
                  <a:srgbClr val="BC5C45"/>
                </a:solidFill>
              </a:rPr>
              <a:t> </a:t>
            </a:r>
            <a:r>
              <a:rPr sz="3200" dirty="0">
                <a:solidFill>
                  <a:srgbClr val="BC5C45"/>
                </a:solidFill>
              </a:rPr>
              <a:t>aspects </a:t>
            </a:r>
            <a:r>
              <a:rPr sz="3200" spc="15" dirty="0">
                <a:solidFill>
                  <a:srgbClr val="BC5C45"/>
                </a:solidFill>
              </a:rPr>
              <a:t>of </a:t>
            </a:r>
            <a:r>
              <a:rPr sz="3200" spc="-45" dirty="0">
                <a:solidFill>
                  <a:srgbClr val="BC5C45"/>
                </a:solidFill>
              </a:rPr>
              <a:t>programming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1920875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5" dirty="0">
                <a:latin typeface="Verdana"/>
                <a:cs typeface="Verdana"/>
              </a:rPr>
              <a:t>Data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70" dirty="0" smtClean="0">
                <a:latin typeface="Verdana"/>
                <a:cs typeface="Verdana"/>
              </a:rPr>
              <a:t>Instructions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14400"/>
            <a:ext cx="6324600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25" dirty="0" smtClean="0">
                <a:solidFill>
                  <a:srgbClr val="BC5C45"/>
                </a:solidFill>
              </a:rPr>
              <a:t/>
            </a:r>
            <a:br>
              <a:rPr lang="en-US" sz="3200" spc="-225" dirty="0" smtClean="0">
                <a:solidFill>
                  <a:srgbClr val="BC5C45"/>
                </a:solidFill>
              </a:rPr>
            </a:br>
            <a:r>
              <a:rPr lang="en-US" sz="3200" spc="-225" dirty="0" smtClean="0">
                <a:solidFill>
                  <a:srgbClr val="BC5C45"/>
                </a:solidFill>
              </a:rPr>
              <a:t/>
            </a:r>
            <a:br>
              <a:rPr lang="en-US" sz="3200" spc="-225" dirty="0" smtClean="0">
                <a:solidFill>
                  <a:srgbClr val="BC5C45"/>
                </a:solidFill>
              </a:rPr>
            </a:br>
            <a:r>
              <a:rPr lang="en-US" sz="3200" spc="-225" dirty="0" smtClean="0">
                <a:solidFill>
                  <a:srgbClr val="BC5C45"/>
                </a:solidFill>
              </a:rPr>
              <a:t/>
            </a:r>
            <a:br>
              <a:rPr lang="en-US" sz="3200" spc="-225" dirty="0" smtClean="0">
                <a:solidFill>
                  <a:srgbClr val="BC5C45"/>
                </a:solidFill>
              </a:rPr>
            </a:br>
            <a:r>
              <a:rPr sz="3200" spc="-225" dirty="0" smtClean="0">
                <a:solidFill>
                  <a:srgbClr val="BC5C45"/>
                </a:solidFill>
              </a:rPr>
              <a:t>To</a:t>
            </a:r>
            <a:r>
              <a:rPr sz="3200" spc="-245" dirty="0" smtClean="0">
                <a:solidFill>
                  <a:srgbClr val="BC5C45"/>
                </a:solidFill>
              </a:rPr>
              <a:t> </a:t>
            </a:r>
            <a:r>
              <a:rPr sz="3200" spc="-40" dirty="0">
                <a:solidFill>
                  <a:srgbClr val="BC5C45"/>
                </a:solidFill>
              </a:rPr>
              <a:t>understand</a:t>
            </a:r>
            <a:r>
              <a:rPr sz="3200" spc="-265" dirty="0">
                <a:solidFill>
                  <a:srgbClr val="BC5C45"/>
                </a:solidFill>
              </a:rPr>
              <a:t> </a:t>
            </a:r>
            <a:r>
              <a:rPr sz="3200" spc="135" dirty="0">
                <a:solidFill>
                  <a:srgbClr val="BC5C45"/>
                </a:solidFill>
              </a:rPr>
              <a:t>data</a:t>
            </a:r>
            <a:r>
              <a:rPr sz="3200" spc="-254" dirty="0">
                <a:solidFill>
                  <a:srgbClr val="BC5C45"/>
                </a:solidFill>
              </a:rPr>
              <a:t> </a:t>
            </a:r>
            <a:r>
              <a:rPr sz="3200" spc="105" dirty="0">
                <a:solidFill>
                  <a:srgbClr val="BC5C45"/>
                </a:solidFill>
              </a:rPr>
              <a:t>we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120" dirty="0">
                <a:solidFill>
                  <a:srgbClr val="BC5C45"/>
                </a:solidFill>
              </a:rPr>
              <a:t>need</a:t>
            </a:r>
            <a:r>
              <a:rPr sz="3200" spc="-275" dirty="0">
                <a:solidFill>
                  <a:srgbClr val="BC5C45"/>
                </a:solidFill>
              </a:rPr>
              <a:t> </a:t>
            </a:r>
            <a:r>
              <a:rPr sz="3200" spc="-10" dirty="0">
                <a:solidFill>
                  <a:srgbClr val="BC5C45"/>
                </a:solidFill>
              </a:rPr>
              <a:t>to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1295400"/>
            <a:ext cx="6716167" cy="20801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spc="-40" dirty="0" smtClean="0">
              <a:solidFill>
                <a:srgbClr val="BC5C4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spc="-40" dirty="0">
              <a:solidFill>
                <a:srgbClr val="BC5C4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spc="-40" dirty="0" smtClean="0">
              <a:solidFill>
                <a:srgbClr val="BC5C4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4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lang="en-US" sz="3200" spc="-40" dirty="0" smtClean="0">
                <a:solidFill>
                  <a:srgbClr val="BC5C45"/>
                </a:solidFill>
                <a:latin typeface="Verdana"/>
                <a:cs typeface="Verdana"/>
              </a:rPr>
              <a:t>    </a:t>
            </a:r>
            <a:r>
              <a:rPr sz="3200" spc="-40" dirty="0" smtClean="0">
                <a:solidFill>
                  <a:srgbClr val="BC5C45"/>
                </a:solidFill>
                <a:latin typeface="Verdana"/>
                <a:cs typeface="Verdana"/>
              </a:rPr>
              <a:t>understand</a:t>
            </a:r>
            <a:r>
              <a:rPr sz="3200" spc="-325" dirty="0" smtClean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b="1" spc="-254" dirty="0">
                <a:solidFill>
                  <a:srgbClr val="BC5C45"/>
                </a:solidFill>
                <a:latin typeface="Verdana"/>
                <a:cs typeface="Verdana"/>
              </a:rPr>
              <a:t>Variables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42015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BT-1 Hour Glass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962445" cy="156453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r>
              <a:rPr sz="1800" spc="370" dirty="0" smtClean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 smtClean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 have two hourglasses: a 7 minute one      and a 11 minute one. Using just two hourglass,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accurately measure time 15 minutes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398386" y="0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0373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10" dirty="0">
                <a:solidFill>
                  <a:srgbClr val="BC5C45"/>
                </a:solidFill>
              </a:rPr>
              <a:t>are</a:t>
            </a:r>
            <a:r>
              <a:rPr sz="3200" spc="-520" dirty="0">
                <a:solidFill>
                  <a:srgbClr val="BC5C45"/>
                </a:solidFill>
              </a:rPr>
              <a:t> </a:t>
            </a:r>
            <a:r>
              <a:rPr sz="3200" spc="-25" dirty="0">
                <a:solidFill>
                  <a:srgbClr val="BC5C45"/>
                </a:solidFill>
              </a:rPr>
              <a:t>Variables?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639559" cy="309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96215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5" dirty="0">
                <a:latin typeface="Verdana"/>
                <a:cs typeface="Verdana"/>
              </a:rPr>
              <a:t>Variables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10" dirty="0">
                <a:latin typeface="Verdana"/>
                <a:cs typeface="Verdana"/>
              </a:rPr>
              <a:t>computer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dirty="0">
                <a:latin typeface="Verdana"/>
                <a:cs typeface="Verdana"/>
              </a:rPr>
              <a:t>are  </a:t>
            </a:r>
            <a:r>
              <a:rPr sz="2400" spc="10" dirty="0">
                <a:latin typeface="Verdana"/>
                <a:cs typeface="Verdana"/>
              </a:rPr>
              <a:t>analogous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BC5C45"/>
                </a:solidFill>
                <a:latin typeface="Verdana"/>
                <a:cs typeface="Verdana"/>
              </a:rPr>
              <a:t>Buckets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BC5C45"/>
                </a:solidFill>
                <a:latin typeface="Verdana"/>
                <a:cs typeface="Verdana"/>
              </a:rPr>
              <a:t>Envelopes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where  </a:t>
            </a:r>
            <a:r>
              <a:rPr sz="2400" spc="-60" dirty="0">
                <a:latin typeface="Verdana"/>
                <a:cs typeface="Verdana"/>
              </a:rPr>
              <a:t>information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</a:t>
            </a:r>
            <a:r>
              <a:rPr sz="2400" dirty="0">
                <a:latin typeface="Verdana"/>
                <a:cs typeface="Verdana"/>
              </a:rPr>
              <a:t>maintained </a:t>
            </a:r>
            <a:r>
              <a:rPr sz="2400" spc="90" dirty="0">
                <a:latin typeface="Verdana"/>
                <a:cs typeface="Verdana"/>
              </a:rPr>
              <a:t>and  </a:t>
            </a:r>
            <a:r>
              <a:rPr sz="2400" dirty="0">
                <a:latin typeface="Verdana"/>
                <a:cs typeface="Verdana"/>
              </a:rPr>
              <a:t>referenced.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outside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bucket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name.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25" dirty="0">
                <a:latin typeface="Verdana"/>
                <a:cs typeface="Verdana"/>
              </a:rPr>
              <a:t>When </a:t>
            </a:r>
            <a:r>
              <a:rPr sz="2400" spc="-95" dirty="0">
                <a:latin typeface="Verdana"/>
                <a:cs typeface="Verdana"/>
              </a:rPr>
              <a:t>referring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bucket, </a:t>
            </a:r>
            <a:r>
              <a:rPr sz="2400" spc="75" dirty="0">
                <a:latin typeface="Verdana"/>
                <a:cs typeface="Verdana"/>
              </a:rPr>
              <a:t>we </a:t>
            </a:r>
            <a:r>
              <a:rPr sz="2400" spc="-85" dirty="0">
                <a:latin typeface="Verdana"/>
                <a:cs typeface="Verdana"/>
              </a:rPr>
              <a:t>use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45" dirty="0">
                <a:latin typeface="Verdana"/>
                <a:cs typeface="Verdana"/>
              </a:rPr>
              <a:t>name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bucket,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data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stored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 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bucket.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384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BC5C45"/>
                </a:solidFill>
              </a:rPr>
              <a:t>Variable</a:t>
            </a:r>
            <a:r>
              <a:rPr sz="3200" spc="-305" dirty="0">
                <a:solidFill>
                  <a:srgbClr val="BC5C45"/>
                </a:solidFill>
              </a:rPr>
              <a:t> </a:t>
            </a:r>
            <a:r>
              <a:rPr sz="3200" spc="-60" dirty="0">
                <a:solidFill>
                  <a:srgbClr val="BC5C45"/>
                </a:solidFill>
              </a:rPr>
              <a:t>Actions!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737486"/>
            <a:ext cx="6917055" cy="39820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marR="47625" indent="-274955">
              <a:lnSpc>
                <a:spcPts val="2110"/>
              </a:lnSpc>
              <a:spcBef>
                <a:spcPts val="605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45" dirty="0">
                <a:solidFill>
                  <a:srgbClr val="BC5C45"/>
                </a:solidFill>
                <a:latin typeface="Verdana"/>
                <a:cs typeface="Verdana"/>
              </a:rPr>
              <a:t>Create </a:t>
            </a:r>
            <a:r>
              <a:rPr sz="2200" spc="55" dirty="0">
                <a:latin typeface="Verdana"/>
                <a:cs typeface="Verdana"/>
              </a:rPr>
              <a:t>one </a:t>
            </a:r>
            <a:r>
              <a:rPr sz="2200" spc="-110" dirty="0">
                <a:latin typeface="Verdana"/>
                <a:cs typeface="Verdana"/>
              </a:rPr>
              <a:t>(with </a:t>
            </a:r>
            <a:r>
              <a:rPr sz="2200" spc="175" dirty="0">
                <a:latin typeface="Verdana"/>
                <a:cs typeface="Verdana"/>
              </a:rPr>
              <a:t>a </a:t>
            </a:r>
            <a:r>
              <a:rPr sz="2200" spc="45" dirty="0">
                <a:latin typeface="Verdana"/>
                <a:cs typeface="Verdana"/>
              </a:rPr>
              <a:t>nice </a:t>
            </a:r>
            <a:r>
              <a:rPr sz="2200" spc="-40" dirty="0">
                <a:latin typeface="Verdana"/>
                <a:cs typeface="Verdana"/>
              </a:rPr>
              <a:t>name). </a:t>
            </a:r>
            <a:r>
              <a:rPr sz="2200" spc="120" dirty="0">
                <a:latin typeface="Verdana"/>
                <a:cs typeface="Verdana"/>
              </a:rPr>
              <a:t>A </a:t>
            </a:r>
            <a:r>
              <a:rPr sz="2200" spc="-15" dirty="0">
                <a:latin typeface="Verdana"/>
                <a:cs typeface="Verdana"/>
              </a:rPr>
              <a:t>variable  </a:t>
            </a:r>
            <a:r>
              <a:rPr sz="2200" spc="-60" dirty="0">
                <a:latin typeface="Verdana"/>
                <a:cs typeface="Verdana"/>
              </a:rPr>
              <a:t>should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14" dirty="0">
                <a:latin typeface="Verdana"/>
                <a:cs typeface="Verdana"/>
              </a:rPr>
              <a:t>be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named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to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represent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all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possible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values  </a:t>
            </a:r>
            <a:r>
              <a:rPr sz="2200" spc="-30" dirty="0">
                <a:latin typeface="Verdana"/>
                <a:cs typeface="Verdana"/>
              </a:rPr>
              <a:t>that </a:t>
            </a:r>
            <a:r>
              <a:rPr sz="2200" spc="-140" dirty="0">
                <a:latin typeface="Verdana"/>
                <a:cs typeface="Verdana"/>
              </a:rPr>
              <a:t>it </a:t>
            </a:r>
            <a:r>
              <a:rPr sz="2200" spc="-60" dirty="0">
                <a:latin typeface="Verdana"/>
                <a:cs typeface="Verdana"/>
              </a:rPr>
              <a:t>might </a:t>
            </a:r>
            <a:r>
              <a:rPr sz="2200" spc="-5" dirty="0">
                <a:latin typeface="Verdana"/>
                <a:cs typeface="Verdana"/>
              </a:rPr>
              <a:t>contain. </a:t>
            </a:r>
            <a:r>
              <a:rPr sz="2200" spc="-75" dirty="0">
                <a:latin typeface="Verdana"/>
                <a:cs typeface="Verdana"/>
              </a:rPr>
              <a:t>Some </a:t>
            </a:r>
            <a:r>
              <a:rPr sz="2200" spc="-35" dirty="0">
                <a:latin typeface="Verdana"/>
                <a:cs typeface="Verdana"/>
              </a:rPr>
              <a:t>examples </a:t>
            </a:r>
            <a:r>
              <a:rPr sz="2200" spc="-100" dirty="0">
                <a:latin typeface="Verdana"/>
                <a:cs typeface="Verdana"/>
              </a:rPr>
              <a:t>are:  </a:t>
            </a:r>
            <a:r>
              <a:rPr sz="2200" spc="-75" dirty="0">
                <a:latin typeface="Verdana"/>
                <a:cs typeface="Verdana"/>
              </a:rPr>
              <a:t>midterm_score, </a:t>
            </a:r>
            <a:r>
              <a:rPr sz="2200" spc="-90" dirty="0">
                <a:latin typeface="Verdana"/>
                <a:cs typeface="Verdana"/>
              </a:rPr>
              <a:t>midterm_scores, </a:t>
            </a:r>
            <a:r>
              <a:rPr sz="2200" spc="-45" dirty="0">
                <a:latin typeface="Verdana"/>
                <a:cs typeface="Verdana"/>
              </a:rPr>
              <a:t>data_points,  </a:t>
            </a:r>
            <a:r>
              <a:rPr sz="2200" spc="-40" dirty="0">
                <a:latin typeface="Verdana"/>
                <a:cs typeface="Verdana"/>
              </a:rPr>
              <a:t>course_name,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etc.</a:t>
            </a:r>
            <a:endParaRPr sz="2200">
              <a:latin typeface="Verdana"/>
              <a:cs typeface="Verdana"/>
            </a:endParaRPr>
          </a:p>
          <a:p>
            <a:pPr marL="287020" marR="5080" indent="-274955">
              <a:lnSpc>
                <a:spcPct val="80000"/>
              </a:lnSpc>
              <a:spcBef>
                <a:spcPts val="56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75" dirty="0">
                <a:solidFill>
                  <a:srgbClr val="BC5C45"/>
                </a:solidFill>
                <a:latin typeface="Verdana"/>
                <a:cs typeface="Verdana"/>
              </a:rPr>
              <a:t>Put </a:t>
            </a:r>
            <a:r>
              <a:rPr sz="2200" spc="-45" dirty="0">
                <a:latin typeface="Verdana"/>
                <a:cs typeface="Verdana"/>
              </a:rPr>
              <a:t>some </a:t>
            </a:r>
            <a:r>
              <a:rPr sz="2200" spc="-55" dirty="0">
                <a:latin typeface="Verdana"/>
                <a:cs typeface="Verdana"/>
              </a:rPr>
              <a:t>information into </a:t>
            </a:r>
            <a:r>
              <a:rPr sz="2200" spc="-140" dirty="0">
                <a:latin typeface="Verdana"/>
                <a:cs typeface="Verdana"/>
              </a:rPr>
              <a:t>it </a:t>
            </a:r>
            <a:r>
              <a:rPr sz="2200" spc="-75" dirty="0">
                <a:latin typeface="Verdana"/>
                <a:cs typeface="Verdana"/>
              </a:rPr>
              <a:t>(destroying  </a:t>
            </a:r>
            <a:r>
              <a:rPr sz="2200" spc="-60" dirty="0">
                <a:latin typeface="Verdana"/>
                <a:cs typeface="Verdana"/>
              </a:rPr>
              <a:t>whatever </a:t>
            </a:r>
            <a:r>
              <a:rPr sz="2200" spc="-35" dirty="0">
                <a:latin typeface="Verdana"/>
                <a:cs typeface="Verdana"/>
              </a:rPr>
              <a:t>was </a:t>
            </a:r>
            <a:r>
              <a:rPr sz="2200" spc="-45" dirty="0">
                <a:latin typeface="Verdana"/>
                <a:cs typeface="Verdana"/>
              </a:rPr>
              <a:t>there before). </a:t>
            </a:r>
            <a:r>
              <a:rPr sz="2200" spc="5" dirty="0">
                <a:latin typeface="Verdana"/>
                <a:cs typeface="Verdana"/>
              </a:rPr>
              <a:t>We </a:t>
            </a:r>
            <a:r>
              <a:rPr sz="2200" spc="-145" dirty="0">
                <a:latin typeface="Verdana"/>
                <a:cs typeface="Verdana"/>
              </a:rPr>
              <a:t>"put"  </a:t>
            </a:r>
            <a:r>
              <a:rPr sz="2200" spc="-55" dirty="0">
                <a:latin typeface="Verdana"/>
                <a:cs typeface="Verdana"/>
              </a:rPr>
              <a:t>information into </a:t>
            </a:r>
            <a:r>
              <a:rPr sz="2200" spc="175" dirty="0">
                <a:latin typeface="Verdana"/>
                <a:cs typeface="Verdana"/>
              </a:rPr>
              <a:t>a </a:t>
            </a:r>
            <a:r>
              <a:rPr sz="2200" spc="-15" dirty="0">
                <a:latin typeface="Verdana"/>
                <a:cs typeface="Verdana"/>
              </a:rPr>
              <a:t>variable </a:t>
            </a:r>
            <a:r>
              <a:rPr sz="2200" spc="-95" dirty="0">
                <a:latin typeface="Verdana"/>
                <a:cs typeface="Verdana"/>
              </a:rPr>
              <a:t>using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70" dirty="0">
                <a:latin typeface="Verdana"/>
                <a:cs typeface="Verdana"/>
              </a:rPr>
              <a:t>assignment  </a:t>
            </a:r>
            <a:r>
              <a:rPr sz="2200" spc="-30" dirty="0">
                <a:latin typeface="Verdana"/>
                <a:cs typeface="Verdana"/>
              </a:rPr>
              <a:t>operator, </a:t>
            </a:r>
            <a:r>
              <a:rPr sz="2200" spc="-80" dirty="0">
                <a:latin typeface="Verdana"/>
                <a:cs typeface="Verdana"/>
              </a:rPr>
              <a:t>e.g., </a:t>
            </a:r>
            <a:r>
              <a:rPr sz="2200" spc="-70" dirty="0">
                <a:latin typeface="Verdana"/>
                <a:cs typeface="Verdana"/>
              </a:rPr>
              <a:t>midterm_score </a:t>
            </a:r>
            <a:r>
              <a:rPr sz="2200" spc="-470" dirty="0">
                <a:latin typeface="Verdana"/>
                <a:cs typeface="Verdana"/>
              </a:rPr>
              <a:t>=</a:t>
            </a:r>
            <a:r>
              <a:rPr sz="2200" spc="-515" dirty="0">
                <a:latin typeface="Verdana"/>
                <a:cs typeface="Verdana"/>
              </a:rPr>
              <a:t> </a:t>
            </a:r>
            <a:r>
              <a:rPr sz="2200" spc="-260" dirty="0">
                <a:latin typeface="Verdana"/>
                <a:cs typeface="Verdana"/>
              </a:rPr>
              <a:t>93;</a:t>
            </a:r>
            <a:endParaRPr sz="2200">
              <a:latin typeface="Verdana"/>
              <a:cs typeface="Verdana"/>
            </a:endParaRPr>
          </a:p>
          <a:p>
            <a:pPr marL="287020" marR="26034" indent="-274955">
              <a:lnSpc>
                <a:spcPct val="80000"/>
              </a:lnSpc>
              <a:spcBef>
                <a:spcPts val="53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1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BC5C45"/>
                </a:solidFill>
                <a:latin typeface="Verdana"/>
                <a:cs typeface="Verdana"/>
              </a:rPr>
              <a:t>Get</a:t>
            </a:r>
            <a:r>
              <a:rPr sz="2200" spc="-16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95" dirty="0">
                <a:latin typeface="Verdana"/>
                <a:cs typeface="Verdana"/>
              </a:rPr>
              <a:t>copy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information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out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it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(leaving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85" dirty="0">
                <a:latin typeface="Verdana"/>
                <a:cs typeface="Verdana"/>
              </a:rPr>
              <a:t>a  </a:t>
            </a:r>
            <a:r>
              <a:rPr sz="2200" spc="95" dirty="0">
                <a:latin typeface="Verdana"/>
                <a:cs typeface="Verdana"/>
              </a:rPr>
              <a:t>copy </a:t>
            </a:r>
            <a:r>
              <a:rPr sz="2200" spc="-105" dirty="0">
                <a:latin typeface="Verdana"/>
                <a:cs typeface="Verdana"/>
              </a:rPr>
              <a:t>inside). </a:t>
            </a:r>
            <a:r>
              <a:rPr sz="2200" spc="5" dirty="0">
                <a:latin typeface="Verdana"/>
                <a:cs typeface="Verdana"/>
              </a:rPr>
              <a:t>We </a:t>
            </a:r>
            <a:r>
              <a:rPr sz="2200" spc="-114" dirty="0">
                <a:latin typeface="Verdana"/>
                <a:cs typeface="Verdana"/>
              </a:rPr>
              <a:t>"get"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55" dirty="0">
                <a:latin typeface="Verdana"/>
                <a:cs typeface="Verdana"/>
              </a:rPr>
              <a:t>information </a:t>
            </a:r>
            <a:r>
              <a:rPr sz="2200" spc="-30" dirty="0">
                <a:latin typeface="Verdana"/>
                <a:cs typeface="Verdana"/>
              </a:rPr>
              <a:t>out </a:t>
            </a:r>
            <a:r>
              <a:rPr sz="2200" spc="-5" dirty="0">
                <a:latin typeface="Verdana"/>
                <a:cs typeface="Verdana"/>
              </a:rPr>
              <a:t>by  </a:t>
            </a:r>
            <a:r>
              <a:rPr sz="2200" spc="-114" dirty="0">
                <a:latin typeface="Verdana"/>
                <a:cs typeface="Verdana"/>
              </a:rPr>
              <a:t>simply </a:t>
            </a:r>
            <a:r>
              <a:rPr sz="2200" spc="-95" dirty="0">
                <a:latin typeface="Verdana"/>
                <a:cs typeface="Verdana"/>
              </a:rPr>
              <a:t>writing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40" dirty="0">
                <a:latin typeface="Verdana"/>
                <a:cs typeface="Verdana"/>
              </a:rPr>
              <a:t>name </a:t>
            </a:r>
            <a:r>
              <a:rPr sz="2200" spc="5" dirty="0">
                <a:latin typeface="Verdana"/>
                <a:cs typeface="Verdana"/>
              </a:rPr>
              <a:t>of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35" dirty="0">
                <a:latin typeface="Verdana"/>
                <a:cs typeface="Verdana"/>
              </a:rPr>
              <a:t>variable, </a:t>
            </a:r>
            <a:r>
              <a:rPr sz="2200" spc="-20" dirty="0">
                <a:latin typeface="Verdana"/>
                <a:cs typeface="Verdana"/>
              </a:rPr>
              <a:t>the  </a:t>
            </a:r>
            <a:r>
              <a:rPr sz="2200" spc="10" dirty="0">
                <a:latin typeface="Verdana"/>
                <a:cs typeface="Verdana"/>
              </a:rPr>
              <a:t>computer does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145" dirty="0">
                <a:latin typeface="Verdana"/>
                <a:cs typeface="Verdana"/>
              </a:rPr>
              <a:t>rest </a:t>
            </a:r>
            <a:r>
              <a:rPr sz="2200" spc="-90" dirty="0">
                <a:latin typeface="Verdana"/>
                <a:cs typeface="Verdana"/>
              </a:rPr>
              <a:t>for </a:t>
            </a:r>
            <a:r>
              <a:rPr sz="2200" spc="-185" dirty="0">
                <a:latin typeface="Verdana"/>
                <a:cs typeface="Verdana"/>
              </a:rPr>
              <a:t>us, </a:t>
            </a:r>
            <a:r>
              <a:rPr sz="2200" spc="-80" dirty="0">
                <a:latin typeface="Verdana"/>
                <a:cs typeface="Verdana"/>
              </a:rPr>
              <a:t>e.g., </a:t>
            </a:r>
            <a:r>
              <a:rPr sz="2200" spc="45" dirty="0">
                <a:latin typeface="Verdana"/>
                <a:cs typeface="Verdana"/>
              </a:rPr>
              <a:t>average </a:t>
            </a:r>
            <a:r>
              <a:rPr sz="2200" spc="-470" dirty="0">
                <a:latin typeface="Verdana"/>
                <a:cs typeface="Verdana"/>
              </a:rPr>
              <a:t>=  </a:t>
            </a:r>
            <a:r>
              <a:rPr sz="2200" spc="-60" dirty="0">
                <a:latin typeface="Verdana"/>
                <a:cs typeface="Verdana"/>
              </a:rPr>
              <a:t>(grade_1 </a:t>
            </a:r>
            <a:r>
              <a:rPr sz="2200" spc="-470" dirty="0">
                <a:latin typeface="Verdana"/>
                <a:cs typeface="Verdana"/>
              </a:rPr>
              <a:t>+ </a:t>
            </a:r>
            <a:r>
              <a:rPr sz="2200" spc="-55" dirty="0">
                <a:latin typeface="Verdana"/>
                <a:cs typeface="Verdana"/>
              </a:rPr>
              <a:t>grade_2) </a:t>
            </a:r>
            <a:r>
              <a:rPr sz="2200" spc="-40" dirty="0">
                <a:latin typeface="Verdana"/>
                <a:cs typeface="Verdana"/>
              </a:rPr>
              <a:t>/</a:t>
            </a:r>
            <a:r>
              <a:rPr sz="2200" spc="-295" dirty="0">
                <a:latin typeface="Verdana"/>
                <a:cs typeface="Verdana"/>
              </a:rPr>
              <a:t> </a:t>
            </a:r>
            <a:r>
              <a:rPr sz="2200" spc="-195" dirty="0">
                <a:latin typeface="Verdana"/>
                <a:cs typeface="Verdana"/>
              </a:rPr>
              <a:t>2.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217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60" dirty="0">
                <a:solidFill>
                  <a:srgbClr val="BC5C45"/>
                </a:solidFill>
              </a:rPr>
              <a:t>Now </a:t>
            </a:r>
            <a:r>
              <a:rPr sz="3200" spc="-170" dirty="0">
                <a:solidFill>
                  <a:srgbClr val="BC5C45"/>
                </a:solidFill>
              </a:rPr>
              <a:t>lets </a:t>
            </a:r>
            <a:r>
              <a:rPr sz="3200" spc="-114" dirty="0">
                <a:solidFill>
                  <a:srgbClr val="BC5C45"/>
                </a:solidFill>
              </a:rPr>
              <a:t>talk </a:t>
            </a:r>
            <a:r>
              <a:rPr sz="3200" spc="65" dirty="0">
                <a:solidFill>
                  <a:srgbClr val="BC5C45"/>
                </a:solidFill>
              </a:rPr>
              <a:t>about</a:t>
            </a:r>
            <a:r>
              <a:rPr sz="3200" spc="-700" dirty="0">
                <a:solidFill>
                  <a:srgbClr val="BC5C45"/>
                </a:solidFill>
              </a:rPr>
              <a:t> </a:t>
            </a:r>
            <a:r>
              <a:rPr sz="3200" spc="-195" dirty="0">
                <a:solidFill>
                  <a:srgbClr val="BC5C45"/>
                </a:solidFill>
              </a:rPr>
              <a:t>Instructions!</a:t>
            </a:r>
            <a:endParaRPr sz="3200"/>
          </a:p>
        </p:txBody>
      </p:sp>
      <p:sp>
        <p:nvSpPr>
          <p:cNvPr id="4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362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10" dirty="0">
                <a:solidFill>
                  <a:srgbClr val="BC5C45"/>
                </a:solidFill>
              </a:rPr>
              <a:t>are</a:t>
            </a:r>
            <a:r>
              <a:rPr sz="3200" spc="-505" dirty="0">
                <a:solidFill>
                  <a:srgbClr val="BC5C45"/>
                </a:solidFill>
              </a:rPr>
              <a:t> </a:t>
            </a:r>
            <a:r>
              <a:rPr sz="3200" spc="-125" dirty="0">
                <a:solidFill>
                  <a:srgbClr val="BC5C45"/>
                </a:solidFill>
              </a:rPr>
              <a:t>instructions?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687820" cy="28067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5" dirty="0">
                <a:latin typeface="Verdana"/>
                <a:cs typeface="Verdana"/>
              </a:rPr>
              <a:t>Its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an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computer.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lowest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level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each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these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is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45" dirty="0" smtClean="0">
                <a:latin typeface="Verdana"/>
                <a:cs typeface="Verdana"/>
              </a:rPr>
              <a:t>s</a:t>
            </a:r>
            <a:r>
              <a:rPr lang="en-US" sz="2400" spc="-445" dirty="0" smtClean="0">
                <a:latin typeface="Verdana"/>
                <a:cs typeface="Verdana"/>
              </a:rPr>
              <a:t> </a:t>
            </a:r>
            <a:r>
              <a:rPr sz="2400" spc="-445" dirty="0" smtClean="0">
                <a:latin typeface="Verdana"/>
                <a:cs typeface="Verdana"/>
              </a:rPr>
              <a:t>e</a:t>
            </a:r>
            <a:r>
              <a:rPr lang="en-US" sz="2400" spc="-445" dirty="0" smtClean="0">
                <a:latin typeface="Verdana"/>
                <a:cs typeface="Verdana"/>
              </a:rPr>
              <a:t> </a:t>
            </a:r>
            <a:r>
              <a:rPr sz="2400" spc="-445" dirty="0" smtClean="0">
                <a:latin typeface="Verdana"/>
                <a:cs typeface="Verdana"/>
              </a:rPr>
              <a:t>q</a:t>
            </a:r>
            <a:r>
              <a:rPr lang="en-US" sz="2400" spc="-445" dirty="0" smtClean="0">
                <a:latin typeface="Verdana"/>
                <a:cs typeface="Verdana"/>
              </a:rPr>
              <a:t> </a:t>
            </a:r>
            <a:r>
              <a:rPr sz="2400" spc="-445" dirty="0" smtClean="0">
                <a:latin typeface="Verdana"/>
                <a:cs typeface="Verdana"/>
              </a:rPr>
              <a:t>u</a:t>
            </a:r>
            <a:r>
              <a:rPr lang="en-US" sz="2400" spc="-445" dirty="0" smtClean="0">
                <a:latin typeface="Verdana"/>
                <a:cs typeface="Verdana"/>
              </a:rPr>
              <a:t> </a:t>
            </a:r>
            <a:r>
              <a:rPr sz="2400" spc="-445" dirty="0" smtClean="0">
                <a:latin typeface="Verdana"/>
                <a:cs typeface="Verdana"/>
              </a:rPr>
              <a:t>e</a:t>
            </a:r>
            <a:r>
              <a:rPr lang="en-US" sz="2400" spc="-445" dirty="0" smtClean="0">
                <a:latin typeface="Verdana"/>
                <a:cs typeface="Verdana"/>
              </a:rPr>
              <a:t> </a:t>
            </a:r>
            <a:r>
              <a:rPr sz="2400" spc="-445" dirty="0" smtClean="0">
                <a:latin typeface="Verdana"/>
                <a:cs typeface="Verdana"/>
              </a:rPr>
              <a:t>n</a:t>
            </a:r>
            <a:r>
              <a:rPr lang="en-US" sz="2400" spc="-445" dirty="0" smtClean="0">
                <a:latin typeface="Verdana"/>
                <a:cs typeface="Verdana"/>
              </a:rPr>
              <a:t> </a:t>
            </a:r>
            <a:r>
              <a:rPr sz="2400" spc="-445" dirty="0" smtClean="0">
                <a:latin typeface="Verdana"/>
                <a:cs typeface="Verdana"/>
              </a:rPr>
              <a:t>c</a:t>
            </a:r>
            <a:r>
              <a:rPr lang="en-US" sz="2400" spc="-445" dirty="0" smtClean="0">
                <a:latin typeface="Verdana"/>
                <a:cs typeface="Verdana"/>
              </a:rPr>
              <a:t> </a:t>
            </a:r>
            <a:r>
              <a:rPr sz="2400" spc="-445" dirty="0" smtClean="0">
                <a:latin typeface="Verdana"/>
                <a:cs typeface="Verdana"/>
              </a:rPr>
              <a:t>e</a:t>
            </a:r>
            <a:r>
              <a:rPr sz="2400" spc="-380" dirty="0" smtClean="0">
                <a:latin typeface="Verdana"/>
                <a:cs typeface="Verdana"/>
              </a:rPr>
              <a:t> </a:t>
            </a:r>
            <a:r>
              <a:rPr lang="en-US" sz="2400" spc="-380" dirty="0" smtClean="0">
                <a:latin typeface="Verdana"/>
                <a:cs typeface="Verdana"/>
              </a:rPr>
              <a:t> </a:t>
            </a:r>
            <a:r>
              <a:rPr sz="2400" spc="10" dirty="0" smtClean="0">
                <a:latin typeface="Verdana"/>
                <a:cs typeface="Verdana"/>
              </a:rPr>
              <a:t>of </a:t>
            </a:r>
            <a:r>
              <a:rPr sz="2400" spc="-260" dirty="0" smtClean="0">
                <a:latin typeface="Verdana"/>
                <a:cs typeface="Verdana"/>
              </a:rPr>
              <a:t>0s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1s.</a:t>
            </a:r>
            <a:endParaRPr sz="2400" dirty="0">
              <a:latin typeface="Verdana"/>
              <a:cs typeface="Verdana"/>
            </a:endParaRPr>
          </a:p>
          <a:p>
            <a:pPr marL="287020" marR="340360" indent="-274955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70" dirty="0">
                <a:latin typeface="Verdana"/>
                <a:cs typeface="Verdana"/>
              </a:rPr>
              <a:t>In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assembly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language,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145" dirty="0">
                <a:latin typeface="Verdana"/>
                <a:cs typeface="Verdana"/>
              </a:rPr>
              <a:t>each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statement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90" dirty="0">
                <a:latin typeface="Verdana"/>
                <a:cs typeface="Verdana"/>
              </a:rPr>
              <a:t>is  </a:t>
            </a:r>
            <a:r>
              <a:rPr sz="2400" spc="60" dirty="0">
                <a:latin typeface="Verdana"/>
                <a:cs typeface="Verdana"/>
              </a:rPr>
              <a:t>one </a:t>
            </a:r>
            <a:r>
              <a:rPr sz="2400" spc="-90" dirty="0">
                <a:latin typeface="Verdana"/>
                <a:cs typeface="Verdana"/>
              </a:rPr>
              <a:t>instruction </a:t>
            </a:r>
            <a:r>
              <a:rPr sz="2400" spc="-25" dirty="0">
                <a:latin typeface="Verdana"/>
                <a:cs typeface="Verdana"/>
              </a:rPr>
              <a:t>but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40" dirty="0">
                <a:latin typeface="Verdana"/>
                <a:cs typeface="Verdana"/>
              </a:rPr>
              <a:t>high level </a:t>
            </a:r>
            <a:r>
              <a:rPr sz="2400" spc="140" dirty="0">
                <a:latin typeface="Verdana"/>
                <a:cs typeface="Verdana"/>
              </a:rPr>
              <a:t>each  </a:t>
            </a:r>
            <a:r>
              <a:rPr sz="2400" spc="-50" dirty="0">
                <a:latin typeface="Verdana"/>
                <a:cs typeface="Verdana"/>
              </a:rPr>
              <a:t>statement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</a:t>
            </a:r>
            <a:r>
              <a:rPr sz="2400" spc="-120" dirty="0">
                <a:latin typeface="Verdana"/>
                <a:cs typeface="Verdana"/>
              </a:rPr>
              <a:t>further </a:t>
            </a:r>
            <a:r>
              <a:rPr sz="2400" spc="-40" dirty="0">
                <a:latin typeface="Verdana"/>
                <a:cs typeface="Verdana"/>
              </a:rPr>
              <a:t>broken </a:t>
            </a:r>
            <a:r>
              <a:rPr sz="2400" spc="-60" dirty="0">
                <a:latin typeface="Verdana"/>
                <a:cs typeface="Verdana"/>
              </a:rPr>
              <a:t>into  </a:t>
            </a:r>
            <a:r>
              <a:rPr sz="2400" spc="-70" dirty="0">
                <a:latin typeface="Verdana"/>
                <a:cs typeface="Verdana"/>
              </a:rPr>
              <a:t>multiple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steps.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014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0" dirty="0">
                <a:solidFill>
                  <a:srgbClr val="BC5C45"/>
                </a:solidFill>
              </a:rPr>
              <a:t>Six </a:t>
            </a:r>
            <a:r>
              <a:rPr sz="3200" spc="35" dirty="0">
                <a:solidFill>
                  <a:srgbClr val="BC5C45"/>
                </a:solidFill>
              </a:rPr>
              <a:t>basic </a:t>
            </a:r>
            <a:r>
              <a:rPr sz="3200" spc="20" dirty="0">
                <a:solidFill>
                  <a:srgbClr val="BC5C45"/>
                </a:solidFill>
              </a:rPr>
              <a:t>computer</a:t>
            </a:r>
            <a:r>
              <a:rPr sz="3200" spc="-395" dirty="0">
                <a:solidFill>
                  <a:srgbClr val="BC5C45"/>
                </a:solidFill>
              </a:rPr>
              <a:t> </a:t>
            </a:r>
            <a:r>
              <a:rPr sz="3200" spc="-150" dirty="0">
                <a:solidFill>
                  <a:srgbClr val="BC5C45"/>
                </a:solidFill>
              </a:rPr>
              <a:t>instructions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514465" cy="305724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3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Reading/Receiving </a:t>
            </a:r>
            <a:r>
              <a:rPr sz="2400" spc="-45" dirty="0">
                <a:latin typeface="Verdana"/>
                <a:cs typeface="Verdana"/>
              </a:rPr>
              <a:t>some </a:t>
            </a:r>
            <a:r>
              <a:rPr sz="2400" spc="-60" dirty="0">
                <a:latin typeface="Verdana"/>
                <a:cs typeface="Verdana"/>
              </a:rPr>
              <a:t>information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254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65" dirty="0">
                <a:latin typeface="Verdana"/>
                <a:cs typeface="Verdana"/>
              </a:rPr>
              <a:t>Outputting/Printing </a:t>
            </a:r>
            <a:r>
              <a:rPr sz="2400" spc="-45" dirty="0">
                <a:latin typeface="Verdana"/>
                <a:cs typeface="Verdana"/>
              </a:rPr>
              <a:t>some </a:t>
            </a:r>
            <a:r>
              <a:rPr sz="2400" spc="-60" dirty="0">
                <a:latin typeface="Verdana"/>
                <a:cs typeface="Verdana"/>
              </a:rPr>
              <a:t>information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28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Verdana"/>
                <a:cs typeface="Verdana"/>
              </a:rPr>
              <a:t>Performing </a:t>
            </a:r>
            <a:r>
              <a:rPr sz="2400" spc="-45" dirty="0">
                <a:latin typeface="Verdana"/>
                <a:cs typeface="Verdana"/>
              </a:rPr>
              <a:t>arithmetic </a:t>
            </a:r>
            <a:r>
              <a:rPr sz="2400" spc="5" dirty="0">
                <a:latin typeface="Verdana"/>
                <a:cs typeface="Verdana"/>
              </a:rPr>
              <a:t>operation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80" dirty="0">
                <a:latin typeface="Verdana"/>
                <a:cs typeface="Verdana"/>
              </a:rPr>
              <a:t>Assigning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15" dirty="0">
                <a:latin typeface="Verdana"/>
                <a:cs typeface="Verdana"/>
              </a:rPr>
              <a:t>variable </a:t>
            </a:r>
            <a:r>
              <a:rPr sz="2400" spc="-95" dirty="0">
                <a:latin typeface="Verdana"/>
                <a:cs typeface="Verdana"/>
              </a:rPr>
              <a:t>or  </a:t>
            </a:r>
            <a:r>
              <a:rPr lang="en-US" sz="2400" spc="-95" dirty="0" smtClean="0">
                <a:latin typeface="Verdana"/>
                <a:cs typeface="Verdana"/>
              </a:rPr>
              <a:t>      </a:t>
            </a:r>
            <a:r>
              <a:rPr sz="2400" spc="-110" dirty="0" smtClean="0">
                <a:latin typeface="Verdana"/>
                <a:cs typeface="Verdana"/>
              </a:rPr>
              <a:t>memory</a:t>
            </a:r>
            <a:r>
              <a:rPr lang="en-US" sz="2400" dirty="0" smtClean="0">
                <a:latin typeface="Verdana"/>
                <a:cs typeface="Verdana"/>
              </a:rPr>
              <a:t> </a:t>
            </a:r>
            <a:r>
              <a:rPr sz="2400" spc="20" dirty="0" smtClean="0">
                <a:latin typeface="Verdana"/>
                <a:cs typeface="Verdana"/>
              </a:rPr>
              <a:t>location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5" dirty="0">
                <a:latin typeface="Verdana"/>
                <a:cs typeface="Verdana"/>
              </a:rPr>
              <a:t>Conditional</a:t>
            </a:r>
            <a:r>
              <a:rPr sz="2400" spc="-57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Execution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35" dirty="0">
                <a:latin typeface="Verdana"/>
                <a:cs typeface="Verdana"/>
              </a:rPr>
              <a:t>Repeat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group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actions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879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25" dirty="0">
                <a:solidFill>
                  <a:srgbClr val="BC5C45"/>
                </a:solidFill>
              </a:rPr>
              <a:t>for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-95" dirty="0">
                <a:solidFill>
                  <a:srgbClr val="BC5C45"/>
                </a:solidFill>
              </a:rPr>
              <a:t>Flowcharts!</a:t>
            </a:r>
            <a:endParaRPr sz="3200"/>
          </a:p>
        </p:txBody>
      </p:sp>
      <p:sp>
        <p:nvSpPr>
          <p:cNvPr id="5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0405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425" dirty="0">
                <a:solidFill>
                  <a:srgbClr val="BC5C45"/>
                </a:solidFill>
              </a:rPr>
              <a:t> </a:t>
            </a:r>
            <a:r>
              <a:rPr sz="3200" dirty="0">
                <a:solidFill>
                  <a:srgbClr val="BC5C45"/>
                </a:solidFill>
              </a:rPr>
              <a:t>flowchart?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90689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Diagrammatic</a:t>
            </a:r>
            <a:r>
              <a:rPr sz="2400" spc="-229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BC5C45"/>
                </a:solidFill>
                <a:latin typeface="Verdana"/>
                <a:cs typeface="Verdana"/>
              </a:rPr>
              <a:t>representation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illustrating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020" marR="299085" indent="-274955" algn="just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0" dirty="0">
                <a:latin typeface="Verdana"/>
                <a:cs typeface="Verdana"/>
              </a:rPr>
              <a:t>Allows </a:t>
            </a:r>
            <a:r>
              <a:rPr sz="2400" spc="-30" dirty="0">
                <a:latin typeface="Verdana"/>
                <a:cs typeface="Verdana"/>
              </a:rPr>
              <a:t>you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15" dirty="0">
                <a:latin typeface="Verdana"/>
                <a:cs typeface="Verdana"/>
              </a:rPr>
              <a:t>break </a:t>
            </a:r>
            <a:r>
              <a:rPr sz="2400" spc="55" dirty="0">
                <a:latin typeface="Verdana"/>
                <a:cs typeface="Verdana"/>
              </a:rPr>
              <a:t>down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any </a:t>
            </a:r>
            <a:r>
              <a:rPr sz="2400" spc="-40" dirty="0">
                <a:solidFill>
                  <a:srgbClr val="BC5C45"/>
                </a:solidFill>
                <a:latin typeface="Verdana"/>
                <a:cs typeface="Verdana"/>
              </a:rPr>
              <a:t>process  </a:t>
            </a:r>
            <a:r>
              <a:rPr sz="2400" spc="-125" dirty="0">
                <a:solidFill>
                  <a:srgbClr val="BC5C45"/>
                </a:solidFill>
                <a:latin typeface="Verdana"/>
                <a:cs typeface="Verdana"/>
              </a:rPr>
              <a:t>into </a:t>
            </a:r>
            <a:r>
              <a:rPr sz="2400" spc="-110" dirty="0">
                <a:solidFill>
                  <a:srgbClr val="BC5C45"/>
                </a:solidFill>
                <a:latin typeface="Verdana"/>
                <a:cs typeface="Verdana"/>
              </a:rPr>
              <a:t>smaller </a:t>
            </a:r>
            <a:r>
              <a:rPr sz="2400" spc="-105" dirty="0">
                <a:solidFill>
                  <a:srgbClr val="BC5C45"/>
                </a:solidFill>
                <a:latin typeface="Verdana"/>
                <a:cs typeface="Verdana"/>
              </a:rPr>
              <a:t>steps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50" dirty="0">
                <a:latin typeface="Verdana"/>
                <a:cs typeface="Verdana"/>
              </a:rPr>
              <a:t>display </a:t>
            </a:r>
            <a:r>
              <a:rPr sz="2400" spc="-35" dirty="0">
                <a:latin typeface="Verdana"/>
                <a:cs typeface="Verdana"/>
              </a:rPr>
              <a:t>them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195" dirty="0">
                <a:latin typeface="Verdana"/>
                <a:cs typeface="Verdana"/>
              </a:rPr>
              <a:t>a  </a:t>
            </a:r>
            <a:r>
              <a:rPr sz="2400" spc="-120" dirty="0">
                <a:latin typeface="Verdana"/>
                <a:cs typeface="Verdana"/>
              </a:rPr>
              <a:t>visually </a:t>
            </a:r>
            <a:r>
              <a:rPr sz="2400" spc="-20" dirty="0">
                <a:latin typeface="Verdana"/>
                <a:cs typeface="Verdana"/>
              </a:rPr>
              <a:t>pleasing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endParaRPr sz="2400">
              <a:latin typeface="Verdana"/>
              <a:cs typeface="Verdana"/>
            </a:endParaRPr>
          </a:p>
          <a:p>
            <a:pPr marL="287020" marR="16065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shows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steps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BC5C45"/>
                </a:solidFill>
                <a:latin typeface="Verdana"/>
                <a:cs typeface="Verdana"/>
              </a:rPr>
              <a:t>boxes</a:t>
            </a:r>
            <a:r>
              <a:rPr sz="2400" spc="-17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various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kinds,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and  </a:t>
            </a:r>
            <a:r>
              <a:rPr sz="2400" spc="-105" dirty="0">
                <a:latin typeface="Verdana"/>
                <a:cs typeface="Verdana"/>
              </a:rPr>
              <a:t>their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by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connecting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them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BC5C45"/>
                </a:solidFill>
                <a:latin typeface="Verdana"/>
                <a:cs typeface="Verdana"/>
              </a:rPr>
              <a:t>arrows</a:t>
            </a:r>
            <a:r>
              <a:rPr sz="2400" spc="-12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10" dirty="0">
                <a:latin typeface="Verdana"/>
                <a:cs typeface="Verdana"/>
              </a:rPr>
              <a:t>It </a:t>
            </a:r>
            <a:r>
              <a:rPr sz="2400" spc="-60" dirty="0">
                <a:latin typeface="Verdana"/>
                <a:cs typeface="Verdana"/>
              </a:rPr>
              <a:t>helps </a:t>
            </a:r>
            <a:r>
              <a:rPr sz="2400" spc="-100" dirty="0">
                <a:latin typeface="Verdana"/>
                <a:cs typeface="Verdana"/>
              </a:rPr>
              <a:t>your </a:t>
            </a:r>
            <a:r>
              <a:rPr sz="2400" spc="80" dirty="0">
                <a:latin typeface="Verdana"/>
                <a:cs typeface="Verdana"/>
              </a:rPr>
              <a:t>audience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25" dirty="0">
                <a:latin typeface="Verdana"/>
                <a:cs typeface="Verdana"/>
              </a:rPr>
              <a:t>see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30" dirty="0">
                <a:solidFill>
                  <a:srgbClr val="BC5C45"/>
                </a:solidFill>
                <a:latin typeface="Verdana"/>
                <a:cs typeface="Verdana"/>
              </a:rPr>
              <a:t>logical </a:t>
            </a:r>
            <a:r>
              <a:rPr sz="2400" spc="-540" dirty="0">
                <a:solidFill>
                  <a:srgbClr val="BC5C45"/>
                </a:solidFill>
                <a:latin typeface="Verdana"/>
                <a:cs typeface="Verdana"/>
              </a:rPr>
              <a:t>flow  </a:t>
            </a:r>
            <a:r>
              <a:rPr sz="2400" spc="90" dirty="0">
                <a:solidFill>
                  <a:srgbClr val="BC5C45"/>
                </a:solidFill>
                <a:latin typeface="Verdana"/>
                <a:cs typeface="Verdana"/>
              </a:rPr>
              <a:t>and </a:t>
            </a:r>
            <a:r>
              <a:rPr sz="2400" spc="-70" dirty="0">
                <a:solidFill>
                  <a:srgbClr val="BC5C45"/>
                </a:solidFill>
                <a:latin typeface="Verdana"/>
                <a:cs typeface="Verdana"/>
              </a:rPr>
              <a:t>relationship </a:t>
            </a:r>
            <a:r>
              <a:rPr sz="2400" spc="45" dirty="0">
                <a:solidFill>
                  <a:srgbClr val="BC5C45"/>
                </a:solidFill>
                <a:latin typeface="Verdana"/>
                <a:cs typeface="Verdana"/>
              </a:rPr>
              <a:t>between</a:t>
            </a:r>
            <a:r>
              <a:rPr sz="2400" spc="-5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BC5C45"/>
                </a:solidFill>
                <a:latin typeface="Verdana"/>
                <a:cs typeface="Verdana"/>
              </a:rPr>
              <a:t>steps.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3823" y="3817696"/>
            <a:ext cx="967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45454"/>
                </a:solidFill>
                <a:latin typeface="Verdana"/>
                <a:cs typeface="Verdana"/>
              </a:rPr>
              <a:t>Decision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63396" y="3480803"/>
            <a:ext cx="1882902" cy="982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3823" y="286892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45454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2352" y="2807207"/>
            <a:ext cx="1824989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3823" y="4759579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rr</a:t>
            </a:r>
            <a:r>
              <a:rPr sz="1800" spc="-16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77339" y="4710684"/>
            <a:ext cx="106680" cy="409575"/>
          </a:xfrm>
          <a:custGeom>
            <a:avLst/>
            <a:gdLst/>
            <a:ahLst/>
            <a:cxnLst/>
            <a:rect l="l" t="t" r="r" b="b"/>
            <a:pathLst>
              <a:path w="106680" h="409575">
                <a:moveTo>
                  <a:pt x="8509" y="309626"/>
                </a:moveTo>
                <a:lnTo>
                  <a:pt x="4953" y="311785"/>
                </a:lnTo>
                <a:lnTo>
                  <a:pt x="1269" y="313817"/>
                </a:lnTo>
                <a:lnTo>
                  <a:pt x="0" y="318516"/>
                </a:lnTo>
                <a:lnTo>
                  <a:pt x="53212" y="409575"/>
                </a:lnTo>
                <a:lnTo>
                  <a:pt x="62043" y="394462"/>
                </a:lnTo>
                <a:lnTo>
                  <a:pt x="45593" y="394462"/>
                </a:lnTo>
                <a:lnTo>
                  <a:pt x="45593" y="366268"/>
                </a:lnTo>
                <a:lnTo>
                  <a:pt x="15367" y="314452"/>
                </a:lnTo>
                <a:lnTo>
                  <a:pt x="13208" y="310896"/>
                </a:lnTo>
                <a:lnTo>
                  <a:pt x="8509" y="309626"/>
                </a:lnTo>
                <a:close/>
              </a:path>
              <a:path w="106680" h="409575">
                <a:moveTo>
                  <a:pt x="45593" y="366268"/>
                </a:moveTo>
                <a:lnTo>
                  <a:pt x="45593" y="394462"/>
                </a:lnTo>
                <a:lnTo>
                  <a:pt x="60833" y="394462"/>
                </a:lnTo>
                <a:lnTo>
                  <a:pt x="60833" y="390652"/>
                </a:lnTo>
                <a:lnTo>
                  <a:pt x="46609" y="390652"/>
                </a:lnTo>
                <a:lnTo>
                  <a:pt x="53213" y="379332"/>
                </a:lnTo>
                <a:lnTo>
                  <a:pt x="45593" y="366268"/>
                </a:lnTo>
                <a:close/>
              </a:path>
              <a:path w="106680" h="409575">
                <a:moveTo>
                  <a:pt x="97917" y="309626"/>
                </a:moveTo>
                <a:lnTo>
                  <a:pt x="93218" y="310769"/>
                </a:lnTo>
                <a:lnTo>
                  <a:pt x="60836" y="366268"/>
                </a:lnTo>
                <a:lnTo>
                  <a:pt x="60833" y="394462"/>
                </a:lnTo>
                <a:lnTo>
                  <a:pt x="62043" y="394462"/>
                </a:lnTo>
                <a:lnTo>
                  <a:pt x="106425" y="318516"/>
                </a:lnTo>
                <a:lnTo>
                  <a:pt x="105156" y="313817"/>
                </a:lnTo>
                <a:lnTo>
                  <a:pt x="101473" y="311785"/>
                </a:lnTo>
                <a:lnTo>
                  <a:pt x="97917" y="309626"/>
                </a:lnTo>
                <a:close/>
              </a:path>
              <a:path w="106680" h="409575">
                <a:moveTo>
                  <a:pt x="53213" y="379332"/>
                </a:moveTo>
                <a:lnTo>
                  <a:pt x="46609" y="390652"/>
                </a:lnTo>
                <a:lnTo>
                  <a:pt x="59817" y="390652"/>
                </a:lnTo>
                <a:lnTo>
                  <a:pt x="53213" y="379332"/>
                </a:lnTo>
                <a:close/>
              </a:path>
              <a:path w="106680" h="409575">
                <a:moveTo>
                  <a:pt x="60833" y="366273"/>
                </a:moveTo>
                <a:lnTo>
                  <a:pt x="53213" y="379332"/>
                </a:lnTo>
                <a:lnTo>
                  <a:pt x="59817" y="390652"/>
                </a:lnTo>
                <a:lnTo>
                  <a:pt x="60833" y="390652"/>
                </a:lnTo>
                <a:lnTo>
                  <a:pt x="60833" y="366273"/>
                </a:lnTo>
                <a:close/>
              </a:path>
              <a:path w="106680" h="409575">
                <a:moveTo>
                  <a:pt x="60833" y="0"/>
                </a:moveTo>
                <a:lnTo>
                  <a:pt x="45593" y="0"/>
                </a:lnTo>
                <a:lnTo>
                  <a:pt x="45596" y="366273"/>
                </a:lnTo>
                <a:lnTo>
                  <a:pt x="53213" y="379332"/>
                </a:lnTo>
                <a:lnTo>
                  <a:pt x="60833" y="366273"/>
                </a:lnTo>
                <a:lnTo>
                  <a:pt x="6083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9739" y="4709159"/>
            <a:ext cx="106680" cy="410845"/>
          </a:xfrm>
          <a:custGeom>
            <a:avLst/>
            <a:gdLst/>
            <a:ahLst/>
            <a:cxnLst/>
            <a:rect l="l" t="t" r="r" b="b"/>
            <a:pathLst>
              <a:path w="106680" h="410845">
                <a:moveTo>
                  <a:pt x="53212" y="30241"/>
                </a:moveTo>
                <a:lnTo>
                  <a:pt x="45593" y="43301"/>
                </a:lnTo>
                <a:lnTo>
                  <a:pt x="45593" y="410337"/>
                </a:lnTo>
                <a:lnTo>
                  <a:pt x="60833" y="410337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06680" h="410845">
                <a:moveTo>
                  <a:pt x="53212" y="0"/>
                </a:moveTo>
                <a:lnTo>
                  <a:pt x="2159" y="87502"/>
                </a:lnTo>
                <a:lnTo>
                  <a:pt x="0" y="91058"/>
                </a:lnTo>
                <a:lnTo>
                  <a:pt x="1269" y="95757"/>
                </a:lnTo>
                <a:lnTo>
                  <a:pt x="4953" y="97916"/>
                </a:lnTo>
                <a:lnTo>
                  <a:pt x="8509" y="99948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2"/>
                </a:lnTo>
                <a:lnTo>
                  <a:pt x="62030" y="15112"/>
                </a:lnTo>
                <a:lnTo>
                  <a:pt x="53212" y="0"/>
                </a:lnTo>
                <a:close/>
              </a:path>
              <a:path w="106680" h="410845">
                <a:moveTo>
                  <a:pt x="62030" y="15112"/>
                </a:moveTo>
                <a:lnTo>
                  <a:pt x="60833" y="15112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8"/>
                </a:lnTo>
                <a:lnTo>
                  <a:pt x="101473" y="97916"/>
                </a:lnTo>
                <a:lnTo>
                  <a:pt x="105156" y="95757"/>
                </a:lnTo>
                <a:lnTo>
                  <a:pt x="106425" y="91058"/>
                </a:lnTo>
                <a:lnTo>
                  <a:pt x="104267" y="87502"/>
                </a:lnTo>
                <a:lnTo>
                  <a:pt x="62030" y="15112"/>
                </a:lnTo>
                <a:close/>
              </a:path>
              <a:path w="106680" h="410845">
                <a:moveTo>
                  <a:pt x="60833" y="15112"/>
                </a:moveTo>
                <a:lnTo>
                  <a:pt x="45593" y="15112"/>
                </a:lnTo>
                <a:lnTo>
                  <a:pt x="45593" y="43301"/>
                </a:lnTo>
                <a:lnTo>
                  <a:pt x="53213" y="30241"/>
                </a:lnTo>
                <a:lnTo>
                  <a:pt x="46609" y="18922"/>
                </a:lnTo>
                <a:lnTo>
                  <a:pt x="60833" y="18922"/>
                </a:lnTo>
                <a:lnTo>
                  <a:pt x="60833" y="15112"/>
                </a:lnTo>
                <a:close/>
              </a:path>
              <a:path w="106680" h="410845">
                <a:moveTo>
                  <a:pt x="60833" y="18922"/>
                </a:moveTo>
                <a:lnTo>
                  <a:pt x="59817" y="18922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2"/>
                </a:lnTo>
                <a:close/>
              </a:path>
              <a:path w="106680" h="410845">
                <a:moveTo>
                  <a:pt x="59817" y="18922"/>
                </a:moveTo>
                <a:lnTo>
                  <a:pt x="46609" y="18922"/>
                </a:lnTo>
                <a:lnTo>
                  <a:pt x="53212" y="30241"/>
                </a:lnTo>
                <a:lnTo>
                  <a:pt x="59817" y="18922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03823" y="5467908"/>
            <a:ext cx="122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Connector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59864" y="5362943"/>
            <a:ext cx="489991" cy="5174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26742" y="5500217"/>
            <a:ext cx="15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250901"/>
            <a:ext cx="69030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0" dirty="0">
                <a:solidFill>
                  <a:srgbClr val="BC5C45"/>
                </a:solidFill>
              </a:rPr>
              <a:t>Lets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60" dirty="0">
                <a:solidFill>
                  <a:srgbClr val="BC5C45"/>
                </a:solidFill>
              </a:rPr>
              <a:t>look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40" dirty="0">
                <a:solidFill>
                  <a:srgbClr val="BC5C45"/>
                </a:solidFill>
              </a:rPr>
              <a:t>at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35" dirty="0">
                <a:solidFill>
                  <a:srgbClr val="BC5C45"/>
                </a:solidFill>
              </a:rPr>
              <a:t>few</a:t>
            </a:r>
            <a:r>
              <a:rPr sz="3200" spc="-265" dirty="0">
                <a:solidFill>
                  <a:srgbClr val="BC5C45"/>
                </a:solidFill>
              </a:rPr>
              <a:t> </a:t>
            </a:r>
            <a:r>
              <a:rPr sz="3200" spc="-60" dirty="0">
                <a:solidFill>
                  <a:srgbClr val="BC5C45"/>
                </a:solidFill>
              </a:rPr>
              <a:t>problems</a:t>
            </a:r>
            <a:r>
              <a:rPr sz="3200" spc="-260" dirty="0">
                <a:solidFill>
                  <a:srgbClr val="BC5C45"/>
                </a:solidFill>
              </a:rPr>
              <a:t> </a:t>
            </a:r>
            <a:r>
              <a:rPr sz="3200" spc="130" dirty="0">
                <a:solidFill>
                  <a:srgbClr val="BC5C45"/>
                </a:solidFill>
              </a:rPr>
              <a:t>and</a:t>
            </a:r>
            <a:r>
              <a:rPr sz="3200" spc="-260" dirty="0">
                <a:solidFill>
                  <a:srgbClr val="BC5C45"/>
                </a:solidFill>
              </a:rPr>
              <a:t> </a:t>
            </a:r>
            <a:r>
              <a:rPr sz="3200" spc="-145" dirty="0">
                <a:solidFill>
                  <a:srgbClr val="BC5C45"/>
                </a:solidFill>
              </a:rPr>
              <a:t>their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132433" y="739266"/>
            <a:ext cx="2168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5" dirty="0">
                <a:solidFill>
                  <a:srgbClr val="BC5C45"/>
                </a:solidFill>
                <a:latin typeface="Verdana"/>
                <a:cs typeface="Verdana"/>
              </a:rPr>
              <a:t>flow</a:t>
            </a:r>
            <a:r>
              <a:rPr sz="3200" spc="55" dirty="0">
                <a:solidFill>
                  <a:srgbClr val="BC5C45"/>
                </a:solidFill>
                <a:latin typeface="Verdana"/>
                <a:cs typeface="Verdana"/>
              </a:rPr>
              <a:t>c</a:t>
            </a:r>
            <a:r>
              <a:rPr sz="3200" spc="-190" dirty="0">
                <a:solidFill>
                  <a:srgbClr val="BC5C45"/>
                </a:solidFill>
                <a:latin typeface="Verdana"/>
                <a:cs typeface="Verdana"/>
              </a:rPr>
              <a:t>harts!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5332" y="3595103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9923" y="4318990"/>
            <a:ext cx="1757933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386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R, </a:t>
            </a: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400" spc="-270" dirty="0" smtClean="0">
                <a:solidFill>
                  <a:srgbClr val="FFFFFF"/>
                </a:solidFill>
                <a:latin typeface="Verdana"/>
                <a:cs typeface="Verdana"/>
              </a:rPr>
              <a:t>SI </a:t>
            </a:r>
            <a:r>
              <a:rPr sz="1400" spc="-295" dirty="0" smtClean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5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 smtClean="0">
                <a:solidFill>
                  <a:srgbClr val="FFFFFF"/>
                </a:solidFill>
                <a:latin typeface="Verdana"/>
                <a:cs typeface="Verdana"/>
              </a:rPr>
              <a:t>(P*R*T)/100</a:t>
            </a:r>
          </a:p>
          <a:p>
            <a:pPr marL="1791970" marR="4182745" algn="ctr">
              <a:lnSpc>
                <a:spcPct val="336400"/>
              </a:lnSpc>
              <a:spcBef>
                <a:spcPts val="95"/>
              </a:spcBef>
            </a:pPr>
            <a:r>
              <a:rPr sz="1400" spc="-10" dirty="0" smtClean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21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0" dirty="0" smtClean="0">
                <a:solidFill>
                  <a:srgbClr val="FFFFFF"/>
                </a:solidFill>
                <a:latin typeface="Verdana"/>
                <a:cs typeface="Verdana"/>
              </a:rPr>
              <a:t>SI  </a:t>
            </a:r>
            <a:r>
              <a:rPr sz="1400" spc="-30" dirty="0" smtClean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67583" y="4032503"/>
            <a:ext cx="106680" cy="318770"/>
          </a:xfrm>
          <a:custGeom>
            <a:avLst/>
            <a:gdLst/>
            <a:ahLst/>
            <a:cxnLst/>
            <a:rect l="l" t="t" r="r" b="b"/>
            <a:pathLst>
              <a:path w="106679" h="318770">
                <a:moveTo>
                  <a:pt x="8508" y="218440"/>
                </a:moveTo>
                <a:lnTo>
                  <a:pt x="4952" y="220599"/>
                </a:lnTo>
                <a:lnTo>
                  <a:pt x="1269" y="222631"/>
                </a:lnTo>
                <a:lnTo>
                  <a:pt x="0" y="227330"/>
                </a:lnTo>
                <a:lnTo>
                  <a:pt x="53212" y="318516"/>
                </a:lnTo>
                <a:lnTo>
                  <a:pt x="62106" y="303276"/>
                </a:lnTo>
                <a:lnTo>
                  <a:pt x="45592" y="303276"/>
                </a:lnTo>
                <a:lnTo>
                  <a:pt x="45592" y="275081"/>
                </a:lnTo>
                <a:lnTo>
                  <a:pt x="15366" y="223266"/>
                </a:lnTo>
                <a:lnTo>
                  <a:pt x="13207" y="219710"/>
                </a:lnTo>
                <a:lnTo>
                  <a:pt x="8508" y="218440"/>
                </a:lnTo>
                <a:close/>
              </a:path>
              <a:path w="106679" h="318770">
                <a:moveTo>
                  <a:pt x="45592" y="275081"/>
                </a:moveTo>
                <a:lnTo>
                  <a:pt x="45592" y="303276"/>
                </a:lnTo>
                <a:lnTo>
                  <a:pt x="60832" y="303276"/>
                </a:lnTo>
                <a:lnTo>
                  <a:pt x="60832" y="299466"/>
                </a:lnTo>
                <a:lnTo>
                  <a:pt x="46608" y="299466"/>
                </a:lnTo>
                <a:lnTo>
                  <a:pt x="53212" y="288144"/>
                </a:lnTo>
                <a:lnTo>
                  <a:pt x="45592" y="275081"/>
                </a:lnTo>
                <a:close/>
              </a:path>
              <a:path w="106679" h="318770">
                <a:moveTo>
                  <a:pt x="97916" y="218440"/>
                </a:moveTo>
                <a:lnTo>
                  <a:pt x="93217" y="219710"/>
                </a:lnTo>
                <a:lnTo>
                  <a:pt x="91058" y="223266"/>
                </a:lnTo>
                <a:lnTo>
                  <a:pt x="60832" y="275081"/>
                </a:lnTo>
                <a:lnTo>
                  <a:pt x="60832" y="303276"/>
                </a:lnTo>
                <a:lnTo>
                  <a:pt x="62106" y="303276"/>
                </a:lnTo>
                <a:lnTo>
                  <a:pt x="106425" y="227330"/>
                </a:lnTo>
                <a:lnTo>
                  <a:pt x="105155" y="222631"/>
                </a:lnTo>
                <a:lnTo>
                  <a:pt x="101472" y="220599"/>
                </a:lnTo>
                <a:lnTo>
                  <a:pt x="97916" y="218440"/>
                </a:lnTo>
                <a:close/>
              </a:path>
              <a:path w="106679" h="318770">
                <a:moveTo>
                  <a:pt x="53212" y="288144"/>
                </a:moveTo>
                <a:lnTo>
                  <a:pt x="46608" y="299466"/>
                </a:lnTo>
                <a:lnTo>
                  <a:pt x="59816" y="299466"/>
                </a:lnTo>
                <a:lnTo>
                  <a:pt x="53212" y="288144"/>
                </a:lnTo>
                <a:close/>
              </a:path>
              <a:path w="106679" h="318770">
                <a:moveTo>
                  <a:pt x="60832" y="275081"/>
                </a:moveTo>
                <a:lnTo>
                  <a:pt x="53212" y="288144"/>
                </a:lnTo>
                <a:lnTo>
                  <a:pt x="59816" y="299466"/>
                </a:lnTo>
                <a:lnTo>
                  <a:pt x="60832" y="299466"/>
                </a:lnTo>
                <a:lnTo>
                  <a:pt x="60832" y="275081"/>
                </a:lnTo>
                <a:close/>
              </a:path>
              <a:path w="106679" h="318770">
                <a:moveTo>
                  <a:pt x="60832" y="0"/>
                </a:moveTo>
                <a:lnTo>
                  <a:pt x="45592" y="0"/>
                </a:lnTo>
                <a:lnTo>
                  <a:pt x="45592" y="275081"/>
                </a:lnTo>
                <a:lnTo>
                  <a:pt x="53212" y="288144"/>
                </a:lnTo>
                <a:lnTo>
                  <a:pt x="60832" y="275081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2721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Course</a:t>
            </a:r>
            <a:r>
              <a:rPr sz="3200" spc="-305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Structure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4820285" cy="17824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Basics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Problem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Solving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>
                <a:latin typeface="Verdana"/>
                <a:cs typeface="Verdana"/>
              </a:rPr>
              <a:t>Programming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Fundamentals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0" dirty="0">
                <a:latin typeface="Verdana"/>
                <a:cs typeface="Verdana"/>
              </a:rPr>
              <a:t>Object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Oriented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Programming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45" dirty="0">
                <a:latin typeface="Verdana"/>
                <a:cs typeface="Verdana"/>
              </a:rPr>
              <a:t>Data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Structures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398386" y="0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071" y="3090659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3188" y="5177028"/>
            <a:ext cx="1757934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5279" y="327063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3"/>
                </a:moveTo>
                <a:lnTo>
                  <a:pt x="735838" y="93218"/>
                </a:lnTo>
                <a:lnTo>
                  <a:pt x="734568" y="97917"/>
                </a:lnTo>
                <a:lnTo>
                  <a:pt x="736727" y="101473"/>
                </a:lnTo>
                <a:lnTo>
                  <a:pt x="738886" y="105156"/>
                </a:lnTo>
                <a:lnTo>
                  <a:pt x="743458" y="106426"/>
                </a:lnTo>
                <a:lnTo>
                  <a:pt x="821586" y="60833"/>
                </a:lnTo>
                <a:lnTo>
                  <a:pt x="819531" y="60833"/>
                </a:lnTo>
                <a:lnTo>
                  <a:pt x="819531" y="59817"/>
                </a:lnTo>
                <a:lnTo>
                  <a:pt x="815721" y="59817"/>
                </a:lnTo>
                <a:lnTo>
                  <a:pt x="804402" y="53213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91342" y="60833"/>
                </a:lnTo>
                <a:lnTo>
                  <a:pt x="804402" y="53213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3"/>
                </a:lnTo>
                <a:lnTo>
                  <a:pt x="821586" y="60833"/>
                </a:lnTo>
                <a:lnTo>
                  <a:pt x="834644" y="53213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9"/>
                </a:moveTo>
                <a:lnTo>
                  <a:pt x="804402" y="53213"/>
                </a:lnTo>
                <a:lnTo>
                  <a:pt x="815721" y="59817"/>
                </a:lnTo>
                <a:lnTo>
                  <a:pt x="815721" y="46609"/>
                </a:lnTo>
                <a:close/>
              </a:path>
              <a:path w="835025" h="106679">
                <a:moveTo>
                  <a:pt x="819531" y="46609"/>
                </a:moveTo>
                <a:lnTo>
                  <a:pt x="815721" y="46609"/>
                </a:lnTo>
                <a:lnTo>
                  <a:pt x="815721" y="59817"/>
                </a:lnTo>
                <a:lnTo>
                  <a:pt x="819531" y="59817"/>
                </a:lnTo>
                <a:lnTo>
                  <a:pt x="819531" y="46609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70"/>
                </a:lnTo>
                <a:lnTo>
                  <a:pt x="736727" y="4953"/>
                </a:lnTo>
                <a:lnTo>
                  <a:pt x="734568" y="8509"/>
                </a:lnTo>
                <a:lnTo>
                  <a:pt x="735838" y="13208"/>
                </a:lnTo>
                <a:lnTo>
                  <a:pt x="804402" y="53213"/>
                </a:lnTo>
                <a:lnTo>
                  <a:pt x="815721" y="46609"/>
                </a:lnTo>
                <a:lnTo>
                  <a:pt x="819531" y="46609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7583" y="4814315"/>
            <a:ext cx="106680" cy="361315"/>
          </a:xfrm>
          <a:custGeom>
            <a:avLst/>
            <a:gdLst/>
            <a:ahLst/>
            <a:cxnLst/>
            <a:rect l="l" t="t" r="r" b="b"/>
            <a:pathLst>
              <a:path w="106679" h="361314">
                <a:moveTo>
                  <a:pt x="8508" y="261238"/>
                </a:moveTo>
                <a:lnTo>
                  <a:pt x="4952" y="263270"/>
                </a:lnTo>
                <a:lnTo>
                  <a:pt x="1269" y="265429"/>
                </a:lnTo>
                <a:lnTo>
                  <a:pt x="0" y="270128"/>
                </a:lnTo>
                <a:lnTo>
                  <a:pt x="2158" y="273684"/>
                </a:lnTo>
                <a:lnTo>
                  <a:pt x="53212" y="361187"/>
                </a:lnTo>
                <a:lnTo>
                  <a:pt x="62030" y="346074"/>
                </a:lnTo>
                <a:lnTo>
                  <a:pt x="45592" y="346074"/>
                </a:lnTo>
                <a:lnTo>
                  <a:pt x="45592" y="317886"/>
                </a:lnTo>
                <a:lnTo>
                  <a:pt x="13207" y="262381"/>
                </a:lnTo>
                <a:lnTo>
                  <a:pt x="8508" y="261238"/>
                </a:lnTo>
                <a:close/>
              </a:path>
              <a:path w="106679" h="361314">
                <a:moveTo>
                  <a:pt x="45592" y="317886"/>
                </a:moveTo>
                <a:lnTo>
                  <a:pt x="45592" y="346074"/>
                </a:lnTo>
                <a:lnTo>
                  <a:pt x="60832" y="346074"/>
                </a:lnTo>
                <a:lnTo>
                  <a:pt x="60832" y="342264"/>
                </a:lnTo>
                <a:lnTo>
                  <a:pt x="46608" y="342264"/>
                </a:lnTo>
                <a:lnTo>
                  <a:pt x="53212" y="330946"/>
                </a:lnTo>
                <a:lnTo>
                  <a:pt x="45592" y="317886"/>
                </a:lnTo>
                <a:close/>
              </a:path>
              <a:path w="106679" h="361314">
                <a:moveTo>
                  <a:pt x="97916" y="261238"/>
                </a:moveTo>
                <a:lnTo>
                  <a:pt x="93217" y="262381"/>
                </a:lnTo>
                <a:lnTo>
                  <a:pt x="60832" y="317886"/>
                </a:lnTo>
                <a:lnTo>
                  <a:pt x="60832" y="346074"/>
                </a:lnTo>
                <a:lnTo>
                  <a:pt x="62030" y="346074"/>
                </a:lnTo>
                <a:lnTo>
                  <a:pt x="104266" y="273684"/>
                </a:lnTo>
                <a:lnTo>
                  <a:pt x="106425" y="270128"/>
                </a:lnTo>
                <a:lnTo>
                  <a:pt x="105155" y="265429"/>
                </a:lnTo>
                <a:lnTo>
                  <a:pt x="101472" y="263270"/>
                </a:lnTo>
                <a:lnTo>
                  <a:pt x="97916" y="261238"/>
                </a:lnTo>
                <a:close/>
              </a:path>
              <a:path w="106679" h="361314">
                <a:moveTo>
                  <a:pt x="53212" y="330946"/>
                </a:moveTo>
                <a:lnTo>
                  <a:pt x="46608" y="342264"/>
                </a:lnTo>
                <a:lnTo>
                  <a:pt x="59816" y="342264"/>
                </a:lnTo>
                <a:lnTo>
                  <a:pt x="53212" y="330946"/>
                </a:lnTo>
                <a:close/>
              </a:path>
              <a:path w="106679" h="361314">
                <a:moveTo>
                  <a:pt x="60832" y="317886"/>
                </a:moveTo>
                <a:lnTo>
                  <a:pt x="53212" y="330946"/>
                </a:lnTo>
                <a:lnTo>
                  <a:pt x="59816" y="342264"/>
                </a:lnTo>
                <a:lnTo>
                  <a:pt x="60832" y="342264"/>
                </a:lnTo>
                <a:lnTo>
                  <a:pt x="60832" y="317886"/>
                </a:lnTo>
                <a:close/>
              </a:path>
              <a:path w="106679" h="361314">
                <a:moveTo>
                  <a:pt x="60832" y="0"/>
                </a:moveTo>
                <a:lnTo>
                  <a:pt x="45592" y="0"/>
                </a:lnTo>
                <a:lnTo>
                  <a:pt x="45592" y="317886"/>
                </a:lnTo>
                <a:lnTo>
                  <a:pt x="53212" y="330946"/>
                </a:lnTo>
                <a:lnTo>
                  <a:pt x="60832" y="317886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54423" y="5350890"/>
            <a:ext cx="783590" cy="106680"/>
          </a:xfrm>
          <a:custGeom>
            <a:avLst/>
            <a:gdLst/>
            <a:ahLst/>
            <a:cxnLst/>
            <a:rect l="l" t="t" r="r" b="b"/>
            <a:pathLst>
              <a:path w="783589" h="106679">
                <a:moveTo>
                  <a:pt x="752710" y="53213"/>
                </a:moveTo>
                <a:lnTo>
                  <a:pt x="687831" y="91059"/>
                </a:lnTo>
                <a:lnTo>
                  <a:pt x="684276" y="93218"/>
                </a:lnTo>
                <a:lnTo>
                  <a:pt x="683005" y="97917"/>
                </a:lnTo>
                <a:lnTo>
                  <a:pt x="685164" y="101473"/>
                </a:lnTo>
                <a:lnTo>
                  <a:pt x="687197" y="105156"/>
                </a:lnTo>
                <a:lnTo>
                  <a:pt x="691896" y="106426"/>
                </a:lnTo>
                <a:lnTo>
                  <a:pt x="770024" y="60833"/>
                </a:lnTo>
                <a:lnTo>
                  <a:pt x="767968" y="60833"/>
                </a:lnTo>
                <a:lnTo>
                  <a:pt x="767968" y="59817"/>
                </a:lnTo>
                <a:lnTo>
                  <a:pt x="764031" y="59817"/>
                </a:lnTo>
                <a:lnTo>
                  <a:pt x="752710" y="53213"/>
                </a:lnTo>
                <a:close/>
              </a:path>
              <a:path w="783589" h="106679">
                <a:moveTo>
                  <a:pt x="739647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39647" y="60833"/>
                </a:lnTo>
                <a:lnTo>
                  <a:pt x="752710" y="53213"/>
                </a:lnTo>
                <a:lnTo>
                  <a:pt x="739647" y="45593"/>
                </a:lnTo>
                <a:close/>
              </a:path>
              <a:path w="783589" h="106679">
                <a:moveTo>
                  <a:pt x="770021" y="45593"/>
                </a:moveTo>
                <a:lnTo>
                  <a:pt x="767968" y="45593"/>
                </a:lnTo>
                <a:lnTo>
                  <a:pt x="767968" y="60833"/>
                </a:lnTo>
                <a:lnTo>
                  <a:pt x="770024" y="60833"/>
                </a:lnTo>
                <a:lnTo>
                  <a:pt x="783081" y="53213"/>
                </a:lnTo>
                <a:lnTo>
                  <a:pt x="770021" y="45593"/>
                </a:lnTo>
                <a:close/>
              </a:path>
              <a:path w="783589" h="106679">
                <a:moveTo>
                  <a:pt x="764031" y="46609"/>
                </a:moveTo>
                <a:lnTo>
                  <a:pt x="752710" y="53213"/>
                </a:lnTo>
                <a:lnTo>
                  <a:pt x="764031" y="59817"/>
                </a:lnTo>
                <a:lnTo>
                  <a:pt x="764031" y="46609"/>
                </a:lnTo>
                <a:close/>
              </a:path>
              <a:path w="783589" h="106679">
                <a:moveTo>
                  <a:pt x="767968" y="46609"/>
                </a:moveTo>
                <a:lnTo>
                  <a:pt x="764031" y="46609"/>
                </a:lnTo>
                <a:lnTo>
                  <a:pt x="764031" y="59817"/>
                </a:lnTo>
                <a:lnTo>
                  <a:pt x="767968" y="59817"/>
                </a:lnTo>
                <a:lnTo>
                  <a:pt x="767968" y="46609"/>
                </a:lnTo>
                <a:close/>
              </a:path>
              <a:path w="783589" h="106679">
                <a:moveTo>
                  <a:pt x="691896" y="0"/>
                </a:moveTo>
                <a:lnTo>
                  <a:pt x="687197" y="1270"/>
                </a:lnTo>
                <a:lnTo>
                  <a:pt x="685164" y="4953"/>
                </a:lnTo>
                <a:lnTo>
                  <a:pt x="683005" y="8509"/>
                </a:lnTo>
                <a:lnTo>
                  <a:pt x="684276" y="13208"/>
                </a:lnTo>
                <a:lnTo>
                  <a:pt x="687831" y="15367"/>
                </a:lnTo>
                <a:lnTo>
                  <a:pt x="752710" y="53213"/>
                </a:lnTo>
                <a:lnTo>
                  <a:pt x="764031" y="46609"/>
                </a:lnTo>
                <a:lnTo>
                  <a:pt x="767968" y="46609"/>
                </a:lnTo>
                <a:lnTo>
                  <a:pt x="767968" y="45593"/>
                </a:lnTo>
                <a:lnTo>
                  <a:pt x="770021" y="45593"/>
                </a:lnTo>
                <a:lnTo>
                  <a:pt x="691896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99790" y="4872608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24654" y="30773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7583" y="3755135"/>
            <a:ext cx="106425" cy="195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1739" y="394714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67071" y="4149826"/>
            <a:ext cx="2088642" cy="4625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45279" y="432981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2"/>
                </a:moveTo>
                <a:lnTo>
                  <a:pt x="735838" y="93218"/>
                </a:lnTo>
                <a:lnTo>
                  <a:pt x="734568" y="97916"/>
                </a:lnTo>
                <a:lnTo>
                  <a:pt x="736727" y="101472"/>
                </a:lnTo>
                <a:lnTo>
                  <a:pt x="738886" y="105156"/>
                </a:lnTo>
                <a:lnTo>
                  <a:pt x="743458" y="106425"/>
                </a:lnTo>
                <a:lnTo>
                  <a:pt x="821586" y="60832"/>
                </a:lnTo>
                <a:lnTo>
                  <a:pt x="819531" y="60832"/>
                </a:lnTo>
                <a:lnTo>
                  <a:pt x="819531" y="59816"/>
                </a:lnTo>
                <a:lnTo>
                  <a:pt x="815721" y="59816"/>
                </a:lnTo>
                <a:lnTo>
                  <a:pt x="804402" y="53212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791342" y="60832"/>
                </a:lnTo>
                <a:lnTo>
                  <a:pt x="804402" y="53212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2"/>
                </a:lnTo>
                <a:lnTo>
                  <a:pt x="821586" y="60832"/>
                </a:lnTo>
                <a:lnTo>
                  <a:pt x="834644" y="53212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8"/>
                </a:moveTo>
                <a:lnTo>
                  <a:pt x="804402" y="53212"/>
                </a:lnTo>
                <a:lnTo>
                  <a:pt x="815721" y="59816"/>
                </a:lnTo>
                <a:lnTo>
                  <a:pt x="815721" y="46608"/>
                </a:lnTo>
                <a:close/>
              </a:path>
              <a:path w="835025" h="106679">
                <a:moveTo>
                  <a:pt x="819531" y="46608"/>
                </a:moveTo>
                <a:lnTo>
                  <a:pt x="815721" y="46608"/>
                </a:lnTo>
                <a:lnTo>
                  <a:pt x="815721" y="59816"/>
                </a:lnTo>
                <a:lnTo>
                  <a:pt x="819531" y="59816"/>
                </a:lnTo>
                <a:lnTo>
                  <a:pt x="819531" y="46608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69"/>
                </a:lnTo>
                <a:lnTo>
                  <a:pt x="736727" y="4952"/>
                </a:lnTo>
                <a:lnTo>
                  <a:pt x="734568" y="8508"/>
                </a:lnTo>
                <a:lnTo>
                  <a:pt x="735838" y="13207"/>
                </a:lnTo>
                <a:lnTo>
                  <a:pt x="804402" y="53212"/>
                </a:lnTo>
                <a:lnTo>
                  <a:pt x="815721" y="46608"/>
                </a:lnTo>
                <a:lnTo>
                  <a:pt x="819531" y="46608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76471" y="4136517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9138" y="2987167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75332" y="5170932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59322" y="4611623"/>
            <a:ext cx="106680" cy="570865"/>
          </a:xfrm>
          <a:custGeom>
            <a:avLst/>
            <a:gdLst/>
            <a:ahLst/>
            <a:cxnLst/>
            <a:rect l="l" t="t" r="r" b="b"/>
            <a:pathLst>
              <a:path w="106679" h="570864">
                <a:moveTo>
                  <a:pt x="8509" y="470534"/>
                </a:moveTo>
                <a:lnTo>
                  <a:pt x="4952" y="472694"/>
                </a:lnTo>
                <a:lnTo>
                  <a:pt x="1269" y="474725"/>
                </a:lnTo>
                <a:lnTo>
                  <a:pt x="0" y="479425"/>
                </a:lnTo>
                <a:lnTo>
                  <a:pt x="53212" y="570483"/>
                </a:lnTo>
                <a:lnTo>
                  <a:pt x="62043" y="555370"/>
                </a:lnTo>
                <a:lnTo>
                  <a:pt x="45592" y="555370"/>
                </a:lnTo>
                <a:lnTo>
                  <a:pt x="45592" y="527177"/>
                </a:lnTo>
                <a:lnTo>
                  <a:pt x="15366" y="475361"/>
                </a:lnTo>
                <a:lnTo>
                  <a:pt x="13207" y="471805"/>
                </a:lnTo>
                <a:lnTo>
                  <a:pt x="8509" y="470534"/>
                </a:lnTo>
                <a:close/>
              </a:path>
              <a:path w="106679" h="570864">
                <a:moveTo>
                  <a:pt x="45593" y="527177"/>
                </a:moveTo>
                <a:lnTo>
                  <a:pt x="45592" y="555370"/>
                </a:lnTo>
                <a:lnTo>
                  <a:pt x="60832" y="555370"/>
                </a:lnTo>
                <a:lnTo>
                  <a:pt x="60832" y="551561"/>
                </a:lnTo>
                <a:lnTo>
                  <a:pt x="46609" y="551561"/>
                </a:lnTo>
                <a:lnTo>
                  <a:pt x="53212" y="540239"/>
                </a:lnTo>
                <a:lnTo>
                  <a:pt x="45593" y="527177"/>
                </a:lnTo>
                <a:close/>
              </a:path>
              <a:path w="106679" h="570864">
                <a:moveTo>
                  <a:pt x="97916" y="470534"/>
                </a:moveTo>
                <a:lnTo>
                  <a:pt x="93217" y="471805"/>
                </a:lnTo>
                <a:lnTo>
                  <a:pt x="91059" y="475361"/>
                </a:lnTo>
                <a:lnTo>
                  <a:pt x="60832" y="527177"/>
                </a:lnTo>
                <a:lnTo>
                  <a:pt x="60832" y="555370"/>
                </a:lnTo>
                <a:lnTo>
                  <a:pt x="62043" y="555370"/>
                </a:lnTo>
                <a:lnTo>
                  <a:pt x="106425" y="479425"/>
                </a:lnTo>
                <a:lnTo>
                  <a:pt x="105155" y="474725"/>
                </a:lnTo>
                <a:lnTo>
                  <a:pt x="101473" y="472694"/>
                </a:lnTo>
                <a:lnTo>
                  <a:pt x="97916" y="470534"/>
                </a:lnTo>
                <a:close/>
              </a:path>
              <a:path w="106679" h="570864">
                <a:moveTo>
                  <a:pt x="53212" y="540239"/>
                </a:moveTo>
                <a:lnTo>
                  <a:pt x="46609" y="551561"/>
                </a:lnTo>
                <a:lnTo>
                  <a:pt x="59816" y="551561"/>
                </a:lnTo>
                <a:lnTo>
                  <a:pt x="53212" y="540239"/>
                </a:lnTo>
                <a:close/>
              </a:path>
              <a:path w="106679" h="570864">
                <a:moveTo>
                  <a:pt x="60832" y="527177"/>
                </a:moveTo>
                <a:lnTo>
                  <a:pt x="53212" y="540239"/>
                </a:lnTo>
                <a:lnTo>
                  <a:pt x="59816" y="551561"/>
                </a:lnTo>
                <a:lnTo>
                  <a:pt x="60832" y="551561"/>
                </a:lnTo>
                <a:lnTo>
                  <a:pt x="60832" y="527177"/>
                </a:lnTo>
                <a:close/>
              </a:path>
              <a:path w="106679" h="570864">
                <a:moveTo>
                  <a:pt x="60832" y="0"/>
                </a:moveTo>
                <a:lnTo>
                  <a:pt x="45592" y="0"/>
                </a:lnTo>
                <a:lnTo>
                  <a:pt x="45593" y="527177"/>
                </a:lnTo>
                <a:lnTo>
                  <a:pt x="53212" y="540239"/>
                </a:lnTo>
                <a:lnTo>
                  <a:pt x="60832" y="527177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46164" y="3316223"/>
            <a:ext cx="444500" cy="2141220"/>
          </a:xfrm>
          <a:custGeom>
            <a:avLst/>
            <a:gdLst/>
            <a:ahLst/>
            <a:cxnLst/>
            <a:rect l="l" t="t" r="r" b="b"/>
            <a:pathLst>
              <a:path w="444500" h="2141220">
                <a:moveTo>
                  <a:pt x="134111" y="2034794"/>
                </a:moveTo>
                <a:lnTo>
                  <a:pt x="42925" y="2087879"/>
                </a:lnTo>
                <a:lnTo>
                  <a:pt x="134111" y="2141092"/>
                </a:lnTo>
                <a:lnTo>
                  <a:pt x="138683" y="2139823"/>
                </a:lnTo>
                <a:lnTo>
                  <a:pt x="140842" y="2136266"/>
                </a:lnTo>
                <a:lnTo>
                  <a:pt x="143001" y="2132584"/>
                </a:lnTo>
                <a:lnTo>
                  <a:pt x="141731" y="2127885"/>
                </a:lnTo>
                <a:lnTo>
                  <a:pt x="138175" y="2125853"/>
                </a:lnTo>
                <a:lnTo>
                  <a:pt x="86142" y="2095500"/>
                </a:lnTo>
                <a:lnTo>
                  <a:pt x="58038" y="2095500"/>
                </a:lnTo>
                <a:lnTo>
                  <a:pt x="58038" y="2080260"/>
                </a:lnTo>
                <a:lnTo>
                  <a:pt x="86359" y="2080260"/>
                </a:lnTo>
                <a:lnTo>
                  <a:pt x="138175" y="2050034"/>
                </a:lnTo>
                <a:lnTo>
                  <a:pt x="141731" y="2048002"/>
                </a:lnTo>
                <a:lnTo>
                  <a:pt x="143001" y="2043302"/>
                </a:lnTo>
                <a:lnTo>
                  <a:pt x="140842" y="2039620"/>
                </a:lnTo>
                <a:lnTo>
                  <a:pt x="138683" y="2036064"/>
                </a:lnTo>
                <a:lnTo>
                  <a:pt x="134111" y="2034794"/>
                </a:lnTo>
                <a:close/>
              </a:path>
              <a:path w="444500" h="2141220">
                <a:moveTo>
                  <a:pt x="86359" y="2080260"/>
                </a:moveTo>
                <a:lnTo>
                  <a:pt x="58038" y="2080260"/>
                </a:lnTo>
                <a:lnTo>
                  <a:pt x="58038" y="2095500"/>
                </a:lnTo>
                <a:lnTo>
                  <a:pt x="86142" y="2095500"/>
                </a:lnTo>
                <a:lnTo>
                  <a:pt x="84400" y="2094484"/>
                </a:lnTo>
                <a:lnTo>
                  <a:pt x="61975" y="2094484"/>
                </a:lnTo>
                <a:lnTo>
                  <a:pt x="61975" y="2081402"/>
                </a:lnTo>
                <a:lnTo>
                  <a:pt x="84400" y="2081402"/>
                </a:lnTo>
                <a:lnTo>
                  <a:pt x="86359" y="2080260"/>
                </a:lnTo>
                <a:close/>
              </a:path>
              <a:path w="444500" h="2141220">
                <a:moveTo>
                  <a:pt x="429259" y="2080260"/>
                </a:moveTo>
                <a:lnTo>
                  <a:pt x="86359" y="2080260"/>
                </a:lnTo>
                <a:lnTo>
                  <a:pt x="73188" y="2087943"/>
                </a:lnTo>
                <a:lnTo>
                  <a:pt x="86142" y="2095500"/>
                </a:lnTo>
                <a:lnTo>
                  <a:pt x="441070" y="2095500"/>
                </a:lnTo>
                <a:lnTo>
                  <a:pt x="444500" y="2092198"/>
                </a:lnTo>
                <a:lnTo>
                  <a:pt x="444500" y="2087879"/>
                </a:lnTo>
                <a:lnTo>
                  <a:pt x="429259" y="2087879"/>
                </a:lnTo>
                <a:lnTo>
                  <a:pt x="429259" y="2080260"/>
                </a:lnTo>
                <a:close/>
              </a:path>
              <a:path w="444500" h="2141220">
                <a:moveTo>
                  <a:pt x="61975" y="2081402"/>
                </a:moveTo>
                <a:lnTo>
                  <a:pt x="61975" y="2094484"/>
                </a:lnTo>
                <a:lnTo>
                  <a:pt x="73188" y="2087943"/>
                </a:lnTo>
                <a:lnTo>
                  <a:pt x="61975" y="2081402"/>
                </a:lnTo>
                <a:close/>
              </a:path>
              <a:path w="444500" h="2141220">
                <a:moveTo>
                  <a:pt x="73188" y="2087943"/>
                </a:moveTo>
                <a:lnTo>
                  <a:pt x="61975" y="2094484"/>
                </a:lnTo>
                <a:lnTo>
                  <a:pt x="84400" y="2094484"/>
                </a:lnTo>
                <a:lnTo>
                  <a:pt x="73188" y="2087943"/>
                </a:lnTo>
                <a:close/>
              </a:path>
              <a:path w="444500" h="2141220">
                <a:moveTo>
                  <a:pt x="84400" y="2081402"/>
                </a:moveTo>
                <a:lnTo>
                  <a:pt x="61975" y="2081402"/>
                </a:lnTo>
                <a:lnTo>
                  <a:pt x="73188" y="2087943"/>
                </a:lnTo>
                <a:lnTo>
                  <a:pt x="84400" y="2081402"/>
                </a:lnTo>
                <a:close/>
              </a:path>
              <a:path w="444500" h="2141220">
                <a:moveTo>
                  <a:pt x="429259" y="7620"/>
                </a:moveTo>
                <a:lnTo>
                  <a:pt x="429259" y="2087879"/>
                </a:lnTo>
                <a:lnTo>
                  <a:pt x="436879" y="2080260"/>
                </a:lnTo>
                <a:lnTo>
                  <a:pt x="444500" y="2080260"/>
                </a:lnTo>
                <a:lnTo>
                  <a:pt x="444500" y="15239"/>
                </a:lnTo>
                <a:lnTo>
                  <a:pt x="436879" y="15239"/>
                </a:lnTo>
                <a:lnTo>
                  <a:pt x="429259" y="7620"/>
                </a:lnTo>
                <a:close/>
              </a:path>
              <a:path w="444500" h="2141220">
                <a:moveTo>
                  <a:pt x="444500" y="2080260"/>
                </a:moveTo>
                <a:lnTo>
                  <a:pt x="436879" y="2080260"/>
                </a:lnTo>
                <a:lnTo>
                  <a:pt x="429259" y="2087879"/>
                </a:lnTo>
                <a:lnTo>
                  <a:pt x="444500" y="2087879"/>
                </a:lnTo>
                <a:lnTo>
                  <a:pt x="444500" y="2080260"/>
                </a:lnTo>
                <a:close/>
              </a:path>
              <a:path w="444500" h="2141220">
                <a:moveTo>
                  <a:pt x="441070" y="0"/>
                </a:moveTo>
                <a:lnTo>
                  <a:pt x="0" y="0"/>
                </a:lnTo>
                <a:lnTo>
                  <a:pt x="0" y="15239"/>
                </a:lnTo>
                <a:lnTo>
                  <a:pt x="429259" y="15239"/>
                </a:lnTo>
                <a:lnTo>
                  <a:pt x="429259" y="7620"/>
                </a:lnTo>
                <a:lnTo>
                  <a:pt x="444500" y="7620"/>
                </a:lnTo>
                <a:lnTo>
                  <a:pt x="444500" y="3428"/>
                </a:lnTo>
                <a:lnTo>
                  <a:pt x="441070" y="0"/>
                </a:lnTo>
                <a:close/>
              </a:path>
              <a:path w="444500" h="2141220">
                <a:moveTo>
                  <a:pt x="444500" y="7620"/>
                </a:moveTo>
                <a:lnTo>
                  <a:pt x="429259" y="7620"/>
                </a:lnTo>
                <a:lnTo>
                  <a:pt x="436879" y="15239"/>
                </a:lnTo>
                <a:lnTo>
                  <a:pt x="444500" y="15239"/>
                </a:lnTo>
                <a:lnTo>
                  <a:pt x="444500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4476" y="3595115"/>
            <a:ext cx="2070353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27985" y="3965194"/>
            <a:ext cx="783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374345"/>
            <a:ext cx="6372225" cy="284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BC5C45"/>
                </a:solidFill>
                <a:latin typeface="Verdana"/>
                <a:cs typeface="Verdana"/>
              </a:rPr>
              <a:t>d,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10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5" dirty="0">
                <a:solidFill>
                  <a:srgbClr val="BC5C45"/>
                </a:solidFill>
                <a:latin typeface="Verdana"/>
                <a:cs typeface="Verdana"/>
              </a:rPr>
              <a:t>form  </a:t>
            </a:r>
            <a:r>
              <a:rPr sz="2800" spc="-114" dirty="0">
                <a:solidFill>
                  <a:srgbClr val="BC5C45"/>
                </a:solidFill>
                <a:latin typeface="Verdana"/>
                <a:cs typeface="Verdana"/>
              </a:rPr>
              <a:t>a+d,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a+2d,</a:t>
            </a:r>
            <a:r>
              <a:rPr sz="2800" spc="-3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a+3d…</a:t>
            </a:r>
            <a:endParaRPr sz="280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 marL="1758314" marR="3745865" algn="ctr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a,</a:t>
            </a:r>
            <a:r>
              <a:rPr sz="14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60035" y="4902695"/>
            <a:ext cx="2006345" cy="430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17921" y="4996129"/>
            <a:ext cx="1293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9923" y="4884407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44773" y="4986985"/>
            <a:ext cx="352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67583" y="4564379"/>
            <a:ext cx="106680" cy="324485"/>
          </a:xfrm>
          <a:custGeom>
            <a:avLst/>
            <a:gdLst/>
            <a:ahLst/>
            <a:cxnLst/>
            <a:rect l="l" t="t" r="r" b="b"/>
            <a:pathLst>
              <a:path w="106679" h="324485">
                <a:moveTo>
                  <a:pt x="8508" y="224028"/>
                </a:moveTo>
                <a:lnTo>
                  <a:pt x="4952" y="226187"/>
                </a:lnTo>
                <a:lnTo>
                  <a:pt x="1269" y="228219"/>
                </a:lnTo>
                <a:lnTo>
                  <a:pt x="0" y="232918"/>
                </a:lnTo>
                <a:lnTo>
                  <a:pt x="53212" y="323977"/>
                </a:lnTo>
                <a:lnTo>
                  <a:pt x="62044" y="308864"/>
                </a:lnTo>
                <a:lnTo>
                  <a:pt x="45592" y="308864"/>
                </a:lnTo>
                <a:lnTo>
                  <a:pt x="45592" y="280669"/>
                </a:lnTo>
                <a:lnTo>
                  <a:pt x="15366" y="228854"/>
                </a:lnTo>
                <a:lnTo>
                  <a:pt x="13207" y="225298"/>
                </a:lnTo>
                <a:lnTo>
                  <a:pt x="8508" y="224028"/>
                </a:lnTo>
                <a:close/>
              </a:path>
              <a:path w="106679" h="324485">
                <a:moveTo>
                  <a:pt x="45592" y="280669"/>
                </a:moveTo>
                <a:lnTo>
                  <a:pt x="45592" y="308864"/>
                </a:lnTo>
                <a:lnTo>
                  <a:pt x="60832" y="308864"/>
                </a:lnTo>
                <a:lnTo>
                  <a:pt x="60832" y="305054"/>
                </a:lnTo>
                <a:lnTo>
                  <a:pt x="46608" y="305054"/>
                </a:lnTo>
                <a:lnTo>
                  <a:pt x="53212" y="293732"/>
                </a:lnTo>
                <a:lnTo>
                  <a:pt x="45592" y="280669"/>
                </a:lnTo>
                <a:close/>
              </a:path>
              <a:path w="106679" h="324485">
                <a:moveTo>
                  <a:pt x="97916" y="224028"/>
                </a:moveTo>
                <a:lnTo>
                  <a:pt x="93217" y="225298"/>
                </a:lnTo>
                <a:lnTo>
                  <a:pt x="91058" y="228854"/>
                </a:lnTo>
                <a:lnTo>
                  <a:pt x="60832" y="280669"/>
                </a:lnTo>
                <a:lnTo>
                  <a:pt x="60832" y="308864"/>
                </a:lnTo>
                <a:lnTo>
                  <a:pt x="62044" y="308864"/>
                </a:lnTo>
                <a:lnTo>
                  <a:pt x="106425" y="232918"/>
                </a:lnTo>
                <a:lnTo>
                  <a:pt x="105155" y="228219"/>
                </a:lnTo>
                <a:lnTo>
                  <a:pt x="101472" y="226187"/>
                </a:lnTo>
                <a:lnTo>
                  <a:pt x="97916" y="224028"/>
                </a:lnTo>
                <a:close/>
              </a:path>
              <a:path w="106679" h="324485">
                <a:moveTo>
                  <a:pt x="53212" y="293732"/>
                </a:moveTo>
                <a:lnTo>
                  <a:pt x="46608" y="305054"/>
                </a:lnTo>
                <a:lnTo>
                  <a:pt x="59816" y="305054"/>
                </a:lnTo>
                <a:lnTo>
                  <a:pt x="53212" y="293732"/>
                </a:lnTo>
                <a:close/>
              </a:path>
              <a:path w="106679" h="324485">
                <a:moveTo>
                  <a:pt x="60832" y="280669"/>
                </a:moveTo>
                <a:lnTo>
                  <a:pt x="53212" y="293732"/>
                </a:lnTo>
                <a:lnTo>
                  <a:pt x="59816" y="305054"/>
                </a:lnTo>
                <a:lnTo>
                  <a:pt x="60832" y="305054"/>
                </a:lnTo>
                <a:lnTo>
                  <a:pt x="60832" y="280669"/>
                </a:lnTo>
                <a:close/>
              </a:path>
              <a:path w="106679" h="324485">
                <a:moveTo>
                  <a:pt x="60832" y="0"/>
                </a:moveTo>
                <a:lnTo>
                  <a:pt x="45592" y="0"/>
                </a:lnTo>
                <a:lnTo>
                  <a:pt x="45592" y="280669"/>
                </a:lnTo>
                <a:lnTo>
                  <a:pt x="53212" y="293732"/>
                </a:lnTo>
                <a:lnTo>
                  <a:pt x="60832" y="28066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11139" y="4672584"/>
            <a:ext cx="106425" cy="233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4067" y="4081271"/>
            <a:ext cx="509905" cy="1092200"/>
          </a:xfrm>
          <a:custGeom>
            <a:avLst/>
            <a:gdLst/>
            <a:ahLst/>
            <a:cxnLst/>
            <a:rect l="l" t="t" r="r" b="b"/>
            <a:pathLst>
              <a:path w="509904" h="1092200">
                <a:moveTo>
                  <a:pt x="479642" y="1038669"/>
                </a:moveTo>
                <a:lnTo>
                  <a:pt x="414655" y="1076578"/>
                </a:lnTo>
                <a:lnTo>
                  <a:pt x="410972" y="1078610"/>
                </a:lnTo>
                <a:lnTo>
                  <a:pt x="409702" y="1083309"/>
                </a:lnTo>
                <a:lnTo>
                  <a:pt x="411861" y="1086992"/>
                </a:lnTo>
                <a:lnTo>
                  <a:pt x="414020" y="1090548"/>
                </a:lnTo>
                <a:lnTo>
                  <a:pt x="418719" y="1091819"/>
                </a:lnTo>
                <a:lnTo>
                  <a:pt x="422275" y="1089659"/>
                </a:lnTo>
                <a:lnTo>
                  <a:pt x="496685" y="1046352"/>
                </a:lnTo>
                <a:lnTo>
                  <a:pt x="494665" y="1046352"/>
                </a:lnTo>
                <a:lnTo>
                  <a:pt x="494665" y="1045209"/>
                </a:lnTo>
                <a:lnTo>
                  <a:pt x="490855" y="1045209"/>
                </a:lnTo>
                <a:lnTo>
                  <a:pt x="479642" y="1038669"/>
                </a:lnTo>
                <a:close/>
              </a:path>
              <a:path w="509904" h="1092200">
                <a:moveTo>
                  <a:pt x="247269" y="7619"/>
                </a:moveTo>
                <a:lnTo>
                  <a:pt x="247269" y="1042923"/>
                </a:lnTo>
                <a:lnTo>
                  <a:pt x="250698" y="1046352"/>
                </a:lnTo>
                <a:lnTo>
                  <a:pt x="466471" y="1046352"/>
                </a:lnTo>
                <a:lnTo>
                  <a:pt x="479533" y="1038732"/>
                </a:lnTo>
                <a:lnTo>
                  <a:pt x="262509" y="1038732"/>
                </a:lnTo>
                <a:lnTo>
                  <a:pt x="254889" y="1031113"/>
                </a:lnTo>
                <a:lnTo>
                  <a:pt x="262509" y="1031113"/>
                </a:lnTo>
                <a:lnTo>
                  <a:pt x="262509" y="15239"/>
                </a:lnTo>
                <a:lnTo>
                  <a:pt x="254889" y="15239"/>
                </a:lnTo>
                <a:lnTo>
                  <a:pt x="247269" y="7619"/>
                </a:lnTo>
                <a:close/>
              </a:path>
              <a:path w="509904" h="1092200">
                <a:moveTo>
                  <a:pt x="496717" y="1031113"/>
                </a:moveTo>
                <a:lnTo>
                  <a:pt x="494665" y="1031113"/>
                </a:lnTo>
                <a:lnTo>
                  <a:pt x="494665" y="1046352"/>
                </a:lnTo>
                <a:lnTo>
                  <a:pt x="496685" y="1046352"/>
                </a:lnTo>
                <a:lnTo>
                  <a:pt x="509778" y="1038732"/>
                </a:lnTo>
                <a:lnTo>
                  <a:pt x="496717" y="1031113"/>
                </a:lnTo>
                <a:close/>
              </a:path>
              <a:path w="509904" h="1092200">
                <a:moveTo>
                  <a:pt x="490855" y="1032128"/>
                </a:moveTo>
                <a:lnTo>
                  <a:pt x="479642" y="1038669"/>
                </a:lnTo>
                <a:lnTo>
                  <a:pt x="490855" y="1045209"/>
                </a:lnTo>
                <a:lnTo>
                  <a:pt x="490855" y="1032128"/>
                </a:lnTo>
                <a:close/>
              </a:path>
              <a:path w="509904" h="1092200">
                <a:moveTo>
                  <a:pt x="494665" y="1032128"/>
                </a:moveTo>
                <a:lnTo>
                  <a:pt x="490855" y="1032128"/>
                </a:lnTo>
                <a:lnTo>
                  <a:pt x="490855" y="1045209"/>
                </a:lnTo>
                <a:lnTo>
                  <a:pt x="494665" y="1045209"/>
                </a:lnTo>
                <a:lnTo>
                  <a:pt x="494665" y="1032128"/>
                </a:lnTo>
                <a:close/>
              </a:path>
              <a:path w="509904" h="1092200">
                <a:moveTo>
                  <a:pt x="262509" y="1031113"/>
                </a:moveTo>
                <a:lnTo>
                  <a:pt x="254889" y="1031113"/>
                </a:lnTo>
                <a:lnTo>
                  <a:pt x="262509" y="1038732"/>
                </a:lnTo>
                <a:lnTo>
                  <a:pt x="262509" y="1031113"/>
                </a:lnTo>
                <a:close/>
              </a:path>
              <a:path w="509904" h="1092200">
                <a:moveTo>
                  <a:pt x="466688" y="1031113"/>
                </a:moveTo>
                <a:lnTo>
                  <a:pt x="262509" y="1031113"/>
                </a:lnTo>
                <a:lnTo>
                  <a:pt x="262509" y="1038732"/>
                </a:lnTo>
                <a:lnTo>
                  <a:pt x="479533" y="1038732"/>
                </a:lnTo>
                <a:lnTo>
                  <a:pt x="466688" y="1031113"/>
                </a:lnTo>
                <a:close/>
              </a:path>
              <a:path w="509904" h="1092200">
                <a:moveTo>
                  <a:pt x="418719" y="985519"/>
                </a:moveTo>
                <a:lnTo>
                  <a:pt x="414020" y="986789"/>
                </a:lnTo>
                <a:lnTo>
                  <a:pt x="411861" y="990345"/>
                </a:lnTo>
                <a:lnTo>
                  <a:pt x="409702" y="994028"/>
                </a:lnTo>
                <a:lnTo>
                  <a:pt x="410972" y="998727"/>
                </a:lnTo>
                <a:lnTo>
                  <a:pt x="414655" y="1000759"/>
                </a:lnTo>
                <a:lnTo>
                  <a:pt x="479642" y="1038669"/>
                </a:lnTo>
                <a:lnTo>
                  <a:pt x="490855" y="1032128"/>
                </a:lnTo>
                <a:lnTo>
                  <a:pt x="494665" y="1032128"/>
                </a:lnTo>
                <a:lnTo>
                  <a:pt x="494665" y="1031113"/>
                </a:lnTo>
                <a:lnTo>
                  <a:pt x="496717" y="1031113"/>
                </a:lnTo>
                <a:lnTo>
                  <a:pt x="422275" y="987678"/>
                </a:lnTo>
                <a:lnTo>
                  <a:pt x="418719" y="985519"/>
                </a:lnTo>
                <a:close/>
              </a:path>
              <a:path w="509904" h="1092200">
                <a:moveTo>
                  <a:pt x="259080" y="0"/>
                </a:moveTo>
                <a:lnTo>
                  <a:pt x="0" y="0"/>
                </a:lnTo>
                <a:lnTo>
                  <a:pt x="0" y="15239"/>
                </a:lnTo>
                <a:lnTo>
                  <a:pt x="247269" y="15239"/>
                </a:lnTo>
                <a:lnTo>
                  <a:pt x="247269" y="7619"/>
                </a:lnTo>
                <a:lnTo>
                  <a:pt x="262509" y="7619"/>
                </a:lnTo>
                <a:lnTo>
                  <a:pt x="262509" y="3428"/>
                </a:lnTo>
                <a:lnTo>
                  <a:pt x="259080" y="0"/>
                </a:lnTo>
                <a:close/>
              </a:path>
              <a:path w="509904" h="1092200">
                <a:moveTo>
                  <a:pt x="262509" y="7619"/>
                </a:moveTo>
                <a:lnTo>
                  <a:pt x="247269" y="7619"/>
                </a:lnTo>
                <a:lnTo>
                  <a:pt x="254889" y="15239"/>
                </a:lnTo>
                <a:lnTo>
                  <a:pt x="262509" y="15239"/>
                </a:lnTo>
                <a:lnTo>
                  <a:pt x="262509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10128" y="3345307"/>
            <a:ext cx="2561590" cy="254000"/>
          </a:xfrm>
          <a:custGeom>
            <a:avLst/>
            <a:gdLst/>
            <a:ahLst/>
            <a:cxnLst/>
            <a:rect l="l" t="t" r="r" b="b"/>
            <a:pathLst>
              <a:path w="2561590" h="254000">
                <a:moveTo>
                  <a:pt x="2546096" y="53212"/>
                </a:moveTo>
                <a:lnTo>
                  <a:pt x="2546096" y="253872"/>
                </a:lnTo>
                <a:lnTo>
                  <a:pt x="2561336" y="253872"/>
                </a:lnTo>
                <a:lnTo>
                  <a:pt x="2561336" y="60832"/>
                </a:lnTo>
                <a:lnTo>
                  <a:pt x="2553716" y="60832"/>
                </a:lnTo>
                <a:lnTo>
                  <a:pt x="2546096" y="53212"/>
                </a:lnTo>
                <a:close/>
              </a:path>
              <a:path w="2561590" h="254000">
                <a:moveTo>
                  <a:pt x="91059" y="0"/>
                </a:moveTo>
                <a:lnTo>
                  <a:pt x="87502" y="2158"/>
                </a:lnTo>
                <a:lnTo>
                  <a:pt x="0" y="53212"/>
                </a:lnTo>
                <a:lnTo>
                  <a:pt x="87502" y="104266"/>
                </a:lnTo>
                <a:lnTo>
                  <a:pt x="91059" y="106425"/>
                </a:lnTo>
                <a:lnTo>
                  <a:pt x="95758" y="105155"/>
                </a:lnTo>
                <a:lnTo>
                  <a:pt x="97917" y="101472"/>
                </a:lnTo>
                <a:lnTo>
                  <a:pt x="99949" y="97916"/>
                </a:lnTo>
                <a:lnTo>
                  <a:pt x="98806" y="93217"/>
                </a:lnTo>
                <a:lnTo>
                  <a:pt x="43301" y="60832"/>
                </a:lnTo>
                <a:lnTo>
                  <a:pt x="15112" y="60832"/>
                </a:lnTo>
                <a:lnTo>
                  <a:pt x="15112" y="45592"/>
                </a:lnTo>
                <a:lnTo>
                  <a:pt x="43301" y="45592"/>
                </a:lnTo>
                <a:lnTo>
                  <a:pt x="98806" y="13207"/>
                </a:lnTo>
                <a:lnTo>
                  <a:pt x="99949" y="8508"/>
                </a:lnTo>
                <a:lnTo>
                  <a:pt x="97917" y="4952"/>
                </a:lnTo>
                <a:lnTo>
                  <a:pt x="95758" y="1269"/>
                </a:lnTo>
                <a:lnTo>
                  <a:pt x="91059" y="0"/>
                </a:lnTo>
                <a:close/>
              </a:path>
              <a:path w="2561590" h="254000">
                <a:moveTo>
                  <a:pt x="43301" y="45592"/>
                </a:moveTo>
                <a:lnTo>
                  <a:pt x="15112" y="45592"/>
                </a:lnTo>
                <a:lnTo>
                  <a:pt x="15112" y="60832"/>
                </a:lnTo>
                <a:lnTo>
                  <a:pt x="43301" y="60832"/>
                </a:lnTo>
                <a:lnTo>
                  <a:pt x="41560" y="59816"/>
                </a:lnTo>
                <a:lnTo>
                  <a:pt x="18923" y="59816"/>
                </a:lnTo>
                <a:lnTo>
                  <a:pt x="18923" y="46608"/>
                </a:lnTo>
                <a:lnTo>
                  <a:pt x="41560" y="46608"/>
                </a:lnTo>
                <a:lnTo>
                  <a:pt x="43301" y="45592"/>
                </a:lnTo>
                <a:close/>
              </a:path>
              <a:path w="2561590" h="254000">
                <a:moveTo>
                  <a:pt x="2557907" y="45592"/>
                </a:moveTo>
                <a:lnTo>
                  <a:pt x="43301" y="45592"/>
                </a:lnTo>
                <a:lnTo>
                  <a:pt x="30241" y="53212"/>
                </a:lnTo>
                <a:lnTo>
                  <a:pt x="43301" y="60832"/>
                </a:lnTo>
                <a:lnTo>
                  <a:pt x="2546096" y="60832"/>
                </a:lnTo>
                <a:lnTo>
                  <a:pt x="2546096" y="53212"/>
                </a:lnTo>
                <a:lnTo>
                  <a:pt x="2561336" y="53212"/>
                </a:lnTo>
                <a:lnTo>
                  <a:pt x="2561336" y="49021"/>
                </a:lnTo>
                <a:lnTo>
                  <a:pt x="2557907" y="45592"/>
                </a:lnTo>
                <a:close/>
              </a:path>
              <a:path w="2561590" h="254000">
                <a:moveTo>
                  <a:pt x="2561336" y="53212"/>
                </a:moveTo>
                <a:lnTo>
                  <a:pt x="2546096" y="53212"/>
                </a:lnTo>
                <a:lnTo>
                  <a:pt x="2553716" y="60832"/>
                </a:lnTo>
                <a:lnTo>
                  <a:pt x="2561336" y="60832"/>
                </a:lnTo>
                <a:lnTo>
                  <a:pt x="2561336" y="53212"/>
                </a:lnTo>
                <a:close/>
              </a:path>
              <a:path w="2561590" h="254000">
                <a:moveTo>
                  <a:pt x="18923" y="46608"/>
                </a:moveTo>
                <a:lnTo>
                  <a:pt x="18923" y="59816"/>
                </a:lnTo>
                <a:lnTo>
                  <a:pt x="30241" y="53212"/>
                </a:lnTo>
                <a:lnTo>
                  <a:pt x="18923" y="46608"/>
                </a:lnTo>
                <a:close/>
              </a:path>
              <a:path w="2561590" h="254000">
                <a:moveTo>
                  <a:pt x="30241" y="53212"/>
                </a:moveTo>
                <a:lnTo>
                  <a:pt x="18923" y="59816"/>
                </a:lnTo>
                <a:lnTo>
                  <a:pt x="41560" y="59816"/>
                </a:lnTo>
                <a:lnTo>
                  <a:pt x="30241" y="53212"/>
                </a:lnTo>
                <a:close/>
              </a:path>
              <a:path w="2561590" h="254000">
                <a:moveTo>
                  <a:pt x="41560" y="46608"/>
                </a:moveTo>
                <a:lnTo>
                  <a:pt x="18923" y="46608"/>
                </a:lnTo>
                <a:lnTo>
                  <a:pt x="30241" y="53212"/>
                </a:lnTo>
                <a:lnTo>
                  <a:pt x="41560" y="46608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297426" y="3826509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68802" y="4568190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18888" y="4212323"/>
            <a:ext cx="2088641" cy="4625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23459" y="4321302"/>
            <a:ext cx="1081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860035" y="3595090"/>
            <a:ext cx="2006345" cy="4320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56250" y="3689730"/>
            <a:ext cx="615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11139" y="4026408"/>
            <a:ext cx="106425" cy="1899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4476" y="3595115"/>
            <a:ext cx="2070353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60035" y="3518890"/>
            <a:ext cx="2006345" cy="432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431915" cy="30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BC5C45"/>
                </a:solidFill>
                <a:latin typeface="Verdana"/>
                <a:cs typeface="Verdana"/>
              </a:rPr>
              <a:t>Given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N,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BC5C45"/>
                </a:solidFill>
                <a:latin typeface="Verdana"/>
                <a:cs typeface="Verdana"/>
              </a:rPr>
              <a:t>all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10" dirty="0">
                <a:solidFill>
                  <a:srgbClr val="BC5C45"/>
                </a:solidFill>
                <a:latin typeface="Verdana"/>
                <a:cs typeface="Verdana"/>
              </a:rPr>
              <a:t>from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BC5C45"/>
                </a:solidFill>
                <a:latin typeface="Verdana"/>
                <a:cs typeface="Verdana"/>
              </a:rPr>
              <a:t>to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BC5C45"/>
                </a:solidFill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 marL="1861820" marR="3908425" indent="-1905" algn="ctr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R="1273810" algn="r">
              <a:lnSpc>
                <a:spcPct val="100000"/>
              </a:lnSpc>
              <a:spcBef>
                <a:spcPts val="139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9923" y="4884407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7583" y="4564379"/>
            <a:ext cx="106680" cy="324485"/>
          </a:xfrm>
          <a:custGeom>
            <a:avLst/>
            <a:gdLst/>
            <a:ahLst/>
            <a:cxnLst/>
            <a:rect l="l" t="t" r="r" b="b"/>
            <a:pathLst>
              <a:path w="106679" h="324485">
                <a:moveTo>
                  <a:pt x="8508" y="224028"/>
                </a:moveTo>
                <a:lnTo>
                  <a:pt x="4952" y="226187"/>
                </a:lnTo>
                <a:lnTo>
                  <a:pt x="1269" y="228219"/>
                </a:lnTo>
                <a:lnTo>
                  <a:pt x="0" y="232918"/>
                </a:lnTo>
                <a:lnTo>
                  <a:pt x="53212" y="323977"/>
                </a:lnTo>
                <a:lnTo>
                  <a:pt x="62044" y="308864"/>
                </a:lnTo>
                <a:lnTo>
                  <a:pt x="45592" y="308864"/>
                </a:lnTo>
                <a:lnTo>
                  <a:pt x="45592" y="280669"/>
                </a:lnTo>
                <a:lnTo>
                  <a:pt x="15366" y="228854"/>
                </a:lnTo>
                <a:lnTo>
                  <a:pt x="13207" y="225298"/>
                </a:lnTo>
                <a:lnTo>
                  <a:pt x="8508" y="224028"/>
                </a:lnTo>
                <a:close/>
              </a:path>
              <a:path w="106679" h="324485">
                <a:moveTo>
                  <a:pt x="45592" y="280669"/>
                </a:moveTo>
                <a:lnTo>
                  <a:pt x="45592" y="308864"/>
                </a:lnTo>
                <a:lnTo>
                  <a:pt x="60832" y="308864"/>
                </a:lnTo>
                <a:lnTo>
                  <a:pt x="60832" y="305054"/>
                </a:lnTo>
                <a:lnTo>
                  <a:pt x="46608" y="305054"/>
                </a:lnTo>
                <a:lnTo>
                  <a:pt x="53212" y="293732"/>
                </a:lnTo>
                <a:lnTo>
                  <a:pt x="45592" y="280669"/>
                </a:lnTo>
                <a:close/>
              </a:path>
              <a:path w="106679" h="324485">
                <a:moveTo>
                  <a:pt x="97916" y="224028"/>
                </a:moveTo>
                <a:lnTo>
                  <a:pt x="93217" y="225298"/>
                </a:lnTo>
                <a:lnTo>
                  <a:pt x="91058" y="228854"/>
                </a:lnTo>
                <a:lnTo>
                  <a:pt x="60832" y="280669"/>
                </a:lnTo>
                <a:lnTo>
                  <a:pt x="60832" y="308864"/>
                </a:lnTo>
                <a:lnTo>
                  <a:pt x="62044" y="308864"/>
                </a:lnTo>
                <a:lnTo>
                  <a:pt x="106425" y="232918"/>
                </a:lnTo>
                <a:lnTo>
                  <a:pt x="105155" y="228219"/>
                </a:lnTo>
                <a:lnTo>
                  <a:pt x="101472" y="226187"/>
                </a:lnTo>
                <a:lnTo>
                  <a:pt x="97916" y="224028"/>
                </a:lnTo>
                <a:close/>
              </a:path>
              <a:path w="106679" h="324485">
                <a:moveTo>
                  <a:pt x="53212" y="293732"/>
                </a:moveTo>
                <a:lnTo>
                  <a:pt x="46608" y="305054"/>
                </a:lnTo>
                <a:lnTo>
                  <a:pt x="59816" y="305054"/>
                </a:lnTo>
                <a:lnTo>
                  <a:pt x="53212" y="293732"/>
                </a:lnTo>
                <a:close/>
              </a:path>
              <a:path w="106679" h="324485">
                <a:moveTo>
                  <a:pt x="60832" y="280669"/>
                </a:moveTo>
                <a:lnTo>
                  <a:pt x="53212" y="293732"/>
                </a:lnTo>
                <a:lnTo>
                  <a:pt x="59816" y="305054"/>
                </a:lnTo>
                <a:lnTo>
                  <a:pt x="60832" y="305054"/>
                </a:lnTo>
                <a:lnTo>
                  <a:pt x="60832" y="280669"/>
                </a:lnTo>
                <a:close/>
              </a:path>
              <a:path w="106679" h="324485">
                <a:moveTo>
                  <a:pt x="60832" y="0"/>
                </a:moveTo>
                <a:lnTo>
                  <a:pt x="45592" y="0"/>
                </a:lnTo>
                <a:lnTo>
                  <a:pt x="45592" y="280669"/>
                </a:lnTo>
                <a:lnTo>
                  <a:pt x="53212" y="293732"/>
                </a:lnTo>
                <a:lnTo>
                  <a:pt x="60832" y="28066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11139" y="3948684"/>
            <a:ext cx="106425" cy="233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4067" y="4081271"/>
            <a:ext cx="636905" cy="384175"/>
          </a:xfrm>
          <a:custGeom>
            <a:avLst/>
            <a:gdLst/>
            <a:ahLst/>
            <a:cxnLst/>
            <a:rect l="l" t="t" r="r" b="b"/>
            <a:pathLst>
              <a:path w="636904" h="384175">
                <a:moveTo>
                  <a:pt x="606388" y="330771"/>
                </a:moveTo>
                <a:lnTo>
                  <a:pt x="541401" y="368680"/>
                </a:lnTo>
                <a:lnTo>
                  <a:pt x="537718" y="370713"/>
                </a:lnTo>
                <a:lnTo>
                  <a:pt x="536448" y="375411"/>
                </a:lnTo>
                <a:lnTo>
                  <a:pt x="538607" y="379094"/>
                </a:lnTo>
                <a:lnTo>
                  <a:pt x="540766" y="382650"/>
                </a:lnTo>
                <a:lnTo>
                  <a:pt x="545338" y="383920"/>
                </a:lnTo>
                <a:lnTo>
                  <a:pt x="623466" y="338327"/>
                </a:lnTo>
                <a:lnTo>
                  <a:pt x="621411" y="338327"/>
                </a:lnTo>
                <a:lnTo>
                  <a:pt x="621411" y="337311"/>
                </a:lnTo>
                <a:lnTo>
                  <a:pt x="617601" y="337311"/>
                </a:lnTo>
                <a:lnTo>
                  <a:pt x="606388" y="330771"/>
                </a:lnTo>
                <a:close/>
              </a:path>
              <a:path w="636904" h="384175">
                <a:moveTo>
                  <a:pt x="310642" y="7619"/>
                </a:moveTo>
                <a:lnTo>
                  <a:pt x="310642" y="335025"/>
                </a:lnTo>
                <a:lnTo>
                  <a:pt x="314071" y="338327"/>
                </a:lnTo>
                <a:lnTo>
                  <a:pt x="593434" y="338327"/>
                </a:lnTo>
                <a:lnTo>
                  <a:pt x="606388" y="330771"/>
                </a:lnTo>
                <a:lnTo>
                  <a:pt x="325882" y="330707"/>
                </a:lnTo>
                <a:lnTo>
                  <a:pt x="318262" y="323088"/>
                </a:lnTo>
                <a:lnTo>
                  <a:pt x="325882" y="323088"/>
                </a:lnTo>
                <a:lnTo>
                  <a:pt x="325882" y="15239"/>
                </a:lnTo>
                <a:lnTo>
                  <a:pt x="318262" y="15239"/>
                </a:lnTo>
                <a:lnTo>
                  <a:pt x="310642" y="7619"/>
                </a:lnTo>
                <a:close/>
              </a:path>
              <a:path w="636904" h="384175">
                <a:moveTo>
                  <a:pt x="623431" y="323088"/>
                </a:moveTo>
                <a:lnTo>
                  <a:pt x="621411" y="323088"/>
                </a:lnTo>
                <a:lnTo>
                  <a:pt x="621411" y="338327"/>
                </a:lnTo>
                <a:lnTo>
                  <a:pt x="623466" y="338327"/>
                </a:lnTo>
                <a:lnTo>
                  <a:pt x="636524" y="330707"/>
                </a:lnTo>
                <a:lnTo>
                  <a:pt x="623431" y="323088"/>
                </a:lnTo>
                <a:close/>
              </a:path>
              <a:path w="636904" h="384175">
                <a:moveTo>
                  <a:pt x="617601" y="324230"/>
                </a:moveTo>
                <a:lnTo>
                  <a:pt x="606388" y="330771"/>
                </a:lnTo>
                <a:lnTo>
                  <a:pt x="617601" y="337311"/>
                </a:lnTo>
                <a:lnTo>
                  <a:pt x="617601" y="324230"/>
                </a:lnTo>
                <a:close/>
              </a:path>
              <a:path w="636904" h="384175">
                <a:moveTo>
                  <a:pt x="621411" y="324230"/>
                </a:moveTo>
                <a:lnTo>
                  <a:pt x="617601" y="324230"/>
                </a:lnTo>
                <a:lnTo>
                  <a:pt x="617601" y="337311"/>
                </a:lnTo>
                <a:lnTo>
                  <a:pt x="621411" y="337311"/>
                </a:lnTo>
                <a:lnTo>
                  <a:pt x="621411" y="324230"/>
                </a:lnTo>
                <a:close/>
              </a:path>
              <a:path w="636904" h="384175">
                <a:moveTo>
                  <a:pt x="545338" y="277621"/>
                </a:moveTo>
                <a:lnTo>
                  <a:pt x="540766" y="278891"/>
                </a:lnTo>
                <a:lnTo>
                  <a:pt x="538607" y="282447"/>
                </a:lnTo>
                <a:lnTo>
                  <a:pt x="536448" y="286130"/>
                </a:lnTo>
                <a:lnTo>
                  <a:pt x="537718" y="290829"/>
                </a:lnTo>
                <a:lnTo>
                  <a:pt x="541401" y="292861"/>
                </a:lnTo>
                <a:lnTo>
                  <a:pt x="606388" y="330771"/>
                </a:lnTo>
                <a:lnTo>
                  <a:pt x="617601" y="324230"/>
                </a:lnTo>
                <a:lnTo>
                  <a:pt x="621411" y="324230"/>
                </a:lnTo>
                <a:lnTo>
                  <a:pt x="621411" y="323088"/>
                </a:lnTo>
                <a:lnTo>
                  <a:pt x="623431" y="323088"/>
                </a:lnTo>
                <a:lnTo>
                  <a:pt x="545338" y="277621"/>
                </a:lnTo>
                <a:close/>
              </a:path>
              <a:path w="636904" h="384175">
                <a:moveTo>
                  <a:pt x="325882" y="323088"/>
                </a:moveTo>
                <a:lnTo>
                  <a:pt x="318262" y="323088"/>
                </a:lnTo>
                <a:lnTo>
                  <a:pt x="325882" y="330707"/>
                </a:lnTo>
                <a:lnTo>
                  <a:pt x="325882" y="323088"/>
                </a:lnTo>
                <a:close/>
              </a:path>
              <a:path w="636904" h="384175">
                <a:moveTo>
                  <a:pt x="593217" y="323088"/>
                </a:moveTo>
                <a:lnTo>
                  <a:pt x="325882" y="323088"/>
                </a:lnTo>
                <a:lnTo>
                  <a:pt x="325882" y="330707"/>
                </a:lnTo>
                <a:lnTo>
                  <a:pt x="606279" y="330707"/>
                </a:lnTo>
                <a:lnTo>
                  <a:pt x="593217" y="323088"/>
                </a:lnTo>
                <a:close/>
              </a:path>
              <a:path w="636904" h="384175">
                <a:moveTo>
                  <a:pt x="322453" y="0"/>
                </a:moveTo>
                <a:lnTo>
                  <a:pt x="0" y="0"/>
                </a:lnTo>
                <a:lnTo>
                  <a:pt x="0" y="15239"/>
                </a:lnTo>
                <a:lnTo>
                  <a:pt x="310642" y="15239"/>
                </a:lnTo>
                <a:lnTo>
                  <a:pt x="310642" y="7619"/>
                </a:lnTo>
                <a:lnTo>
                  <a:pt x="325882" y="7619"/>
                </a:lnTo>
                <a:lnTo>
                  <a:pt x="325882" y="3428"/>
                </a:lnTo>
                <a:lnTo>
                  <a:pt x="322453" y="0"/>
                </a:lnTo>
                <a:close/>
              </a:path>
              <a:path w="636904" h="384175">
                <a:moveTo>
                  <a:pt x="325882" y="7619"/>
                </a:moveTo>
                <a:lnTo>
                  <a:pt x="310642" y="7619"/>
                </a:lnTo>
                <a:lnTo>
                  <a:pt x="318262" y="15239"/>
                </a:lnTo>
                <a:lnTo>
                  <a:pt x="325882" y="15239"/>
                </a:lnTo>
                <a:lnTo>
                  <a:pt x="325882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10128" y="3345307"/>
            <a:ext cx="2561590" cy="177800"/>
          </a:xfrm>
          <a:custGeom>
            <a:avLst/>
            <a:gdLst/>
            <a:ahLst/>
            <a:cxnLst/>
            <a:rect l="l" t="t" r="r" b="b"/>
            <a:pathLst>
              <a:path w="2561590" h="177800">
                <a:moveTo>
                  <a:pt x="2546096" y="53212"/>
                </a:moveTo>
                <a:lnTo>
                  <a:pt x="2546096" y="177672"/>
                </a:lnTo>
                <a:lnTo>
                  <a:pt x="2561336" y="177672"/>
                </a:lnTo>
                <a:lnTo>
                  <a:pt x="2561336" y="60832"/>
                </a:lnTo>
                <a:lnTo>
                  <a:pt x="2553716" y="60832"/>
                </a:lnTo>
                <a:lnTo>
                  <a:pt x="2546096" y="53212"/>
                </a:lnTo>
                <a:close/>
              </a:path>
              <a:path w="2561590" h="177800">
                <a:moveTo>
                  <a:pt x="91059" y="0"/>
                </a:moveTo>
                <a:lnTo>
                  <a:pt x="87502" y="2158"/>
                </a:lnTo>
                <a:lnTo>
                  <a:pt x="0" y="53212"/>
                </a:lnTo>
                <a:lnTo>
                  <a:pt x="87502" y="104266"/>
                </a:lnTo>
                <a:lnTo>
                  <a:pt x="91059" y="106425"/>
                </a:lnTo>
                <a:lnTo>
                  <a:pt x="95758" y="105155"/>
                </a:lnTo>
                <a:lnTo>
                  <a:pt x="97917" y="101472"/>
                </a:lnTo>
                <a:lnTo>
                  <a:pt x="99949" y="97916"/>
                </a:lnTo>
                <a:lnTo>
                  <a:pt x="98806" y="93217"/>
                </a:lnTo>
                <a:lnTo>
                  <a:pt x="43301" y="60832"/>
                </a:lnTo>
                <a:lnTo>
                  <a:pt x="15112" y="60832"/>
                </a:lnTo>
                <a:lnTo>
                  <a:pt x="15112" y="45592"/>
                </a:lnTo>
                <a:lnTo>
                  <a:pt x="43301" y="45592"/>
                </a:lnTo>
                <a:lnTo>
                  <a:pt x="98806" y="13207"/>
                </a:lnTo>
                <a:lnTo>
                  <a:pt x="99949" y="8508"/>
                </a:lnTo>
                <a:lnTo>
                  <a:pt x="97917" y="4952"/>
                </a:lnTo>
                <a:lnTo>
                  <a:pt x="95758" y="1269"/>
                </a:lnTo>
                <a:lnTo>
                  <a:pt x="91059" y="0"/>
                </a:lnTo>
                <a:close/>
              </a:path>
              <a:path w="2561590" h="177800">
                <a:moveTo>
                  <a:pt x="43301" y="45592"/>
                </a:moveTo>
                <a:lnTo>
                  <a:pt x="15112" y="45592"/>
                </a:lnTo>
                <a:lnTo>
                  <a:pt x="15112" y="60832"/>
                </a:lnTo>
                <a:lnTo>
                  <a:pt x="43301" y="60832"/>
                </a:lnTo>
                <a:lnTo>
                  <a:pt x="41560" y="59816"/>
                </a:lnTo>
                <a:lnTo>
                  <a:pt x="18923" y="59816"/>
                </a:lnTo>
                <a:lnTo>
                  <a:pt x="18923" y="46608"/>
                </a:lnTo>
                <a:lnTo>
                  <a:pt x="41560" y="46608"/>
                </a:lnTo>
                <a:lnTo>
                  <a:pt x="43301" y="45592"/>
                </a:lnTo>
                <a:close/>
              </a:path>
              <a:path w="2561590" h="177800">
                <a:moveTo>
                  <a:pt x="2557907" y="45592"/>
                </a:moveTo>
                <a:lnTo>
                  <a:pt x="43301" y="45592"/>
                </a:lnTo>
                <a:lnTo>
                  <a:pt x="30241" y="53212"/>
                </a:lnTo>
                <a:lnTo>
                  <a:pt x="43301" y="60832"/>
                </a:lnTo>
                <a:lnTo>
                  <a:pt x="2546096" y="60832"/>
                </a:lnTo>
                <a:lnTo>
                  <a:pt x="2546096" y="53212"/>
                </a:lnTo>
                <a:lnTo>
                  <a:pt x="2561336" y="53212"/>
                </a:lnTo>
                <a:lnTo>
                  <a:pt x="2561336" y="49021"/>
                </a:lnTo>
                <a:lnTo>
                  <a:pt x="2557907" y="45592"/>
                </a:lnTo>
                <a:close/>
              </a:path>
              <a:path w="2561590" h="177800">
                <a:moveTo>
                  <a:pt x="2561336" y="53212"/>
                </a:moveTo>
                <a:lnTo>
                  <a:pt x="2546096" y="53212"/>
                </a:lnTo>
                <a:lnTo>
                  <a:pt x="2553716" y="60832"/>
                </a:lnTo>
                <a:lnTo>
                  <a:pt x="2561336" y="60832"/>
                </a:lnTo>
                <a:lnTo>
                  <a:pt x="2561336" y="53212"/>
                </a:lnTo>
                <a:close/>
              </a:path>
              <a:path w="2561590" h="177800">
                <a:moveTo>
                  <a:pt x="18923" y="46608"/>
                </a:moveTo>
                <a:lnTo>
                  <a:pt x="18923" y="59816"/>
                </a:lnTo>
                <a:lnTo>
                  <a:pt x="30241" y="53212"/>
                </a:lnTo>
                <a:lnTo>
                  <a:pt x="18923" y="46608"/>
                </a:lnTo>
                <a:close/>
              </a:path>
              <a:path w="2561590" h="177800">
                <a:moveTo>
                  <a:pt x="30241" y="53212"/>
                </a:moveTo>
                <a:lnTo>
                  <a:pt x="18923" y="59816"/>
                </a:lnTo>
                <a:lnTo>
                  <a:pt x="41560" y="59816"/>
                </a:lnTo>
                <a:lnTo>
                  <a:pt x="30241" y="53212"/>
                </a:lnTo>
                <a:close/>
              </a:path>
              <a:path w="2561590" h="177800">
                <a:moveTo>
                  <a:pt x="41560" y="46608"/>
                </a:moveTo>
                <a:lnTo>
                  <a:pt x="18923" y="46608"/>
                </a:lnTo>
                <a:lnTo>
                  <a:pt x="30241" y="53212"/>
                </a:lnTo>
                <a:lnTo>
                  <a:pt x="41560" y="46608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77740" y="4178795"/>
            <a:ext cx="2088641" cy="4625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85313" y="3785996"/>
            <a:ext cx="3300095" cy="144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510" algn="ctr">
              <a:lnSpc>
                <a:spcPts val="1425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  <a:p>
            <a:pPr marR="2420620" algn="ctr">
              <a:lnSpc>
                <a:spcPts val="1664"/>
              </a:lnSpc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  <a:p>
            <a:pPr marL="495934">
              <a:lnSpc>
                <a:spcPct val="100000"/>
              </a:lnSpc>
              <a:spcBef>
                <a:spcPts val="52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R="2419985" algn="ctr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8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5" dirty="0">
                <a:solidFill>
                  <a:srgbClr val="BC5C45"/>
                </a:solidFill>
              </a:rPr>
              <a:t>to</a:t>
            </a:r>
            <a:r>
              <a:rPr sz="3200" spc="-365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try?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851650" cy="17094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0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five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and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their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average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find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sum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even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from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to  </a:t>
            </a:r>
            <a:r>
              <a:rPr sz="2400" spc="-2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Given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check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if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its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635" y="1403591"/>
            <a:ext cx="1757934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0044" y="1978126"/>
            <a:ext cx="2088642" cy="462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07664" y="3121139"/>
            <a:ext cx="2071877" cy="982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14596" y="3489782"/>
            <a:ext cx="8629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1975" algn="l"/>
              </a:tabLst>
            </a:pP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	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90259" y="3380219"/>
            <a:ext cx="2088641" cy="462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14845" y="3383407"/>
            <a:ext cx="8953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1910" algn="ctr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“IS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PRIME”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39667" y="2564879"/>
            <a:ext cx="2007869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32433" y="739266"/>
            <a:ext cx="6801484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20" dirty="0">
                <a:solidFill>
                  <a:srgbClr val="BC5C45"/>
                </a:solidFill>
                <a:latin typeface="Verdana"/>
                <a:cs typeface="Verdana"/>
              </a:rPr>
              <a:t>Check</a:t>
            </a:r>
            <a:r>
              <a:rPr sz="3200" spc="-2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85" dirty="0">
                <a:solidFill>
                  <a:srgbClr val="BC5C45"/>
                </a:solidFill>
                <a:latin typeface="Verdana"/>
                <a:cs typeface="Verdana"/>
              </a:rPr>
              <a:t>if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265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BC5C45"/>
                </a:solidFill>
                <a:latin typeface="Verdana"/>
                <a:cs typeface="Verdana"/>
              </a:rPr>
              <a:t>number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335" dirty="0">
                <a:solidFill>
                  <a:srgbClr val="BC5C45"/>
                </a:solidFill>
                <a:latin typeface="Verdana"/>
                <a:cs typeface="Verdana"/>
              </a:rPr>
              <a:t>is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BC5C45"/>
                </a:solidFill>
                <a:latin typeface="Verdana"/>
                <a:cs typeface="Verdana"/>
              </a:rPr>
              <a:t>prime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25" dirty="0">
                <a:solidFill>
                  <a:srgbClr val="BC5C45"/>
                </a:solidFill>
                <a:latin typeface="Verdana"/>
                <a:cs typeface="Verdana"/>
              </a:rPr>
              <a:t>or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not?</a:t>
            </a:r>
            <a:endParaRPr sz="3200">
              <a:latin typeface="Verdana"/>
              <a:cs typeface="Verdana"/>
            </a:endParaRPr>
          </a:p>
          <a:p>
            <a:pPr marR="16510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R="167640" algn="ctr">
              <a:lnSpc>
                <a:spcPct val="100000"/>
              </a:lnSpc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30240" y="5335523"/>
            <a:ext cx="1757934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35597" y="5438647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6272" y="3559302"/>
            <a:ext cx="616585" cy="106680"/>
          </a:xfrm>
          <a:custGeom>
            <a:avLst/>
            <a:gdLst/>
            <a:ahLst/>
            <a:cxnLst/>
            <a:rect l="l" t="t" r="r" b="b"/>
            <a:pathLst>
              <a:path w="616585" h="106679">
                <a:moveTo>
                  <a:pt x="573082" y="61193"/>
                </a:moveTo>
                <a:lnTo>
                  <a:pt x="520953" y="90931"/>
                </a:lnTo>
                <a:lnTo>
                  <a:pt x="517271" y="93091"/>
                </a:lnTo>
                <a:lnTo>
                  <a:pt x="516000" y="97662"/>
                </a:lnTo>
                <a:lnTo>
                  <a:pt x="518160" y="101346"/>
                </a:lnTo>
                <a:lnTo>
                  <a:pt x="520191" y="105029"/>
                </a:lnTo>
                <a:lnTo>
                  <a:pt x="524890" y="106299"/>
                </a:lnTo>
                <a:lnTo>
                  <a:pt x="528447" y="104140"/>
                </a:lnTo>
                <a:lnTo>
                  <a:pt x="603312" y="61468"/>
                </a:lnTo>
                <a:lnTo>
                  <a:pt x="601344" y="61468"/>
                </a:lnTo>
                <a:lnTo>
                  <a:pt x="573082" y="61193"/>
                </a:lnTo>
                <a:close/>
              </a:path>
              <a:path w="616585" h="106679">
                <a:moveTo>
                  <a:pt x="586159" y="53733"/>
                </a:moveTo>
                <a:lnTo>
                  <a:pt x="573082" y="61193"/>
                </a:lnTo>
                <a:lnTo>
                  <a:pt x="601344" y="61468"/>
                </a:lnTo>
                <a:lnTo>
                  <a:pt x="601353" y="60452"/>
                </a:lnTo>
                <a:lnTo>
                  <a:pt x="597407" y="60452"/>
                </a:lnTo>
                <a:lnTo>
                  <a:pt x="586159" y="53733"/>
                </a:lnTo>
                <a:close/>
              </a:path>
              <a:path w="616585" h="106679">
                <a:moveTo>
                  <a:pt x="525906" y="0"/>
                </a:moveTo>
                <a:lnTo>
                  <a:pt x="521207" y="1143"/>
                </a:lnTo>
                <a:lnTo>
                  <a:pt x="519049" y="4825"/>
                </a:lnTo>
                <a:lnTo>
                  <a:pt x="516889" y="8382"/>
                </a:lnTo>
                <a:lnTo>
                  <a:pt x="518032" y="13081"/>
                </a:lnTo>
                <a:lnTo>
                  <a:pt x="521715" y="15239"/>
                </a:lnTo>
                <a:lnTo>
                  <a:pt x="573133" y="45952"/>
                </a:lnTo>
                <a:lnTo>
                  <a:pt x="601472" y="46227"/>
                </a:lnTo>
                <a:lnTo>
                  <a:pt x="601344" y="61468"/>
                </a:lnTo>
                <a:lnTo>
                  <a:pt x="603312" y="61468"/>
                </a:lnTo>
                <a:lnTo>
                  <a:pt x="616457" y="53975"/>
                </a:lnTo>
                <a:lnTo>
                  <a:pt x="529463" y="2159"/>
                </a:lnTo>
                <a:lnTo>
                  <a:pt x="525906" y="0"/>
                </a:lnTo>
                <a:close/>
              </a:path>
              <a:path w="616585" h="106679">
                <a:moveTo>
                  <a:pt x="253" y="40386"/>
                </a:moveTo>
                <a:lnTo>
                  <a:pt x="0" y="55625"/>
                </a:lnTo>
                <a:lnTo>
                  <a:pt x="573082" y="61193"/>
                </a:lnTo>
                <a:lnTo>
                  <a:pt x="586159" y="53733"/>
                </a:lnTo>
                <a:lnTo>
                  <a:pt x="573133" y="45952"/>
                </a:lnTo>
                <a:lnTo>
                  <a:pt x="253" y="40386"/>
                </a:lnTo>
                <a:close/>
              </a:path>
              <a:path w="616585" h="106679">
                <a:moveTo>
                  <a:pt x="597535" y="47244"/>
                </a:moveTo>
                <a:lnTo>
                  <a:pt x="586159" y="53733"/>
                </a:lnTo>
                <a:lnTo>
                  <a:pt x="597407" y="60452"/>
                </a:lnTo>
                <a:lnTo>
                  <a:pt x="597535" y="47244"/>
                </a:lnTo>
                <a:close/>
              </a:path>
              <a:path w="616585" h="106679">
                <a:moveTo>
                  <a:pt x="601463" y="47244"/>
                </a:moveTo>
                <a:lnTo>
                  <a:pt x="597535" y="47244"/>
                </a:lnTo>
                <a:lnTo>
                  <a:pt x="597407" y="60452"/>
                </a:lnTo>
                <a:lnTo>
                  <a:pt x="601353" y="60452"/>
                </a:lnTo>
                <a:lnTo>
                  <a:pt x="601463" y="47244"/>
                </a:lnTo>
                <a:close/>
              </a:path>
              <a:path w="616585" h="106679">
                <a:moveTo>
                  <a:pt x="573133" y="45952"/>
                </a:moveTo>
                <a:lnTo>
                  <a:pt x="586159" y="53733"/>
                </a:lnTo>
                <a:lnTo>
                  <a:pt x="597535" y="47244"/>
                </a:lnTo>
                <a:lnTo>
                  <a:pt x="601463" y="47244"/>
                </a:lnTo>
                <a:lnTo>
                  <a:pt x="601472" y="46227"/>
                </a:lnTo>
                <a:lnTo>
                  <a:pt x="573133" y="45952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2295" y="2438400"/>
            <a:ext cx="106425" cy="129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6400" y="4667630"/>
            <a:ext cx="450850" cy="106680"/>
          </a:xfrm>
          <a:custGeom>
            <a:avLst/>
            <a:gdLst/>
            <a:ahLst/>
            <a:cxnLst/>
            <a:rect l="l" t="t" r="r" b="b"/>
            <a:pathLst>
              <a:path w="450850" h="106679">
                <a:moveTo>
                  <a:pt x="407178" y="60886"/>
                </a:moveTo>
                <a:lnTo>
                  <a:pt x="351663" y="93091"/>
                </a:lnTo>
                <a:lnTo>
                  <a:pt x="350392" y="97790"/>
                </a:lnTo>
                <a:lnTo>
                  <a:pt x="352551" y="101473"/>
                </a:lnTo>
                <a:lnTo>
                  <a:pt x="354584" y="105029"/>
                </a:lnTo>
                <a:lnTo>
                  <a:pt x="359283" y="106299"/>
                </a:lnTo>
                <a:lnTo>
                  <a:pt x="437451" y="60960"/>
                </a:lnTo>
                <a:lnTo>
                  <a:pt x="407178" y="60886"/>
                </a:lnTo>
                <a:close/>
              </a:path>
              <a:path w="450850" h="106679">
                <a:moveTo>
                  <a:pt x="420241" y="53300"/>
                </a:moveTo>
                <a:lnTo>
                  <a:pt x="407178" y="60886"/>
                </a:lnTo>
                <a:lnTo>
                  <a:pt x="435355" y="60960"/>
                </a:lnTo>
                <a:lnTo>
                  <a:pt x="435364" y="59944"/>
                </a:lnTo>
                <a:lnTo>
                  <a:pt x="431546" y="59944"/>
                </a:lnTo>
                <a:lnTo>
                  <a:pt x="420241" y="53300"/>
                </a:lnTo>
                <a:close/>
              </a:path>
              <a:path w="450850" h="106679">
                <a:moveTo>
                  <a:pt x="359537" y="0"/>
                </a:moveTo>
                <a:lnTo>
                  <a:pt x="354838" y="1270"/>
                </a:lnTo>
                <a:lnTo>
                  <a:pt x="352805" y="4826"/>
                </a:lnTo>
                <a:lnTo>
                  <a:pt x="350647" y="8509"/>
                </a:lnTo>
                <a:lnTo>
                  <a:pt x="351789" y="13208"/>
                </a:lnTo>
                <a:lnTo>
                  <a:pt x="355473" y="15240"/>
                </a:lnTo>
                <a:lnTo>
                  <a:pt x="407214" y="45645"/>
                </a:lnTo>
                <a:lnTo>
                  <a:pt x="435483" y="45720"/>
                </a:lnTo>
                <a:lnTo>
                  <a:pt x="435355" y="60960"/>
                </a:lnTo>
                <a:lnTo>
                  <a:pt x="437451" y="60960"/>
                </a:lnTo>
                <a:lnTo>
                  <a:pt x="450596" y="53340"/>
                </a:lnTo>
                <a:lnTo>
                  <a:pt x="359537" y="0"/>
                </a:lnTo>
                <a:close/>
              </a:path>
              <a:path w="450850" h="106679">
                <a:moveTo>
                  <a:pt x="0" y="44577"/>
                </a:moveTo>
                <a:lnTo>
                  <a:pt x="0" y="59817"/>
                </a:lnTo>
                <a:lnTo>
                  <a:pt x="407178" y="60886"/>
                </a:lnTo>
                <a:lnTo>
                  <a:pt x="420241" y="53300"/>
                </a:lnTo>
                <a:lnTo>
                  <a:pt x="407214" y="45645"/>
                </a:lnTo>
                <a:lnTo>
                  <a:pt x="0" y="44577"/>
                </a:lnTo>
                <a:close/>
              </a:path>
              <a:path w="450850" h="106679">
                <a:moveTo>
                  <a:pt x="431546" y="46736"/>
                </a:moveTo>
                <a:lnTo>
                  <a:pt x="420241" y="53300"/>
                </a:lnTo>
                <a:lnTo>
                  <a:pt x="431546" y="59944"/>
                </a:lnTo>
                <a:lnTo>
                  <a:pt x="431546" y="46736"/>
                </a:lnTo>
                <a:close/>
              </a:path>
              <a:path w="450850" h="106679">
                <a:moveTo>
                  <a:pt x="435474" y="46736"/>
                </a:moveTo>
                <a:lnTo>
                  <a:pt x="431546" y="46736"/>
                </a:lnTo>
                <a:lnTo>
                  <a:pt x="431546" y="59944"/>
                </a:lnTo>
                <a:lnTo>
                  <a:pt x="435364" y="59944"/>
                </a:lnTo>
                <a:lnTo>
                  <a:pt x="435474" y="46736"/>
                </a:lnTo>
                <a:close/>
              </a:path>
              <a:path w="450850" h="106679">
                <a:moveTo>
                  <a:pt x="407214" y="45645"/>
                </a:moveTo>
                <a:lnTo>
                  <a:pt x="420241" y="53300"/>
                </a:lnTo>
                <a:lnTo>
                  <a:pt x="431546" y="46736"/>
                </a:lnTo>
                <a:lnTo>
                  <a:pt x="435474" y="46736"/>
                </a:lnTo>
                <a:lnTo>
                  <a:pt x="435483" y="45720"/>
                </a:lnTo>
                <a:lnTo>
                  <a:pt x="407214" y="45645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6756" y="4948301"/>
            <a:ext cx="106680" cy="390525"/>
          </a:xfrm>
          <a:custGeom>
            <a:avLst/>
            <a:gdLst/>
            <a:ahLst/>
            <a:cxnLst/>
            <a:rect l="l" t="t" r="r" b="b"/>
            <a:pathLst>
              <a:path w="106679" h="390525">
                <a:moveTo>
                  <a:pt x="8382" y="290576"/>
                </a:moveTo>
                <a:lnTo>
                  <a:pt x="4699" y="292735"/>
                </a:lnTo>
                <a:lnTo>
                  <a:pt x="1143" y="294894"/>
                </a:lnTo>
                <a:lnTo>
                  <a:pt x="0" y="299593"/>
                </a:lnTo>
                <a:lnTo>
                  <a:pt x="2159" y="303149"/>
                </a:lnTo>
                <a:lnTo>
                  <a:pt x="54101" y="390144"/>
                </a:lnTo>
                <a:lnTo>
                  <a:pt x="62694" y="375031"/>
                </a:lnTo>
                <a:lnTo>
                  <a:pt x="46354" y="375031"/>
                </a:lnTo>
                <a:lnTo>
                  <a:pt x="46041" y="346968"/>
                </a:lnTo>
                <a:lnTo>
                  <a:pt x="15240" y="295402"/>
                </a:lnTo>
                <a:lnTo>
                  <a:pt x="13080" y="291719"/>
                </a:lnTo>
                <a:lnTo>
                  <a:pt x="8382" y="290576"/>
                </a:lnTo>
                <a:close/>
              </a:path>
              <a:path w="106679" h="390525">
                <a:moveTo>
                  <a:pt x="46041" y="346968"/>
                </a:moveTo>
                <a:lnTo>
                  <a:pt x="46354" y="375031"/>
                </a:lnTo>
                <a:lnTo>
                  <a:pt x="61595" y="374904"/>
                </a:lnTo>
                <a:lnTo>
                  <a:pt x="61553" y="371221"/>
                </a:lnTo>
                <a:lnTo>
                  <a:pt x="47371" y="371221"/>
                </a:lnTo>
                <a:lnTo>
                  <a:pt x="53783" y="359929"/>
                </a:lnTo>
                <a:lnTo>
                  <a:pt x="46041" y="346968"/>
                </a:lnTo>
                <a:close/>
              </a:path>
              <a:path w="106679" h="390525">
                <a:moveTo>
                  <a:pt x="97663" y="289560"/>
                </a:moveTo>
                <a:lnTo>
                  <a:pt x="92964" y="290830"/>
                </a:lnTo>
                <a:lnTo>
                  <a:pt x="90932" y="294513"/>
                </a:lnTo>
                <a:lnTo>
                  <a:pt x="61280" y="346728"/>
                </a:lnTo>
                <a:lnTo>
                  <a:pt x="61595" y="374904"/>
                </a:lnTo>
                <a:lnTo>
                  <a:pt x="46354" y="375031"/>
                </a:lnTo>
                <a:lnTo>
                  <a:pt x="62694" y="375031"/>
                </a:lnTo>
                <a:lnTo>
                  <a:pt x="104140" y="302133"/>
                </a:lnTo>
                <a:lnTo>
                  <a:pt x="106299" y="298450"/>
                </a:lnTo>
                <a:lnTo>
                  <a:pt x="105028" y="293751"/>
                </a:lnTo>
                <a:lnTo>
                  <a:pt x="101346" y="291719"/>
                </a:lnTo>
                <a:lnTo>
                  <a:pt x="97663" y="289560"/>
                </a:lnTo>
                <a:close/>
              </a:path>
              <a:path w="106679" h="390525">
                <a:moveTo>
                  <a:pt x="53783" y="359929"/>
                </a:moveTo>
                <a:lnTo>
                  <a:pt x="47371" y="371221"/>
                </a:lnTo>
                <a:lnTo>
                  <a:pt x="60451" y="371094"/>
                </a:lnTo>
                <a:lnTo>
                  <a:pt x="53783" y="359929"/>
                </a:lnTo>
                <a:close/>
              </a:path>
              <a:path w="106679" h="390525">
                <a:moveTo>
                  <a:pt x="61280" y="346728"/>
                </a:moveTo>
                <a:lnTo>
                  <a:pt x="53783" y="359929"/>
                </a:lnTo>
                <a:lnTo>
                  <a:pt x="60451" y="371094"/>
                </a:lnTo>
                <a:lnTo>
                  <a:pt x="47371" y="371221"/>
                </a:lnTo>
                <a:lnTo>
                  <a:pt x="61553" y="371221"/>
                </a:lnTo>
                <a:lnTo>
                  <a:pt x="61280" y="346728"/>
                </a:lnTo>
                <a:close/>
              </a:path>
              <a:path w="106679" h="390525">
                <a:moveTo>
                  <a:pt x="57403" y="0"/>
                </a:moveTo>
                <a:lnTo>
                  <a:pt x="42164" y="254"/>
                </a:lnTo>
                <a:lnTo>
                  <a:pt x="46041" y="346968"/>
                </a:lnTo>
                <a:lnTo>
                  <a:pt x="53783" y="359929"/>
                </a:lnTo>
                <a:lnTo>
                  <a:pt x="61280" y="346728"/>
                </a:lnTo>
                <a:lnTo>
                  <a:pt x="5740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57898" y="3605784"/>
            <a:ext cx="1448435" cy="1733550"/>
          </a:xfrm>
          <a:custGeom>
            <a:avLst/>
            <a:gdLst/>
            <a:ahLst/>
            <a:cxnLst/>
            <a:rect l="l" t="t" r="r" b="b"/>
            <a:pathLst>
              <a:path w="1448434" h="1733550">
                <a:moveTo>
                  <a:pt x="8508" y="1633474"/>
                </a:moveTo>
                <a:lnTo>
                  <a:pt x="4952" y="1635505"/>
                </a:lnTo>
                <a:lnTo>
                  <a:pt x="1270" y="1637664"/>
                </a:lnTo>
                <a:lnTo>
                  <a:pt x="0" y="1642364"/>
                </a:lnTo>
                <a:lnTo>
                  <a:pt x="53212" y="1733422"/>
                </a:lnTo>
                <a:lnTo>
                  <a:pt x="62044" y="1718309"/>
                </a:lnTo>
                <a:lnTo>
                  <a:pt x="45593" y="1718309"/>
                </a:lnTo>
                <a:lnTo>
                  <a:pt x="45593" y="1690121"/>
                </a:lnTo>
                <a:lnTo>
                  <a:pt x="13207" y="1634616"/>
                </a:lnTo>
                <a:lnTo>
                  <a:pt x="8508" y="1633474"/>
                </a:lnTo>
                <a:close/>
              </a:path>
              <a:path w="1448434" h="1733550">
                <a:moveTo>
                  <a:pt x="45593" y="1690121"/>
                </a:moveTo>
                <a:lnTo>
                  <a:pt x="45593" y="1718309"/>
                </a:lnTo>
                <a:lnTo>
                  <a:pt x="60832" y="1718309"/>
                </a:lnTo>
                <a:lnTo>
                  <a:pt x="60832" y="1714500"/>
                </a:lnTo>
                <a:lnTo>
                  <a:pt x="46608" y="1714500"/>
                </a:lnTo>
                <a:lnTo>
                  <a:pt x="53212" y="1703181"/>
                </a:lnTo>
                <a:lnTo>
                  <a:pt x="45593" y="1690121"/>
                </a:lnTo>
                <a:close/>
              </a:path>
              <a:path w="1448434" h="1733550">
                <a:moveTo>
                  <a:pt x="97917" y="1633474"/>
                </a:moveTo>
                <a:lnTo>
                  <a:pt x="93218" y="1634616"/>
                </a:lnTo>
                <a:lnTo>
                  <a:pt x="60832" y="1690121"/>
                </a:lnTo>
                <a:lnTo>
                  <a:pt x="60832" y="1718309"/>
                </a:lnTo>
                <a:lnTo>
                  <a:pt x="62044" y="1718309"/>
                </a:lnTo>
                <a:lnTo>
                  <a:pt x="106425" y="1642364"/>
                </a:lnTo>
                <a:lnTo>
                  <a:pt x="105155" y="1637664"/>
                </a:lnTo>
                <a:lnTo>
                  <a:pt x="101473" y="1635505"/>
                </a:lnTo>
                <a:lnTo>
                  <a:pt x="97917" y="1633474"/>
                </a:lnTo>
                <a:close/>
              </a:path>
              <a:path w="1448434" h="1733550">
                <a:moveTo>
                  <a:pt x="53212" y="1703181"/>
                </a:moveTo>
                <a:lnTo>
                  <a:pt x="46608" y="1714500"/>
                </a:lnTo>
                <a:lnTo>
                  <a:pt x="59817" y="1714500"/>
                </a:lnTo>
                <a:lnTo>
                  <a:pt x="53212" y="1703181"/>
                </a:lnTo>
                <a:close/>
              </a:path>
              <a:path w="1448434" h="1733550">
                <a:moveTo>
                  <a:pt x="60832" y="1690121"/>
                </a:moveTo>
                <a:lnTo>
                  <a:pt x="53212" y="1703181"/>
                </a:lnTo>
                <a:lnTo>
                  <a:pt x="59817" y="1714500"/>
                </a:lnTo>
                <a:lnTo>
                  <a:pt x="60832" y="1714500"/>
                </a:lnTo>
                <a:lnTo>
                  <a:pt x="60832" y="1690121"/>
                </a:lnTo>
                <a:close/>
              </a:path>
              <a:path w="1448434" h="1733550">
                <a:moveTo>
                  <a:pt x="1432941" y="1566417"/>
                </a:moveTo>
                <a:lnTo>
                  <a:pt x="49022" y="1566417"/>
                </a:lnTo>
                <a:lnTo>
                  <a:pt x="45593" y="1569846"/>
                </a:lnTo>
                <a:lnTo>
                  <a:pt x="45593" y="1690121"/>
                </a:lnTo>
                <a:lnTo>
                  <a:pt x="53212" y="1703181"/>
                </a:lnTo>
                <a:lnTo>
                  <a:pt x="60832" y="1690121"/>
                </a:lnTo>
                <a:lnTo>
                  <a:pt x="60832" y="1581658"/>
                </a:lnTo>
                <a:lnTo>
                  <a:pt x="53212" y="1581658"/>
                </a:lnTo>
                <a:lnTo>
                  <a:pt x="60832" y="1574038"/>
                </a:lnTo>
                <a:lnTo>
                  <a:pt x="1432941" y="1574038"/>
                </a:lnTo>
                <a:lnTo>
                  <a:pt x="1432941" y="1566417"/>
                </a:lnTo>
                <a:close/>
              </a:path>
              <a:path w="1448434" h="1733550">
                <a:moveTo>
                  <a:pt x="60832" y="1574038"/>
                </a:moveTo>
                <a:lnTo>
                  <a:pt x="53212" y="1581658"/>
                </a:lnTo>
                <a:lnTo>
                  <a:pt x="60832" y="1581658"/>
                </a:lnTo>
                <a:lnTo>
                  <a:pt x="60832" y="1574038"/>
                </a:lnTo>
                <a:close/>
              </a:path>
              <a:path w="1448434" h="1733550">
                <a:moveTo>
                  <a:pt x="1448180" y="1566417"/>
                </a:moveTo>
                <a:lnTo>
                  <a:pt x="1440560" y="1566417"/>
                </a:lnTo>
                <a:lnTo>
                  <a:pt x="1432941" y="1574038"/>
                </a:lnTo>
                <a:lnTo>
                  <a:pt x="60832" y="1574038"/>
                </a:lnTo>
                <a:lnTo>
                  <a:pt x="60832" y="1581658"/>
                </a:lnTo>
                <a:lnTo>
                  <a:pt x="1444752" y="1581658"/>
                </a:lnTo>
                <a:lnTo>
                  <a:pt x="1448180" y="1578228"/>
                </a:lnTo>
                <a:lnTo>
                  <a:pt x="1448180" y="1566417"/>
                </a:lnTo>
                <a:close/>
              </a:path>
              <a:path w="1448434" h="1733550">
                <a:moveTo>
                  <a:pt x="1432941" y="7619"/>
                </a:moveTo>
                <a:lnTo>
                  <a:pt x="1432941" y="1574038"/>
                </a:lnTo>
                <a:lnTo>
                  <a:pt x="1440560" y="1566417"/>
                </a:lnTo>
                <a:lnTo>
                  <a:pt x="1448180" y="1566417"/>
                </a:lnTo>
                <a:lnTo>
                  <a:pt x="1448180" y="15239"/>
                </a:lnTo>
                <a:lnTo>
                  <a:pt x="1440560" y="15239"/>
                </a:lnTo>
                <a:lnTo>
                  <a:pt x="1432941" y="7619"/>
                </a:lnTo>
                <a:close/>
              </a:path>
              <a:path w="1448434" h="1733550">
                <a:moveTo>
                  <a:pt x="1444752" y="0"/>
                </a:moveTo>
                <a:lnTo>
                  <a:pt x="1211960" y="0"/>
                </a:lnTo>
                <a:lnTo>
                  <a:pt x="1211960" y="15239"/>
                </a:lnTo>
                <a:lnTo>
                  <a:pt x="1432941" y="15239"/>
                </a:lnTo>
                <a:lnTo>
                  <a:pt x="1432941" y="7619"/>
                </a:lnTo>
                <a:lnTo>
                  <a:pt x="1448180" y="7619"/>
                </a:lnTo>
                <a:lnTo>
                  <a:pt x="1448180" y="3428"/>
                </a:lnTo>
                <a:lnTo>
                  <a:pt x="1444752" y="0"/>
                </a:lnTo>
                <a:close/>
              </a:path>
              <a:path w="1448434" h="1733550">
                <a:moveTo>
                  <a:pt x="1448180" y="7619"/>
                </a:moveTo>
                <a:lnTo>
                  <a:pt x="1432941" y="7619"/>
                </a:lnTo>
                <a:lnTo>
                  <a:pt x="1440560" y="15239"/>
                </a:lnTo>
                <a:lnTo>
                  <a:pt x="1448180" y="15239"/>
                </a:lnTo>
                <a:lnTo>
                  <a:pt x="1448180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24502" y="4051172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84114" y="3396488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92295" y="1851660"/>
            <a:ext cx="106425" cy="129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07664" y="4227563"/>
            <a:ext cx="2071877" cy="9837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8416" y="4384294"/>
            <a:ext cx="6946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10428" y="4488154"/>
            <a:ext cx="2236470" cy="4625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90564" y="4490973"/>
            <a:ext cx="1127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370" algn="ctr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“NOT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PRIME”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99353" y="450989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84675" y="2994660"/>
            <a:ext cx="106425" cy="1299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92295" y="4102608"/>
            <a:ext cx="106425" cy="1299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62811" y="3867899"/>
            <a:ext cx="2006345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733550" y="3961257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13914" y="4297679"/>
            <a:ext cx="1298575" cy="431165"/>
          </a:xfrm>
          <a:custGeom>
            <a:avLst/>
            <a:gdLst/>
            <a:ahLst/>
            <a:cxnLst/>
            <a:rect l="l" t="t" r="r" b="b"/>
            <a:pathLst>
              <a:path w="1298575" h="431164">
                <a:moveTo>
                  <a:pt x="53212" y="30241"/>
                </a:moveTo>
                <a:lnTo>
                  <a:pt x="45593" y="43301"/>
                </a:lnTo>
                <a:lnTo>
                  <a:pt x="45593" y="427482"/>
                </a:lnTo>
                <a:lnTo>
                  <a:pt x="49022" y="430911"/>
                </a:lnTo>
                <a:lnTo>
                  <a:pt x="1298321" y="430911"/>
                </a:lnTo>
                <a:lnTo>
                  <a:pt x="1298321" y="423291"/>
                </a:lnTo>
                <a:lnTo>
                  <a:pt x="60833" y="423291"/>
                </a:lnTo>
                <a:lnTo>
                  <a:pt x="53212" y="415671"/>
                </a:lnTo>
                <a:lnTo>
                  <a:pt x="60833" y="415671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298575" h="431164">
                <a:moveTo>
                  <a:pt x="60833" y="415671"/>
                </a:moveTo>
                <a:lnTo>
                  <a:pt x="53212" y="415671"/>
                </a:lnTo>
                <a:lnTo>
                  <a:pt x="60833" y="423291"/>
                </a:lnTo>
                <a:lnTo>
                  <a:pt x="60833" y="415671"/>
                </a:lnTo>
                <a:close/>
              </a:path>
              <a:path w="1298575" h="431164">
                <a:moveTo>
                  <a:pt x="1298321" y="415671"/>
                </a:moveTo>
                <a:lnTo>
                  <a:pt x="60833" y="415671"/>
                </a:lnTo>
                <a:lnTo>
                  <a:pt x="60833" y="423291"/>
                </a:lnTo>
                <a:lnTo>
                  <a:pt x="1298321" y="423291"/>
                </a:lnTo>
                <a:lnTo>
                  <a:pt x="1298321" y="415671"/>
                </a:lnTo>
                <a:close/>
              </a:path>
              <a:path w="1298575" h="431164">
                <a:moveTo>
                  <a:pt x="53212" y="0"/>
                </a:moveTo>
                <a:lnTo>
                  <a:pt x="2159" y="87503"/>
                </a:lnTo>
                <a:lnTo>
                  <a:pt x="0" y="91059"/>
                </a:lnTo>
                <a:lnTo>
                  <a:pt x="1270" y="95758"/>
                </a:lnTo>
                <a:lnTo>
                  <a:pt x="4953" y="97917"/>
                </a:lnTo>
                <a:lnTo>
                  <a:pt x="8509" y="99949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3"/>
                </a:lnTo>
                <a:lnTo>
                  <a:pt x="62030" y="15113"/>
                </a:lnTo>
                <a:lnTo>
                  <a:pt x="53212" y="0"/>
                </a:lnTo>
                <a:close/>
              </a:path>
              <a:path w="1298575" h="431164">
                <a:moveTo>
                  <a:pt x="62030" y="15113"/>
                </a:moveTo>
                <a:lnTo>
                  <a:pt x="60833" y="15113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9"/>
                </a:lnTo>
                <a:lnTo>
                  <a:pt x="101473" y="97917"/>
                </a:lnTo>
                <a:lnTo>
                  <a:pt x="105156" y="95758"/>
                </a:lnTo>
                <a:lnTo>
                  <a:pt x="106426" y="91059"/>
                </a:lnTo>
                <a:lnTo>
                  <a:pt x="104267" y="87503"/>
                </a:lnTo>
                <a:lnTo>
                  <a:pt x="62030" y="15113"/>
                </a:lnTo>
                <a:close/>
              </a:path>
              <a:path w="1298575" h="431164">
                <a:moveTo>
                  <a:pt x="60833" y="15113"/>
                </a:moveTo>
                <a:lnTo>
                  <a:pt x="45593" y="15113"/>
                </a:lnTo>
                <a:lnTo>
                  <a:pt x="45593" y="43301"/>
                </a:lnTo>
                <a:lnTo>
                  <a:pt x="53212" y="30241"/>
                </a:lnTo>
                <a:lnTo>
                  <a:pt x="46609" y="18923"/>
                </a:lnTo>
                <a:lnTo>
                  <a:pt x="60833" y="18923"/>
                </a:lnTo>
                <a:lnTo>
                  <a:pt x="60833" y="15113"/>
                </a:lnTo>
                <a:close/>
              </a:path>
              <a:path w="1298575" h="431164">
                <a:moveTo>
                  <a:pt x="60833" y="18923"/>
                </a:moveTo>
                <a:lnTo>
                  <a:pt x="59817" y="18923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3"/>
                </a:lnTo>
                <a:close/>
              </a:path>
              <a:path w="1298575" h="431164">
                <a:moveTo>
                  <a:pt x="59817" y="18923"/>
                </a:moveTo>
                <a:lnTo>
                  <a:pt x="46609" y="18923"/>
                </a:lnTo>
                <a:lnTo>
                  <a:pt x="53212" y="30241"/>
                </a:lnTo>
                <a:lnTo>
                  <a:pt x="59817" y="18923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59507" y="3070986"/>
            <a:ext cx="2286000" cy="800100"/>
          </a:xfrm>
          <a:custGeom>
            <a:avLst/>
            <a:gdLst/>
            <a:ahLst/>
            <a:cxnLst/>
            <a:rect l="l" t="t" r="r" b="b"/>
            <a:pathLst>
              <a:path w="2286000" h="800100">
                <a:moveTo>
                  <a:pt x="2242444" y="45592"/>
                </a:moveTo>
                <a:lnTo>
                  <a:pt x="3429" y="45592"/>
                </a:lnTo>
                <a:lnTo>
                  <a:pt x="0" y="49022"/>
                </a:lnTo>
                <a:lnTo>
                  <a:pt x="0" y="799719"/>
                </a:lnTo>
                <a:lnTo>
                  <a:pt x="15240" y="799719"/>
                </a:lnTo>
                <a:lnTo>
                  <a:pt x="15240" y="60833"/>
                </a:lnTo>
                <a:lnTo>
                  <a:pt x="7619" y="60833"/>
                </a:lnTo>
                <a:lnTo>
                  <a:pt x="15240" y="53212"/>
                </a:lnTo>
                <a:lnTo>
                  <a:pt x="2255504" y="53212"/>
                </a:lnTo>
                <a:lnTo>
                  <a:pt x="2242444" y="4559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2186940" y="93217"/>
                </a:lnTo>
                <a:lnTo>
                  <a:pt x="2185670" y="97916"/>
                </a:lnTo>
                <a:lnTo>
                  <a:pt x="2187829" y="101473"/>
                </a:lnTo>
                <a:lnTo>
                  <a:pt x="2189988" y="105155"/>
                </a:lnTo>
                <a:lnTo>
                  <a:pt x="2194560" y="106425"/>
                </a:lnTo>
                <a:lnTo>
                  <a:pt x="2272688" y="60833"/>
                </a:lnTo>
                <a:lnTo>
                  <a:pt x="2270633" y="60833"/>
                </a:lnTo>
                <a:lnTo>
                  <a:pt x="2270633" y="59816"/>
                </a:lnTo>
                <a:lnTo>
                  <a:pt x="2266822" y="59816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15240" y="53212"/>
                </a:moveTo>
                <a:lnTo>
                  <a:pt x="7619" y="60833"/>
                </a:lnTo>
                <a:lnTo>
                  <a:pt x="15240" y="60833"/>
                </a:lnTo>
                <a:lnTo>
                  <a:pt x="15240" y="5321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15240" y="53212"/>
                </a:lnTo>
                <a:lnTo>
                  <a:pt x="15240" y="60833"/>
                </a:lnTo>
                <a:lnTo>
                  <a:pt x="2242444" y="60833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2272685" y="45592"/>
                </a:moveTo>
                <a:lnTo>
                  <a:pt x="2270633" y="45592"/>
                </a:lnTo>
                <a:lnTo>
                  <a:pt x="2270633" y="60833"/>
                </a:lnTo>
                <a:lnTo>
                  <a:pt x="2272688" y="60833"/>
                </a:lnTo>
                <a:lnTo>
                  <a:pt x="2285746" y="53212"/>
                </a:lnTo>
                <a:lnTo>
                  <a:pt x="2272685" y="45592"/>
                </a:lnTo>
                <a:close/>
              </a:path>
              <a:path w="2286000" h="800100">
                <a:moveTo>
                  <a:pt x="2266822" y="46609"/>
                </a:moveTo>
                <a:lnTo>
                  <a:pt x="2255504" y="53212"/>
                </a:lnTo>
                <a:lnTo>
                  <a:pt x="2266822" y="59816"/>
                </a:lnTo>
                <a:lnTo>
                  <a:pt x="2266822" y="46609"/>
                </a:lnTo>
                <a:close/>
              </a:path>
              <a:path w="2286000" h="800100">
                <a:moveTo>
                  <a:pt x="2270633" y="46609"/>
                </a:moveTo>
                <a:lnTo>
                  <a:pt x="2266822" y="46609"/>
                </a:lnTo>
                <a:lnTo>
                  <a:pt x="2266822" y="59816"/>
                </a:lnTo>
                <a:lnTo>
                  <a:pt x="2270633" y="59816"/>
                </a:lnTo>
                <a:lnTo>
                  <a:pt x="2270633" y="46609"/>
                </a:lnTo>
                <a:close/>
              </a:path>
              <a:path w="2286000" h="800100">
                <a:moveTo>
                  <a:pt x="2194560" y="0"/>
                </a:moveTo>
                <a:lnTo>
                  <a:pt x="2189988" y="1270"/>
                </a:lnTo>
                <a:lnTo>
                  <a:pt x="2187829" y="4952"/>
                </a:lnTo>
                <a:lnTo>
                  <a:pt x="2185670" y="8509"/>
                </a:lnTo>
                <a:lnTo>
                  <a:pt x="2186940" y="13208"/>
                </a:lnTo>
                <a:lnTo>
                  <a:pt x="2255504" y="53212"/>
                </a:lnTo>
                <a:lnTo>
                  <a:pt x="2266822" y="46609"/>
                </a:lnTo>
                <a:lnTo>
                  <a:pt x="2270633" y="46609"/>
                </a:lnTo>
                <a:lnTo>
                  <a:pt x="2270633" y="45592"/>
                </a:lnTo>
                <a:lnTo>
                  <a:pt x="2272685" y="45592"/>
                </a:lnTo>
                <a:lnTo>
                  <a:pt x="219456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198114" y="4511167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2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22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</a:rPr>
              <a:t>Some </a:t>
            </a:r>
            <a:r>
              <a:rPr sz="3200" spc="-45" dirty="0">
                <a:solidFill>
                  <a:srgbClr val="BC5C45"/>
                </a:solidFill>
              </a:rPr>
              <a:t>more</a:t>
            </a:r>
            <a:r>
              <a:rPr sz="3200" spc="-455" dirty="0">
                <a:solidFill>
                  <a:srgbClr val="BC5C45"/>
                </a:solidFill>
              </a:rPr>
              <a:t> </a:t>
            </a:r>
            <a:r>
              <a:rPr sz="3200" spc="-70" dirty="0">
                <a:solidFill>
                  <a:srgbClr val="BC5C45"/>
                </a:solidFill>
              </a:rPr>
              <a:t>examples!</a:t>
            </a:r>
            <a:endParaRPr sz="3200"/>
          </a:p>
        </p:txBody>
      </p:sp>
      <p:sp>
        <p:nvSpPr>
          <p:cNvPr id="4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635" y="1403591"/>
            <a:ext cx="1757934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0044" y="1978126"/>
            <a:ext cx="2088642" cy="462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07664" y="3121139"/>
            <a:ext cx="2071877" cy="982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10025" y="3489782"/>
            <a:ext cx="8718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90259" y="3380219"/>
            <a:ext cx="2088641" cy="462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52945" y="3489782"/>
            <a:ext cx="7677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39667" y="2564879"/>
            <a:ext cx="2007869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32433" y="739266"/>
            <a:ext cx="4990465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25" dirty="0">
                <a:solidFill>
                  <a:srgbClr val="BC5C45"/>
                </a:solidFill>
                <a:latin typeface="Verdana"/>
                <a:cs typeface="Verdana"/>
              </a:rPr>
              <a:t>N</a:t>
            </a:r>
            <a:r>
              <a:rPr sz="3200" spc="-86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L="1637664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633855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1635125" algn="ctr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1,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-1000000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56376" y="4293108"/>
            <a:ext cx="1757933" cy="450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61226" y="4396485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68395" y="5961888"/>
            <a:ext cx="1313180" cy="152400"/>
          </a:xfrm>
          <a:custGeom>
            <a:avLst/>
            <a:gdLst/>
            <a:ahLst/>
            <a:cxnLst/>
            <a:rect l="l" t="t" r="r" b="b"/>
            <a:pathLst>
              <a:path w="1313179" h="152400">
                <a:moveTo>
                  <a:pt x="91058" y="45859"/>
                </a:moveTo>
                <a:lnTo>
                  <a:pt x="87503" y="47980"/>
                </a:lnTo>
                <a:lnTo>
                  <a:pt x="0" y="99009"/>
                </a:lnTo>
                <a:lnTo>
                  <a:pt x="87503" y="150037"/>
                </a:lnTo>
                <a:lnTo>
                  <a:pt x="91058" y="152158"/>
                </a:lnTo>
                <a:lnTo>
                  <a:pt x="95757" y="150926"/>
                </a:lnTo>
                <a:lnTo>
                  <a:pt x="97917" y="147294"/>
                </a:lnTo>
                <a:lnTo>
                  <a:pt x="99949" y="143662"/>
                </a:lnTo>
                <a:lnTo>
                  <a:pt x="98806" y="139001"/>
                </a:lnTo>
                <a:lnTo>
                  <a:pt x="43263" y="106629"/>
                </a:lnTo>
                <a:lnTo>
                  <a:pt x="15112" y="106629"/>
                </a:lnTo>
                <a:lnTo>
                  <a:pt x="15112" y="91389"/>
                </a:lnTo>
                <a:lnTo>
                  <a:pt x="43263" y="91389"/>
                </a:lnTo>
                <a:lnTo>
                  <a:pt x="98806" y="59016"/>
                </a:lnTo>
                <a:lnTo>
                  <a:pt x="99949" y="54356"/>
                </a:lnTo>
                <a:lnTo>
                  <a:pt x="97917" y="50723"/>
                </a:lnTo>
                <a:lnTo>
                  <a:pt x="95757" y="47078"/>
                </a:lnTo>
                <a:lnTo>
                  <a:pt x="91058" y="45859"/>
                </a:lnTo>
                <a:close/>
              </a:path>
              <a:path w="1313179" h="152400">
                <a:moveTo>
                  <a:pt x="43263" y="91389"/>
                </a:moveTo>
                <a:lnTo>
                  <a:pt x="15112" y="91389"/>
                </a:lnTo>
                <a:lnTo>
                  <a:pt x="15112" y="106629"/>
                </a:lnTo>
                <a:lnTo>
                  <a:pt x="43263" y="106629"/>
                </a:lnTo>
                <a:lnTo>
                  <a:pt x="41478" y="105587"/>
                </a:lnTo>
                <a:lnTo>
                  <a:pt x="18923" y="105587"/>
                </a:lnTo>
                <a:lnTo>
                  <a:pt x="18923" y="92430"/>
                </a:lnTo>
                <a:lnTo>
                  <a:pt x="41478" y="92430"/>
                </a:lnTo>
                <a:lnTo>
                  <a:pt x="43263" y="91389"/>
                </a:lnTo>
                <a:close/>
              </a:path>
              <a:path w="1313179" h="152400">
                <a:moveTo>
                  <a:pt x="1297686" y="91389"/>
                </a:moveTo>
                <a:lnTo>
                  <a:pt x="43263" y="91389"/>
                </a:lnTo>
                <a:lnTo>
                  <a:pt x="30200" y="99009"/>
                </a:lnTo>
                <a:lnTo>
                  <a:pt x="43263" y="106629"/>
                </a:lnTo>
                <a:lnTo>
                  <a:pt x="1309496" y="106629"/>
                </a:lnTo>
                <a:lnTo>
                  <a:pt x="1312926" y="103212"/>
                </a:lnTo>
                <a:lnTo>
                  <a:pt x="1312926" y="99009"/>
                </a:lnTo>
                <a:lnTo>
                  <a:pt x="1297686" y="99009"/>
                </a:lnTo>
                <a:lnTo>
                  <a:pt x="1297686" y="91389"/>
                </a:lnTo>
                <a:close/>
              </a:path>
              <a:path w="1313179" h="152400">
                <a:moveTo>
                  <a:pt x="18923" y="92430"/>
                </a:moveTo>
                <a:lnTo>
                  <a:pt x="18923" y="105587"/>
                </a:lnTo>
                <a:lnTo>
                  <a:pt x="30200" y="99009"/>
                </a:lnTo>
                <a:lnTo>
                  <a:pt x="18923" y="92430"/>
                </a:lnTo>
                <a:close/>
              </a:path>
              <a:path w="1313179" h="152400">
                <a:moveTo>
                  <a:pt x="30200" y="99009"/>
                </a:moveTo>
                <a:lnTo>
                  <a:pt x="18923" y="105587"/>
                </a:lnTo>
                <a:lnTo>
                  <a:pt x="41478" y="105587"/>
                </a:lnTo>
                <a:lnTo>
                  <a:pt x="30200" y="99009"/>
                </a:lnTo>
                <a:close/>
              </a:path>
              <a:path w="1313179" h="152400">
                <a:moveTo>
                  <a:pt x="41478" y="92430"/>
                </a:moveTo>
                <a:lnTo>
                  <a:pt x="18923" y="92430"/>
                </a:lnTo>
                <a:lnTo>
                  <a:pt x="30200" y="99009"/>
                </a:lnTo>
                <a:lnTo>
                  <a:pt x="41478" y="92430"/>
                </a:lnTo>
                <a:close/>
              </a:path>
              <a:path w="1313179" h="152400">
                <a:moveTo>
                  <a:pt x="1297686" y="7620"/>
                </a:moveTo>
                <a:lnTo>
                  <a:pt x="1297686" y="99009"/>
                </a:lnTo>
                <a:lnTo>
                  <a:pt x="1305306" y="91389"/>
                </a:lnTo>
                <a:lnTo>
                  <a:pt x="1312926" y="91389"/>
                </a:lnTo>
                <a:lnTo>
                  <a:pt x="1312926" y="15240"/>
                </a:lnTo>
                <a:lnTo>
                  <a:pt x="1305306" y="15240"/>
                </a:lnTo>
                <a:lnTo>
                  <a:pt x="1297686" y="7620"/>
                </a:lnTo>
                <a:close/>
              </a:path>
              <a:path w="1313179" h="152400">
                <a:moveTo>
                  <a:pt x="1312926" y="91389"/>
                </a:moveTo>
                <a:lnTo>
                  <a:pt x="1305306" y="91389"/>
                </a:lnTo>
                <a:lnTo>
                  <a:pt x="1297686" y="99009"/>
                </a:lnTo>
                <a:lnTo>
                  <a:pt x="1312926" y="99009"/>
                </a:lnTo>
                <a:lnTo>
                  <a:pt x="1312926" y="91389"/>
                </a:lnTo>
                <a:close/>
              </a:path>
              <a:path w="1313179" h="152400">
                <a:moveTo>
                  <a:pt x="1309496" y="0"/>
                </a:moveTo>
                <a:lnTo>
                  <a:pt x="1277112" y="0"/>
                </a:lnTo>
                <a:lnTo>
                  <a:pt x="1277112" y="15240"/>
                </a:lnTo>
                <a:lnTo>
                  <a:pt x="1297686" y="15240"/>
                </a:lnTo>
                <a:lnTo>
                  <a:pt x="1297686" y="7620"/>
                </a:lnTo>
                <a:lnTo>
                  <a:pt x="1312926" y="7620"/>
                </a:lnTo>
                <a:lnTo>
                  <a:pt x="1312926" y="3416"/>
                </a:lnTo>
                <a:lnTo>
                  <a:pt x="1309496" y="0"/>
                </a:lnTo>
                <a:close/>
              </a:path>
              <a:path w="1313179" h="152400">
                <a:moveTo>
                  <a:pt x="1312926" y="7620"/>
                </a:moveTo>
                <a:lnTo>
                  <a:pt x="1297686" y="7620"/>
                </a:lnTo>
                <a:lnTo>
                  <a:pt x="1305306" y="15240"/>
                </a:lnTo>
                <a:lnTo>
                  <a:pt x="1312926" y="15240"/>
                </a:lnTo>
                <a:lnTo>
                  <a:pt x="1312926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2295" y="2438400"/>
            <a:ext cx="106425" cy="129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13914" y="5460491"/>
            <a:ext cx="106680" cy="386715"/>
          </a:xfrm>
          <a:custGeom>
            <a:avLst/>
            <a:gdLst/>
            <a:ahLst/>
            <a:cxnLst/>
            <a:rect l="l" t="t" r="r" b="b"/>
            <a:pathLst>
              <a:path w="106680" h="386714">
                <a:moveTo>
                  <a:pt x="53212" y="30241"/>
                </a:moveTo>
                <a:lnTo>
                  <a:pt x="45593" y="43301"/>
                </a:lnTo>
                <a:lnTo>
                  <a:pt x="45593" y="386435"/>
                </a:lnTo>
                <a:lnTo>
                  <a:pt x="60833" y="386435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06680" h="386714">
                <a:moveTo>
                  <a:pt x="53212" y="0"/>
                </a:moveTo>
                <a:lnTo>
                  <a:pt x="2159" y="87503"/>
                </a:lnTo>
                <a:lnTo>
                  <a:pt x="0" y="91059"/>
                </a:lnTo>
                <a:lnTo>
                  <a:pt x="1270" y="95758"/>
                </a:lnTo>
                <a:lnTo>
                  <a:pt x="4953" y="97917"/>
                </a:lnTo>
                <a:lnTo>
                  <a:pt x="8509" y="99949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3"/>
                </a:lnTo>
                <a:lnTo>
                  <a:pt x="62030" y="15113"/>
                </a:lnTo>
                <a:lnTo>
                  <a:pt x="53212" y="0"/>
                </a:lnTo>
                <a:close/>
              </a:path>
              <a:path w="106680" h="386714">
                <a:moveTo>
                  <a:pt x="62030" y="15113"/>
                </a:moveTo>
                <a:lnTo>
                  <a:pt x="60833" y="15113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9"/>
                </a:lnTo>
                <a:lnTo>
                  <a:pt x="101473" y="97917"/>
                </a:lnTo>
                <a:lnTo>
                  <a:pt x="105156" y="95758"/>
                </a:lnTo>
                <a:lnTo>
                  <a:pt x="106426" y="91059"/>
                </a:lnTo>
                <a:lnTo>
                  <a:pt x="104267" y="87503"/>
                </a:lnTo>
                <a:lnTo>
                  <a:pt x="62030" y="15113"/>
                </a:lnTo>
                <a:close/>
              </a:path>
              <a:path w="106680" h="386714">
                <a:moveTo>
                  <a:pt x="60833" y="15113"/>
                </a:moveTo>
                <a:lnTo>
                  <a:pt x="45593" y="15113"/>
                </a:lnTo>
                <a:lnTo>
                  <a:pt x="45593" y="43301"/>
                </a:lnTo>
                <a:lnTo>
                  <a:pt x="53212" y="30241"/>
                </a:lnTo>
                <a:lnTo>
                  <a:pt x="46609" y="18923"/>
                </a:lnTo>
                <a:lnTo>
                  <a:pt x="60833" y="18923"/>
                </a:lnTo>
                <a:lnTo>
                  <a:pt x="60833" y="15113"/>
                </a:lnTo>
                <a:close/>
              </a:path>
              <a:path w="106680" h="386714">
                <a:moveTo>
                  <a:pt x="60833" y="18923"/>
                </a:moveTo>
                <a:lnTo>
                  <a:pt x="59817" y="18923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3"/>
                </a:lnTo>
                <a:close/>
              </a:path>
              <a:path w="106680" h="386714">
                <a:moveTo>
                  <a:pt x="59817" y="18923"/>
                </a:moveTo>
                <a:lnTo>
                  <a:pt x="46609" y="18923"/>
                </a:lnTo>
                <a:lnTo>
                  <a:pt x="53212" y="30241"/>
                </a:lnTo>
                <a:lnTo>
                  <a:pt x="59817" y="18923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2510" y="3842003"/>
            <a:ext cx="106680" cy="455930"/>
          </a:xfrm>
          <a:custGeom>
            <a:avLst/>
            <a:gdLst/>
            <a:ahLst/>
            <a:cxnLst/>
            <a:rect l="l" t="t" r="r" b="b"/>
            <a:pathLst>
              <a:path w="106679" h="455929">
                <a:moveTo>
                  <a:pt x="8509" y="355346"/>
                </a:moveTo>
                <a:lnTo>
                  <a:pt x="4953" y="357505"/>
                </a:lnTo>
                <a:lnTo>
                  <a:pt x="1270" y="359664"/>
                </a:lnTo>
                <a:lnTo>
                  <a:pt x="0" y="364236"/>
                </a:lnTo>
                <a:lnTo>
                  <a:pt x="53213" y="455422"/>
                </a:lnTo>
                <a:lnTo>
                  <a:pt x="62030" y="440309"/>
                </a:lnTo>
                <a:lnTo>
                  <a:pt x="45593" y="440309"/>
                </a:lnTo>
                <a:lnTo>
                  <a:pt x="45593" y="412120"/>
                </a:lnTo>
                <a:lnTo>
                  <a:pt x="13208" y="356616"/>
                </a:lnTo>
                <a:lnTo>
                  <a:pt x="8509" y="355346"/>
                </a:lnTo>
                <a:close/>
              </a:path>
              <a:path w="106679" h="455929">
                <a:moveTo>
                  <a:pt x="45593" y="412120"/>
                </a:moveTo>
                <a:lnTo>
                  <a:pt x="45593" y="440309"/>
                </a:lnTo>
                <a:lnTo>
                  <a:pt x="60833" y="440309"/>
                </a:lnTo>
                <a:lnTo>
                  <a:pt x="60833" y="436499"/>
                </a:lnTo>
                <a:lnTo>
                  <a:pt x="46609" y="436499"/>
                </a:lnTo>
                <a:lnTo>
                  <a:pt x="53213" y="425180"/>
                </a:lnTo>
                <a:lnTo>
                  <a:pt x="45593" y="412120"/>
                </a:lnTo>
                <a:close/>
              </a:path>
              <a:path w="106679" h="455929">
                <a:moveTo>
                  <a:pt x="97917" y="355346"/>
                </a:moveTo>
                <a:lnTo>
                  <a:pt x="93218" y="356616"/>
                </a:lnTo>
                <a:lnTo>
                  <a:pt x="60833" y="412120"/>
                </a:lnTo>
                <a:lnTo>
                  <a:pt x="60833" y="440309"/>
                </a:lnTo>
                <a:lnTo>
                  <a:pt x="62030" y="440309"/>
                </a:lnTo>
                <a:lnTo>
                  <a:pt x="106425" y="364236"/>
                </a:lnTo>
                <a:lnTo>
                  <a:pt x="105156" y="359664"/>
                </a:lnTo>
                <a:lnTo>
                  <a:pt x="101473" y="357505"/>
                </a:lnTo>
                <a:lnTo>
                  <a:pt x="97917" y="355346"/>
                </a:lnTo>
                <a:close/>
              </a:path>
              <a:path w="106679" h="455929">
                <a:moveTo>
                  <a:pt x="53213" y="425180"/>
                </a:moveTo>
                <a:lnTo>
                  <a:pt x="46609" y="436499"/>
                </a:lnTo>
                <a:lnTo>
                  <a:pt x="59817" y="436499"/>
                </a:lnTo>
                <a:lnTo>
                  <a:pt x="53213" y="425180"/>
                </a:lnTo>
                <a:close/>
              </a:path>
              <a:path w="106679" h="455929">
                <a:moveTo>
                  <a:pt x="60833" y="412120"/>
                </a:moveTo>
                <a:lnTo>
                  <a:pt x="53213" y="425180"/>
                </a:lnTo>
                <a:lnTo>
                  <a:pt x="59817" y="436499"/>
                </a:lnTo>
                <a:lnTo>
                  <a:pt x="60833" y="436499"/>
                </a:lnTo>
                <a:lnTo>
                  <a:pt x="60833" y="412120"/>
                </a:lnTo>
                <a:close/>
              </a:path>
              <a:path w="106679" h="455929">
                <a:moveTo>
                  <a:pt x="60833" y="0"/>
                </a:moveTo>
                <a:lnTo>
                  <a:pt x="45593" y="0"/>
                </a:lnTo>
                <a:lnTo>
                  <a:pt x="45593" y="412120"/>
                </a:lnTo>
                <a:lnTo>
                  <a:pt x="53213" y="425180"/>
                </a:lnTo>
                <a:lnTo>
                  <a:pt x="60833" y="412120"/>
                </a:lnTo>
                <a:lnTo>
                  <a:pt x="6083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524502" y="4051172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85871" y="581507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92295" y="1851660"/>
            <a:ext cx="106425" cy="129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25952" y="4968240"/>
            <a:ext cx="2070353" cy="9822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89908" y="5231638"/>
            <a:ext cx="74612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25770" y="3366592"/>
            <a:ext cx="2381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84675" y="2994660"/>
            <a:ext cx="106425" cy="1299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92295" y="4102608"/>
            <a:ext cx="106425" cy="1953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2811" y="3867899"/>
            <a:ext cx="2006345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733550" y="3961257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13914" y="4297679"/>
            <a:ext cx="1315720" cy="1171575"/>
          </a:xfrm>
          <a:custGeom>
            <a:avLst/>
            <a:gdLst/>
            <a:ahLst/>
            <a:cxnLst/>
            <a:rect l="l" t="t" r="r" b="b"/>
            <a:pathLst>
              <a:path w="1315720" h="1171575">
                <a:moveTo>
                  <a:pt x="53212" y="30241"/>
                </a:moveTo>
                <a:lnTo>
                  <a:pt x="45593" y="43301"/>
                </a:lnTo>
                <a:lnTo>
                  <a:pt x="45593" y="1168019"/>
                </a:lnTo>
                <a:lnTo>
                  <a:pt x="49022" y="1171448"/>
                </a:lnTo>
                <a:lnTo>
                  <a:pt x="1315720" y="1171448"/>
                </a:lnTo>
                <a:lnTo>
                  <a:pt x="1315720" y="1163828"/>
                </a:lnTo>
                <a:lnTo>
                  <a:pt x="60833" y="1163828"/>
                </a:lnTo>
                <a:lnTo>
                  <a:pt x="53212" y="1156208"/>
                </a:lnTo>
                <a:lnTo>
                  <a:pt x="60833" y="1156208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315720" h="1171575">
                <a:moveTo>
                  <a:pt x="60833" y="1156208"/>
                </a:moveTo>
                <a:lnTo>
                  <a:pt x="53212" y="1156208"/>
                </a:lnTo>
                <a:lnTo>
                  <a:pt x="60833" y="1163828"/>
                </a:lnTo>
                <a:lnTo>
                  <a:pt x="60833" y="1156208"/>
                </a:lnTo>
                <a:close/>
              </a:path>
              <a:path w="1315720" h="1171575">
                <a:moveTo>
                  <a:pt x="1315720" y="1156208"/>
                </a:moveTo>
                <a:lnTo>
                  <a:pt x="60833" y="1156208"/>
                </a:lnTo>
                <a:lnTo>
                  <a:pt x="60833" y="1163828"/>
                </a:lnTo>
                <a:lnTo>
                  <a:pt x="1315720" y="1163828"/>
                </a:lnTo>
                <a:lnTo>
                  <a:pt x="1315720" y="1156208"/>
                </a:lnTo>
                <a:close/>
              </a:path>
              <a:path w="1315720" h="1171575">
                <a:moveTo>
                  <a:pt x="53212" y="0"/>
                </a:moveTo>
                <a:lnTo>
                  <a:pt x="2159" y="87503"/>
                </a:lnTo>
                <a:lnTo>
                  <a:pt x="0" y="91059"/>
                </a:lnTo>
                <a:lnTo>
                  <a:pt x="1270" y="95758"/>
                </a:lnTo>
                <a:lnTo>
                  <a:pt x="4953" y="97917"/>
                </a:lnTo>
                <a:lnTo>
                  <a:pt x="8509" y="99949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3"/>
                </a:lnTo>
                <a:lnTo>
                  <a:pt x="62030" y="15113"/>
                </a:lnTo>
                <a:lnTo>
                  <a:pt x="53212" y="0"/>
                </a:lnTo>
                <a:close/>
              </a:path>
              <a:path w="1315720" h="1171575">
                <a:moveTo>
                  <a:pt x="62030" y="15113"/>
                </a:moveTo>
                <a:lnTo>
                  <a:pt x="60833" y="15113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9"/>
                </a:lnTo>
                <a:lnTo>
                  <a:pt x="101473" y="97917"/>
                </a:lnTo>
                <a:lnTo>
                  <a:pt x="105156" y="95758"/>
                </a:lnTo>
                <a:lnTo>
                  <a:pt x="106426" y="91059"/>
                </a:lnTo>
                <a:lnTo>
                  <a:pt x="104267" y="87503"/>
                </a:lnTo>
                <a:lnTo>
                  <a:pt x="62030" y="15113"/>
                </a:lnTo>
                <a:close/>
              </a:path>
              <a:path w="1315720" h="1171575">
                <a:moveTo>
                  <a:pt x="60833" y="15113"/>
                </a:moveTo>
                <a:lnTo>
                  <a:pt x="45593" y="15113"/>
                </a:lnTo>
                <a:lnTo>
                  <a:pt x="45593" y="43301"/>
                </a:lnTo>
                <a:lnTo>
                  <a:pt x="53212" y="30241"/>
                </a:lnTo>
                <a:lnTo>
                  <a:pt x="46609" y="18923"/>
                </a:lnTo>
                <a:lnTo>
                  <a:pt x="60833" y="18923"/>
                </a:lnTo>
                <a:lnTo>
                  <a:pt x="60833" y="15113"/>
                </a:lnTo>
                <a:close/>
              </a:path>
              <a:path w="1315720" h="1171575">
                <a:moveTo>
                  <a:pt x="60833" y="18923"/>
                </a:moveTo>
                <a:lnTo>
                  <a:pt x="59817" y="18923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3"/>
                </a:lnTo>
                <a:close/>
              </a:path>
              <a:path w="1315720" h="1171575">
                <a:moveTo>
                  <a:pt x="59817" y="18923"/>
                </a:moveTo>
                <a:lnTo>
                  <a:pt x="46609" y="18923"/>
                </a:lnTo>
                <a:lnTo>
                  <a:pt x="53212" y="30241"/>
                </a:lnTo>
                <a:lnTo>
                  <a:pt x="59817" y="18923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59507" y="3070986"/>
            <a:ext cx="2286000" cy="800100"/>
          </a:xfrm>
          <a:custGeom>
            <a:avLst/>
            <a:gdLst/>
            <a:ahLst/>
            <a:cxnLst/>
            <a:rect l="l" t="t" r="r" b="b"/>
            <a:pathLst>
              <a:path w="2286000" h="800100">
                <a:moveTo>
                  <a:pt x="2242444" y="45592"/>
                </a:moveTo>
                <a:lnTo>
                  <a:pt x="3429" y="45592"/>
                </a:lnTo>
                <a:lnTo>
                  <a:pt x="0" y="49022"/>
                </a:lnTo>
                <a:lnTo>
                  <a:pt x="0" y="799719"/>
                </a:lnTo>
                <a:lnTo>
                  <a:pt x="15240" y="799719"/>
                </a:lnTo>
                <a:lnTo>
                  <a:pt x="15240" y="60833"/>
                </a:lnTo>
                <a:lnTo>
                  <a:pt x="7619" y="60833"/>
                </a:lnTo>
                <a:lnTo>
                  <a:pt x="15240" y="53212"/>
                </a:lnTo>
                <a:lnTo>
                  <a:pt x="2255504" y="53212"/>
                </a:lnTo>
                <a:lnTo>
                  <a:pt x="2242444" y="4559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2186940" y="93217"/>
                </a:lnTo>
                <a:lnTo>
                  <a:pt x="2185670" y="97916"/>
                </a:lnTo>
                <a:lnTo>
                  <a:pt x="2187829" y="101473"/>
                </a:lnTo>
                <a:lnTo>
                  <a:pt x="2189988" y="105155"/>
                </a:lnTo>
                <a:lnTo>
                  <a:pt x="2194560" y="106425"/>
                </a:lnTo>
                <a:lnTo>
                  <a:pt x="2272688" y="60833"/>
                </a:lnTo>
                <a:lnTo>
                  <a:pt x="2270633" y="60833"/>
                </a:lnTo>
                <a:lnTo>
                  <a:pt x="2270633" y="59816"/>
                </a:lnTo>
                <a:lnTo>
                  <a:pt x="2266822" y="59816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15240" y="53212"/>
                </a:moveTo>
                <a:lnTo>
                  <a:pt x="7619" y="60833"/>
                </a:lnTo>
                <a:lnTo>
                  <a:pt x="15240" y="60833"/>
                </a:lnTo>
                <a:lnTo>
                  <a:pt x="15240" y="5321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15240" y="53212"/>
                </a:lnTo>
                <a:lnTo>
                  <a:pt x="15240" y="60833"/>
                </a:lnTo>
                <a:lnTo>
                  <a:pt x="2242444" y="60833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2272685" y="45592"/>
                </a:moveTo>
                <a:lnTo>
                  <a:pt x="2270633" y="45592"/>
                </a:lnTo>
                <a:lnTo>
                  <a:pt x="2270633" y="60833"/>
                </a:lnTo>
                <a:lnTo>
                  <a:pt x="2272688" y="60833"/>
                </a:lnTo>
                <a:lnTo>
                  <a:pt x="2285746" y="53212"/>
                </a:lnTo>
                <a:lnTo>
                  <a:pt x="2272685" y="45592"/>
                </a:lnTo>
                <a:close/>
              </a:path>
              <a:path w="2286000" h="800100">
                <a:moveTo>
                  <a:pt x="2266822" y="46609"/>
                </a:moveTo>
                <a:lnTo>
                  <a:pt x="2255504" y="53212"/>
                </a:lnTo>
                <a:lnTo>
                  <a:pt x="2266822" y="59816"/>
                </a:lnTo>
                <a:lnTo>
                  <a:pt x="2266822" y="46609"/>
                </a:lnTo>
                <a:close/>
              </a:path>
              <a:path w="2286000" h="800100">
                <a:moveTo>
                  <a:pt x="2270633" y="46609"/>
                </a:moveTo>
                <a:lnTo>
                  <a:pt x="2266822" y="46609"/>
                </a:lnTo>
                <a:lnTo>
                  <a:pt x="2266822" y="59816"/>
                </a:lnTo>
                <a:lnTo>
                  <a:pt x="2270633" y="59816"/>
                </a:lnTo>
                <a:lnTo>
                  <a:pt x="2270633" y="46609"/>
                </a:lnTo>
                <a:close/>
              </a:path>
              <a:path w="2286000" h="800100">
                <a:moveTo>
                  <a:pt x="2194560" y="0"/>
                </a:moveTo>
                <a:lnTo>
                  <a:pt x="2189988" y="1270"/>
                </a:lnTo>
                <a:lnTo>
                  <a:pt x="2187829" y="4952"/>
                </a:lnTo>
                <a:lnTo>
                  <a:pt x="2185670" y="8509"/>
                </a:lnTo>
                <a:lnTo>
                  <a:pt x="2186940" y="13208"/>
                </a:lnTo>
                <a:lnTo>
                  <a:pt x="2255504" y="53212"/>
                </a:lnTo>
                <a:lnTo>
                  <a:pt x="2266822" y="46609"/>
                </a:lnTo>
                <a:lnTo>
                  <a:pt x="2270633" y="46609"/>
                </a:lnTo>
                <a:lnTo>
                  <a:pt x="2270633" y="45592"/>
                </a:lnTo>
                <a:lnTo>
                  <a:pt x="2272685" y="45592"/>
                </a:lnTo>
                <a:lnTo>
                  <a:pt x="219456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048380" y="5215254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90900" y="4294619"/>
            <a:ext cx="2088642" cy="462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961003" y="4404486"/>
            <a:ext cx="952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384675" y="4777740"/>
            <a:ext cx="106425" cy="1953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62811" y="5843015"/>
            <a:ext cx="2006345" cy="4320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805177" y="5938215"/>
            <a:ext cx="723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77255" y="3560190"/>
            <a:ext cx="625475" cy="106680"/>
          </a:xfrm>
          <a:custGeom>
            <a:avLst/>
            <a:gdLst/>
            <a:ahLst/>
            <a:cxnLst/>
            <a:rect l="l" t="t" r="r" b="b"/>
            <a:pathLst>
              <a:path w="625475" h="106679">
                <a:moveTo>
                  <a:pt x="594722" y="53213"/>
                </a:moveTo>
                <a:lnTo>
                  <a:pt x="529844" y="91059"/>
                </a:lnTo>
                <a:lnTo>
                  <a:pt x="526288" y="93218"/>
                </a:lnTo>
                <a:lnTo>
                  <a:pt x="525018" y="97917"/>
                </a:lnTo>
                <a:lnTo>
                  <a:pt x="527177" y="101473"/>
                </a:lnTo>
                <a:lnTo>
                  <a:pt x="529336" y="105156"/>
                </a:lnTo>
                <a:lnTo>
                  <a:pt x="533908" y="106426"/>
                </a:lnTo>
                <a:lnTo>
                  <a:pt x="612036" y="60833"/>
                </a:lnTo>
                <a:lnTo>
                  <a:pt x="609981" y="60833"/>
                </a:lnTo>
                <a:lnTo>
                  <a:pt x="609981" y="59817"/>
                </a:lnTo>
                <a:lnTo>
                  <a:pt x="606044" y="59817"/>
                </a:lnTo>
                <a:lnTo>
                  <a:pt x="594722" y="53213"/>
                </a:lnTo>
                <a:close/>
              </a:path>
              <a:path w="625475" h="106679">
                <a:moveTo>
                  <a:pt x="581660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581660" y="60833"/>
                </a:lnTo>
                <a:lnTo>
                  <a:pt x="594722" y="53213"/>
                </a:lnTo>
                <a:lnTo>
                  <a:pt x="581660" y="45593"/>
                </a:lnTo>
                <a:close/>
              </a:path>
              <a:path w="625475" h="106679">
                <a:moveTo>
                  <a:pt x="612033" y="45593"/>
                </a:moveTo>
                <a:lnTo>
                  <a:pt x="609981" y="45593"/>
                </a:lnTo>
                <a:lnTo>
                  <a:pt x="609981" y="60833"/>
                </a:lnTo>
                <a:lnTo>
                  <a:pt x="612036" y="60833"/>
                </a:lnTo>
                <a:lnTo>
                  <a:pt x="625094" y="53213"/>
                </a:lnTo>
                <a:lnTo>
                  <a:pt x="612033" y="45593"/>
                </a:lnTo>
                <a:close/>
              </a:path>
              <a:path w="625475" h="106679">
                <a:moveTo>
                  <a:pt x="606044" y="46609"/>
                </a:moveTo>
                <a:lnTo>
                  <a:pt x="594722" y="53213"/>
                </a:lnTo>
                <a:lnTo>
                  <a:pt x="606044" y="59817"/>
                </a:lnTo>
                <a:lnTo>
                  <a:pt x="606044" y="46609"/>
                </a:lnTo>
                <a:close/>
              </a:path>
              <a:path w="625475" h="106679">
                <a:moveTo>
                  <a:pt x="609981" y="46609"/>
                </a:moveTo>
                <a:lnTo>
                  <a:pt x="606044" y="46609"/>
                </a:lnTo>
                <a:lnTo>
                  <a:pt x="606044" y="59817"/>
                </a:lnTo>
                <a:lnTo>
                  <a:pt x="609981" y="59817"/>
                </a:lnTo>
                <a:lnTo>
                  <a:pt x="609981" y="46609"/>
                </a:lnTo>
                <a:close/>
              </a:path>
              <a:path w="625475" h="106679">
                <a:moveTo>
                  <a:pt x="533908" y="0"/>
                </a:moveTo>
                <a:lnTo>
                  <a:pt x="529336" y="1270"/>
                </a:lnTo>
                <a:lnTo>
                  <a:pt x="527177" y="4953"/>
                </a:lnTo>
                <a:lnTo>
                  <a:pt x="525018" y="8509"/>
                </a:lnTo>
                <a:lnTo>
                  <a:pt x="526288" y="13208"/>
                </a:lnTo>
                <a:lnTo>
                  <a:pt x="529844" y="15367"/>
                </a:lnTo>
                <a:lnTo>
                  <a:pt x="594722" y="53213"/>
                </a:lnTo>
                <a:lnTo>
                  <a:pt x="606044" y="46609"/>
                </a:lnTo>
                <a:lnTo>
                  <a:pt x="609981" y="46609"/>
                </a:lnTo>
                <a:lnTo>
                  <a:pt x="609981" y="45593"/>
                </a:lnTo>
                <a:lnTo>
                  <a:pt x="612033" y="45593"/>
                </a:lnTo>
                <a:lnTo>
                  <a:pt x="53390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38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5" dirty="0">
                <a:solidFill>
                  <a:srgbClr val="BC5C45"/>
                </a:solidFill>
              </a:rPr>
              <a:t>Print </a:t>
            </a:r>
            <a:r>
              <a:rPr sz="3200" spc="-25" dirty="0">
                <a:solidFill>
                  <a:srgbClr val="BC5C45"/>
                </a:solidFill>
              </a:rPr>
              <a:t>the </a:t>
            </a:r>
            <a:r>
              <a:rPr sz="3200" spc="60" dirty="0">
                <a:solidFill>
                  <a:srgbClr val="BC5C45"/>
                </a:solidFill>
              </a:rPr>
              <a:t>below</a:t>
            </a:r>
            <a:r>
              <a:rPr sz="3200" spc="-550" dirty="0">
                <a:solidFill>
                  <a:srgbClr val="BC5C45"/>
                </a:solidFill>
              </a:rPr>
              <a:t> </a:t>
            </a:r>
            <a:r>
              <a:rPr sz="3200" spc="-35" dirty="0">
                <a:solidFill>
                  <a:srgbClr val="BC5C45"/>
                </a:solidFill>
              </a:rPr>
              <a:t>pattern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040" y="1407413"/>
            <a:ext cx="67119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09" dirty="0">
                <a:latin typeface="Verdana"/>
                <a:cs typeface="Verdana"/>
              </a:rPr>
              <a:t>*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25" dirty="0">
                <a:latin typeface="Verdana"/>
                <a:cs typeface="Verdana"/>
              </a:rPr>
              <a:t>**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25" dirty="0">
                <a:latin typeface="Verdana"/>
                <a:cs typeface="Verdana"/>
              </a:rPr>
              <a:t>***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15" dirty="0">
                <a:latin typeface="Verdana"/>
                <a:cs typeface="Verdana"/>
              </a:rPr>
              <a:t>****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25" dirty="0">
                <a:latin typeface="Verdana"/>
                <a:cs typeface="Verdana"/>
              </a:rPr>
              <a:t>**</a:t>
            </a:r>
            <a:r>
              <a:rPr sz="2400" spc="-509" dirty="0">
                <a:latin typeface="Verdana"/>
                <a:cs typeface="Verdana"/>
              </a:rPr>
              <a:t>***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1532" y="3596627"/>
            <a:ext cx="2071877" cy="9837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53257" y="3966717"/>
            <a:ext cx="8712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43911" y="2132063"/>
            <a:ext cx="2087117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50285" y="2241042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83535" y="2880347"/>
            <a:ext cx="2007869" cy="430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49904" y="2973705"/>
            <a:ext cx="6788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78964" y="4917922"/>
            <a:ext cx="2007869" cy="432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22473" y="5011877"/>
            <a:ext cx="7251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4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08504" y="5763767"/>
            <a:ext cx="1757933" cy="450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12719" y="5867806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36163" y="2592323"/>
            <a:ext cx="106680" cy="331470"/>
          </a:xfrm>
          <a:custGeom>
            <a:avLst/>
            <a:gdLst/>
            <a:ahLst/>
            <a:cxnLst/>
            <a:rect l="l" t="t" r="r" b="b"/>
            <a:pathLst>
              <a:path w="106679" h="331469">
                <a:moveTo>
                  <a:pt x="8509" y="231139"/>
                </a:moveTo>
                <a:lnTo>
                  <a:pt x="4952" y="233299"/>
                </a:lnTo>
                <a:lnTo>
                  <a:pt x="1270" y="235458"/>
                </a:lnTo>
                <a:lnTo>
                  <a:pt x="0" y="240029"/>
                </a:lnTo>
                <a:lnTo>
                  <a:pt x="53212" y="331215"/>
                </a:lnTo>
                <a:lnTo>
                  <a:pt x="62030" y="316102"/>
                </a:lnTo>
                <a:lnTo>
                  <a:pt x="45592" y="316102"/>
                </a:lnTo>
                <a:lnTo>
                  <a:pt x="45592" y="287914"/>
                </a:lnTo>
                <a:lnTo>
                  <a:pt x="13208" y="232410"/>
                </a:lnTo>
                <a:lnTo>
                  <a:pt x="8509" y="231139"/>
                </a:lnTo>
                <a:close/>
              </a:path>
              <a:path w="106679" h="331469">
                <a:moveTo>
                  <a:pt x="45592" y="287914"/>
                </a:moveTo>
                <a:lnTo>
                  <a:pt x="45592" y="316102"/>
                </a:lnTo>
                <a:lnTo>
                  <a:pt x="60833" y="316102"/>
                </a:lnTo>
                <a:lnTo>
                  <a:pt x="60833" y="312292"/>
                </a:lnTo>
                <a:lnTo>
                  <a:pt x="46609" y="312292"/>
                </a:lnTo>
                <a:lnTo>
                  <a:pt x="53212" y="300974"/>
                </a:lnTo>
                <a:lnTo>
                  <a:pt x="45592" y="287914"/>
                </a:lnTo>
                <a:close/>
              </a:path>
              <a:path w="106679" h="331469">
                <a:moveTo>
                  <a:pt x="97916" y="231139"/>
                </a:moveTo>
                <a:lnTo>
                  <a:pt x="93217" y="232410"/>
                </a:lnTo>
                <a:lnTo>
                  <a:pt x="60833" y="287914"/>
                </a:lnTo>
                <a:lnTo>
                  <a:pt x="60833" y="316102"/>
                </a:lnTo>
                <a:lnTo>
                  <a:pt x="62030" y="316102"/>
                </a:lnTo>
                <a:lnTo>
                  <a:pt x="106425" y="240029"/>
                </a:lnTo>
                <a:lnTo>
                  <a:pt x="105156" y="235458"/>
                </a:lnTo>
                <a:lnTo>
                  <a:pt x="101473" y="233299"/>
                </a:lnTo>
                <a:lnTo>
                  <a:pt x="97916" y="231139"/>
                </a:lnTo>
                <a:close/>
              </a:path>
              <a:path w="106679" h="331469">
                <a:moveTo>
                  <a:pt x="53212" y="300974"/>
                </a:moveTo>
                <a:lnTo>
                  <a:pt x="46609" y="312292"/>
                </a:lnTo>
                <a:lnTo>
                  <a:pt x="59816" y="312292"/>
                </a:lnTo>
                <a:lnTo>
                  <a:pt x="53212" y="300974"/>
                </a:lnTo>
                <a:close/>
              </a:path>
              <a:path w="106679" h="331469">
                <a:moveTo>
                  <a:pt x="60833" y="287914"/>
                </a:moveTo>
                <a:lnTo>
                  <a:pt x="53212" y="300974"/>
                </a:lnTo>
                <a:lnTo>
                  <a:pt x="59816" y="312292"/>
                </a:lnTo>
                <a:lnTo>
                  <a:pt x="60833" y="312292"/>
                </a:lnTo>
                <a:lnTo>
                  <a:pt x="60833" y="287914"/>
                </a:lnTo>
                <a:close/>
              </a:path>
              <a:path w="106679" h="331469">
                <a:moveTo>
                  <a:pt x="60833" y="0"/>
                </a:moveTo>
                <a:lnTo>
                  <a:pt x="45592" y="0"/>
                </a:lnTo>
                <a:lnTo>
                  <a:pt x="45592" y="287914"/>
                </a:lnTo>
                <a:lnTo>
                  <a:pt x="53212" y="300974"/>
                </a:lnTo>
                <a:lnTo>
                  <a:pt x="60833" y="287914"/>
                </a:lnTo>
                <a:lnTo>
                  <a:pt x="6083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40734" y="3311652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9" y="189357"/>
                </a:moveTo>
                <a:lnTo>
                  <a:pt x="4952" y="191515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9" y="189357"/>
                </a:lnTo>
                <a:close/>
              </a:path>
              <a:path w="106679" h="289560">
                <a:moveTo>
                  <a:pt x="45593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9" y="270383"/>
                </a:lnTo>
                <a:lnTo>
                  <a:pt x="53212" y="259061"/>
                </a:lnTo>
                <a:lnTo>
                  <a:pt x="45593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9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3" y="191515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9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3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19883" y="4082796"/>
            <a:ext cx="1322705" cy="1685925"/>
          </a:xfrm>
          <a:custGeom>
            <a:avLst/>
            <a:gdLst/>
            <a:ahLst/>
            <a:cxnLst/>
            <a:rect l="l" t="t" r="r" b="b"/>
            <a:pathLst>
              <a:path w="1322704" h="1685925">
                <a:moveTo>
                  <a:pt x="1224533" y="1585874"/>
                </a:moveTo>
                <a:lnTo>
                  <a:pt x="1217168" y="1590116"/>
                </a:lnTo>
                <a:lnTo>
                  <a:pt x="1216025" y="1594777"/>
                </a:lnTo>
                <a:lnTo>
                  <a:pt x="1218057" y="1598409"/>
                </a:lnTo>
                <a:lnTo>
                  <a:pt x="1269111" y="1685899"/>
                </a:lnTo>
                <a:lnTo>
                  <a:pt x="1277937" y="1670773"/>
                </a:lnTo>
                <a:lnTo>
                  <a:pt x="1261491" y="1670773"/>
                </a:lnTo>
                <a:lnTo>
                  <a:pt x="1261491" y="1642554"/>
                </a:lnTo>
                <a:lnTo>
                  <a:pt x="1231265" y="1590738"/>
                </a:lnTo>
                <a:lnTo>
                  <a:pt x="1229106" y="1587106"/>
                </a:lnTo>
                <a:lnTo>
                  <a:pt x="1224533" y="1585874"/>
                </a:lnTo>
                <a:close/>
              </a:path>
              <a:path w="1322704" h="1685925">
                <a:moveTo>
                  <a:pt x="1261491" y="1642554"/>
                </a:moveTo>
                <a:lnTo>
                  <a:pt x="1261491" y="1670773"/>
                </a:lnTo>
                <a:lnTo>
                  <a:pt x="1276731" y="1670773"/>
                </a:lnTo>
                <a:lnTo>
                  <a:pt x="1276731" y="1666938"/>
                </a:lnTo>
                <a:lnTo>
                  <a:pt x="1262507" y="1666938"/>
                </a:lnTo>
                <a:lnTo>
                  <a:pt x="1269111" y="1655617"/>
                </a:lnTo>
                <a:lnTo>
                  <a:pt x="1261491" y="1642554"/>
                </a:lnTo>
                <a:close/>
              </a:path>
              <a:path w="1322704" h="1685925">
                <a:moveTo>
                  <a:pt x="1313815" y="1585874"/>
                </a:moveTo>
                <a:lnTo>
                  <a:pt x="1309116" y="1587106"/>
                </a:lnTo>
                <a:lnTo>
                  <a:pt x="1306957" y="1590738"/>
                </a:lnTo>
                <a:lnTo>
                  <a:pt x="1276731" y="1642554"/>
                </a:lnTo>
                <a:lnTo>
                  <a:pt x="1276731" y="1670773"/>
                </a:lnTo>
                <a:lnTo>
                  <a:pt x="1277937" y="1670773"/>
                </a:lnTo>
                <a:lnTo>
                  <a:pt x="1320165" y="1598409"/>
                </a:lnTo>
                <a:lnTo>
                  <a:pt x="1322324" y="1594777"/>
                </a:lnTo>
                <a:lnTo>
                  <a:pt x="1321054" y="1590116"/>
                </a:lnTo>
                <a:lnTo>
                  <a:pt x="1317498" y="1587995"/>
                </a:lnTo>
                <a:lnTo>
                  <a:pt x="1313815" y="1585874"/>
                </a:lnTo>
                <a:close/>
              </a:path>
              <a:path w="1322704" h="1685925">
                <a:moveTo>
                  <a:pt x="1269111" y="1655617"/>
                </a:moveTo>
                <a:lnTo>
                  <a:pt x="1262507" y="1666938"/>
                </a:lnTo>
                <a:lnTo>
                  <a:pt x="1275715" y="1666938"/>
                </a:lnTo>
                <a:lnTo>
                  <a:pt x="1269111" y="1655617"/>
                </a:lnTo>
                <a:close/>
              </a:path>
              <a:path w="1322704" h="1685925">
                <a:moveTo>
                  <a:pt x="1276731" y="1642554"/>
                </a:moveTo>
                <a:lnTo>
                  <a:pt x="1269111" y="1655617"/>
                </a:lnTo>
                <a:lnTo>
                  <a:pt x="1275715" y="1666938"/>
                </a:lnTo>
                <a:lnTo>
                  <a:pt x="1276731" y="1666938"/>
                </a:lnTo>
                <a:lnTo>
                  <a:pt x="1276731" y="1642554"/>
                </a:lnTo>
                <a:close/>
              </a:path>
              <a:path w="1322704" h="1685925">
                <a:moveTo>
                  <a:pt x="1261491" y="1556753"/>
                </a:moveTo>
                <a:lnTo>
                  <a:pt x="1261491" y="1642554"/>
                </a:lnTo>
                <a:lnTo>
                  <a:pt x="1269111" y="1655617"/>
                </a:lnTo>
                <a:lnTo>
                  <a:pt x="1276731" y="1642554"/>
                </a:lnTo>
                <a:lnTo>
                  <a:pt x="1276731" y="1564373"/>
                </a:lnTo>
                <a:lnTo>
                  <a:pt x="1269111" y="1564373"/>
                </a:lnTo>
                <a:lnTo>
                  <a:pt x="1261491" y="1556753"/>
                </a:lnTo>
                <a:close/>
              </a:path>
              <a:path w="1322704" h="1685925">
                <a:moveTo>
                  <a:pt x="236220" y="0"/>
                </a:moveTo>
                <a:lnTo>
                  <a:pt x="3429" y="0"/>
                </a:lnTo>
                <a:lnTo>
                  <a:pt x="0" y="3428"/>
                </a:lnTo>
                <a:lnTo>
                  <a:pt x="0" y="1560969"/>
                </a:lnTo>
                <a:lnTo>
                  <a:pt x="3429" y="1564373"/>
                </a:lnTo>
                <a:lnTo>
                  <a:pt x="1261491" y="1564373"/>
                </a:lnTo>
                <a:lnTo>
                  <a:pt x="1261491" y="1556753"/>
                </a:lnTo>
                <a:lnTo>
                  <a:pt x="15240" y="1556753"/>
                </a:lnTo>
                <a:lnTo>
                  <a:pt x="7620" y="1549133"/>
                </a:lnTo>
                <a:lnTo>
                  <a:pt x="15240" y="1549133"/>
                </a:lnTo>
                <a:lnTo>
                  <a:pt x="15240" y="15239"/>
                </a:lnTo>
                <a:lnTo>
                  <a:pt x="7620" y="15239"/>
                </a:lnTo>
                <a:lnTo>
                  <a:pt x="15240" y="7619"/>
                </a:lnTo>
                <a:lnTo>
                  <a:pt x="236220" y="7619"/>
                </a:lnTo>
                <a:lnTo>
                  <a:pt x="236220" y="0"/>
                </a:lnTo>
                <a:close/>
              </a:path>
              <a:path w="1322704" h="1685925">
                <a:moveTo>
                  <a:pt x="1273302" y="1549133"/>
                </a:moveTo>
                <a:lnTo>
                  <a:pt x="15240" y="1549133"/>
                </a:lnTo>
                <a:lnTo>
                  <a:pt x="15240" y="1556753"/>
                </a:lnTo>
                <a:lnTo>
                  <a:pt x="1261491" y="1556753"/>
                </a:lnTo>
                <a:lnTo>
                  <a:pt x="1269111" y="1564373"/>
                </a:lnTo>
                <a:lnTo>
                  <a:pt x="1276731" y="1564373"/>
                </a:lnTo>
                <a:lnTo>
                  <a:pt x="1276731" y="1552549"/>
                </a:lnTo>
                <a:lnTo>
                  <a:pt x="1273302" y="1549133"/>
                </a:lnTo>
                <a:close/>
              </a:path>
              <a:path w="1322704" h="1685925">
                <a:moveTo>
                  <a:pt x="15240" y="1549133"/>
                </a:moveTo>
                <a:lnTo>
                  <a:pt x="7620" y="1549133"/>
                </a:lnTo>
                <a:lnTo>
                  <a:pt x="15240" y="1556753"/>
                </a:lnTo>
                <a:lnTo>
                  <a:pt x="15240" y="1549133"/>
                </a:lnTo>
                <a:close/>
              </a:path>
              <a:path w="1322704" h="1685925">
                <a:moveTo>
                  <a:pt x="15240" y="7619"/>
                </a:moveTo>
                <a:lnTo>
                  <a:pt x="7620" y="15239"/>
                </a:lnTo>
                <a:lnTo>
                  <a:pt x="15240" y="15239"/>
                </a:lnTo>
                <a:lnTo>
                  <a:pt x="15240" y="7619"/>
                </a:lnTo>
                <a:close/>
              </a:path>
              <a:path w="1322704" h="1685925">
                <a:moveTo>
                  <a:pt x="236220" y="7619"/>
                </a:moveTo>
                <a:lnTo>
                  <a:pt x="15240" y="7619"/>
                </a:lnTo>
                <a:lnTo>
                  <a:pt x="15240" y="15239"/>
                </a:lnTo>
                <a:lnTo>
                  <a:pt x="236220" y="15239"/>
                </a:lnTo>
                <a:lnTo>
                  <a:pt x="236220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91865" y="46394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88591" y="3839082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08504" y="1395958"/>
            <a:ext cx="1757933" cy="450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85286" y="149885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39084" y="1843913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381" y="186309"/>
                </a:moveTo>
                <a:lnTo>
                  <a:pt x="4825" y="188467"/>
                </a:lnTo>
                <a:lnTo>
                  <a:pt x="1142" y="190626"/>
                </a:lnTo>
                <a:lnTo>
                  <a:pt x="0" y="195325"/>
                </a:lnTo>
                <a:lnTo>
                  <a:pt x="54482" y="285623"/>
                </a:lnTo>
                <a:lnTo>
                  <a:pt x="62947" y="270637"/>
                </a:lnTo>
                <a:lnTo>
                  <a:pt x="46608" y="270637"/>
                </a:lnTo>
                <a:lnTo>
                  <a:pt x="46193" y="242315"/>
                </a:lnTo>
                <a:lnTo>
                  <a:pt x="13080" y="187451"/>
                </a:lnTo>
                <a:lnTo>
                  <a:pt x="8381" y="186309"/>
                </a:lnTo>
                <a:close/>
              </a:path>
              <a:path w="106679" h="285750">
                <a:moveTo>
                  <a:pt x="46196" y="242321"/>
                </a:moveTo>
                <a:lnTo>
                  <a:pt x="46608" y="270637"/>
                </a:lnTo>
                <a:lnTo>
                  <a:pt x="61849" y="270383"/>
                </a:lnTo>
                <a:lnTo>
                  <a:pt x="61797" y="266826"/>
                </a:lnTo>
                <a:lnTo>
                  <a:pt x="47625" y="266826"/>
                </a:lnTo>
                <a:lnTo>
                  <a:pt x="54077" y="255379"/>
                </a:lnTo>
                <a:lnTo>
                  <a:pt x="46196" y="242321"/>
                </a:lnTo>
                <a:close/>
              </a:path>
              <a:path w="106679" h="285750">
                <a:moveTo>
                  <a:pt x="97662" y="185038"/>
                </a:moveTo>
                <a:lnTo>
                  <a:pt x="92963" y="186309"/>
                </a:lnTo>
                <a:lnTo>
                  <a:pt x="90931" y="189991"/>
                </a:lnTo>
                <a:lnTo>
                  <a:pt x="61440" y="242321"/>
                </a:lnTo>
                <a:lnTo>
                  <a:pt x="61849" y="270383"/>
                </a:lnTo>
                <a:lnTo>
                  <a:pt x="46608" y="270637"/>
                </a:lnTo>
                <a:lnTo>
                  <a:pt x="62947" y="270637"/>
                </a:lnTo>
                <a:lnTo>
                  <a:pt x="104266" y="197485"/>
                </a:lnTo>
                <a:lnTo>
                  <a:pt x="106299" y="193801"/>
                </a:lnTo>
                <a:lnTo>
                  <a:pt x="105028" y="189102"/>
                </a:lnTo>
                <a:lnTo>
                  <a:pt x="97662" y="185038"/>
                </a:lnTo>
                <a:close/>
              </a:path>
              <a:path w="106679" h="285750">
                <a:moveTo>
                  <a:pt x="54077" y="255379"/>
                </a:moveTo>
                <a:lnTo>
                  <a:pt x="47625" y="266826"/>
                </a:lnTo>
                <a:lnTo>
                  <a:pt x="60832" y="266573"/>
                </a:lnTo>
                <a:lnTo>
                  <a:pt x="54077" y="255379"/>
                </a:lnTo>
                <a:close/>
              </a:path>
              <a:path w="106679" h="285750">
                <a:moveTo>
                  <a:pt x="61440" y="242315"/>
                </a:moveTo>
                <a:lnTo>
                  <a:pt x="54077" y="255379"/>
                </a:lnTo>
                <a:lnTo>
                  <a:pt x="60832" y="266573"/>
                </a:lnTo>
                <a:lnTo>
                  <a:pt x="47625" y="266826"/>
                </a:lnTo>
                <a:lnTo>
                  <a:pt x="61797" y="266826"/>
                </a:lnTo>
                <a:lnTo>
                  <a:pt x="61440" y="242315"/>
                </a:lnTo>
                <a:close/>
              </a:path>
              <a:path w="106679" h="285750">
                <a:moveTo>
                  <a:pt x="57912" y="0"/>
                </a:moveTo>
                <a:lnTo>
                  <a:pt x="42671" y="253"/>
                </a:lnTo>
                <a:lnTo>
                  <a:pt x="46196" y="242321"/>
                </a:lnTo>
                <a:lnTo>
                  <a:pt x="54077" y="255379"/>
                </a:lnTo>
                <a:lnTo>
                  <a:pt x="61440" y="242315"/>
                </a:lnTo>
                <a:lnTo>
                  <a:pt x="5791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07735" y="4657344"/>
            <a:ext cx="2070354" cy="9822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132321" y="5026533"/>
            <a:ext cx="825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J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84547" y="5126735"/>
            <a:ext cx="2212340" cy="747395"/>
          </a:xfrm>
          <a:custGeom>
            <a:avLst/>
            <a:gdLst/>
            <a:ahLst/>
            <a:cxnLst/>
            <a:rect l="l" t="t" r="r" b="b"/>
            <a:pathLst>
              <a:path w="2212340" h="747395">
                <a:moveTo>
                  <a:pt x="555498" y="7619"/>
                </a:moveTo>
                <a:lnTo>
                  <a:pt x="555498" y="743369"/>
                </a:lnTo>
                <a:lnTo>
                  <a:pt x="558926" y="746772"/>
                </a:lnTo>
                <a:lnTo>
                  <a:pt x="2163318" y="746772"/>
                </a:lnTo>
                <a:lnTo>
                  <a:pt x="2166747" y="743369"/>
                </a:lnTo>
                <a:lnTo>
                  <a:pt x="2166747" y="739152"/>
                </a:lnTo>
                <a:lnTo>
                  <a:pt x="570738" y="739152"/>
                </a:lnTo>
                <a:lnTo>
                  <a:pt x="563117" y="731532"/>
                </a:lnTo>
                <a:lnTo>
                  <a:pt x="570738" y="731532"/>
                </a:lnTo>
                <a:lnTo>
                  <a:pt x="570738" y="15239"/>
                </a:lnTo>
                <a:lnTo>
                  <a:pt x="563117" y="15239"/>
                </a:lnTo>
                <a:lnTo>
                  <a:pt x="555498" y="7619"/>
                </a:lnTo>
                <a:close/>
              </a:path>
              <a:path w="2212340" h="747395">
                <a:moveTo>
                  <a:pt x="570738" y="731532"/>
                </a:moveTo>
                <a:lnTo>
                  <a:pt x="563117" y="731532"/>
                </a:lnTo>
                <a:lnTo>
                  <a:pt x="570738" y="739152"/>
                </a:lnTo>
                <a:lnTo>
                  <a:pt x="570738" y="731532"/>
                </a:lnTo>
                <a:close/>
              </a:path>
              <a:path w="2212340" h="747395">
                <a:moveTo>
                  <a:pt x="2151506" y="731532"/>
                </a:moveTo>
                <a:lnTo>
                  <a:pt x="570738" y="731532"/>
                </a:lnTo>
                <a:lnTo>
                  <a:pt x="570738" y="739152"/>
                </a:lnTo>
                <a:lnTo>
                  <a:pt x="2151506" y="739152"/>
                </a:lnTo>
                <a:lnTo>
                  <a:pt x="2151506" y="731532"/>
                </a:lnTo>
                <a:close/>
              </a:path>
              <a:path w="2212340" h="747395">
                <a:moveTo>
                  <a:pt x="2159127" y="540809"/>
                </a:moveTo>
                <a:lnTo>
                  <a:pt x="2151506" y="553872"/>
                </a:lnTo>
                <a:lnTo>
                  <a:pt x="2151506" y="739152"/>
                </a:lnTo>
                <a:lnTo>
                  <a:pt x="2159127" y="731532"/>
                </a:lnTo>
                <a:lnTo>
                  <a:pt x="2166747" y="731532"/>
                </a:lnTo>
                <a:lnTo>
                  <a:pt x="2166747" y="553872"/>
                </a:lnTo>
                <a:lnTo>
                  <a:pt x="2159127" y="540809"/>
                </a:lnTo>
                <a:close/>
              </a:path>
              <a:path w="2212340" h="747395">
                <a:moveTo>
                  <a:pt x="2166747" y="731532"/>
                </a:moveTo>
                <a:lnTo>
                  <a:pt x="2159127" y="731532"/>
                </a:lnTo>
                <a:lnTo>
                  <a:pt x="2151506" y="739152"/>
                </a:lnTo>
                <a:lnTo>
                  <a:pt x="2166747" y="739152"/>
                </a:lnTo>
                <a:lnTo>
                  <a:pt x="2166747" y="731532"/>
                </a:lnTo>
                <a:close/>
              </a:path>
              <a:path w="2212340" h="747395">
                <a:moveTo>
                  <a:pt x="2159127" y="510514"/>
                </a:moveTo>
                <a:lnTo>
                  <a:pt x="2108073" y="598004"/>
                </a:lnTo>
                <a:lnTo>
                  <a:pt x="2106041" y="601637"/>
                </a:lnTo>
                <a:lnTo>
                  <a:pt x="2107184" y="606310"/>
                </a:lnTo>
                <a:lnTo>
                  <a:pt x="2114550" y="610539"/>
                </a:lnTo>
                <a:lnTo>
                  <a:pt x="2119122" y="609320"/>
                </a:lnTo>
                <a:lnTo>
                  <a:pt x="2121280" y="605688"/>
                </a:lnTo>
                <a:lnTo>
                  <a:pt x="2151506" y="553872"/>
                </a:lnTo>
                <a:lnTo>
                  <a:pt x="2151506" y="525640"/>
                </a:lnTo>
                <a:lnTo>
                  <a:pt x="2167953" y="525640"/>
                </a:lnTo>
                <a:lnTo>
                  <a:pt x="2159127" y="510514"/>
                </a:lnTo>
                <a:close/>
              </a:path>
              <a:path w="2212340" h="747395">
                <a:moveTo>
                  <a:pt x="2167953" y="525640"/>
                </a:moveTo>
                <a:lnTo>
                  <a:pt x="2166747" y="525640"/>
                </a:lnTo>
                <a:lnTo>
                  <a:pt x="2166747" y="553872"/>
                </a:lnTo>
                <a:lnTo>
                  <a:pt x="2196973" y="605688"/>
                </a:lnTo>
                <a:lnTo>
                  <a:pt x="2199131" y="609320"/>
                </a:lnTo>
                <a:lnTo>
                  <a:pt x="2203830" y="610539"/>
                </a:lnTo>
                <a:lnTo>
                  <a:pt x="2207386" y="608418"/>
                </a:lnTo>
                <a:lnTo>
                  <a:pt x="2211070" y="606310"/>
                </a:lnTo>
                <a:lnTo>
                  <a:pt x="2212340" y="601637"/>
                </a:lnTo>
                <a:lnTo>
                  <a:pt x="2210180" y="598004"/>
                </a:lnTo>
                <a:lnTo>
                  <a:pt x="2167953" y="525640"/>
                </a:lnTo>
                <a:close/>
              </a:path>
              <a:path w="2212340" h="747395">
                <a:moveTo>
                  <a:pt x="2166747" y="525640"/>
                </a:moveTo>
                <a:lnTo>
                  <a:pt x="2151506" y="525640"/>
                </a:lnTo>
                <a:lnTo>
                  <a:pt x="2151506" y="553872"/>
                </a:lnTo>
                <a:lnTo>
                  <a:pt x="2159127" y="540809"/>
                </a:lnTo>
                <a:lnTo>
                  <a:pt x="2152523" y="529488"/>
                </a:lnTo>
                <a:lnTo>
                  <a:pt x="2166747" y="529488"/>
                </a:lnTo>
                <a:lnTo>
                  <a:pt x="2166747" y="525640"/>
                </a:lnTo>
                <a:close/>
              </a:path>
              <a:path w="2212340" h="747395">
                <a:moveTo>
                  <a:pt x="2166747" y="529488"/>
                </a:moveTo>
                <a:lnTo>
                  <a:pt x="2165730" y="529488"/>
                </a:lnTo>
                <a:lnTo>
                  <a:pt x="2159127" y="540809"/>
                </a:lnTo>
                <a:lnTo>
                  <a:pt x="2166747" y="553872"/>
                </a:lnTo>
                <a:lnTo>
                  <a:pt x="2166747" y="529488"/>
                </a:lnTo>
                <a:close/>
              </a:path>
              <a:path w="2212340" h="747395">
                <a:moveTo>
                  <a:pt x="2165730" y="529488"/>
                </a:moveTo>
                <a:lnTo>
                  <a:pt x="2152523" y="529488"/>
                </a:lnTo>
                <a:lnTo>
                  <a:pt x="2159127" y="540809"/>
                </a:lnTo>
                <a:lnTo>
                  <a:pt x="2165730" y="529488"/>
                </a:lnTo>
                <a:close/>
              </a:path>
              <a:path w="2212340" h="747395">
                <a:moveTo>
                  <a:pt x="567309" y="0"/>
                </a:moveTo>
                <a:lnTo>
                  <a:pt x="0" y="0"/>
                </a:lnTo>
                <a:lnTo>
                  <a:pt x="0" y="15239"/>
                </a:lnTo>
                <a:lnTo>
                  <a:pt x="555498" y="15239"/>
                </a:lnTo>
                <a:lnTo>
                  <a:pt x="555498" y="7619"/>
                </a:lnTo>
                <a:lnTo>
                  <a:pt x="570738" y="7619"/>
                </a:lnTo>
                <a:lnTo>
                  <a:pt x="570738" y="3428"/>
                </a:lnTo>
                <a:lnTo>
                  <a:pt x="567309" y="0"/>
                </a:lnTo>
                <a:close/>
              </a:path>
              <a:path w="2212340" h="747395">
                <a:moveTo>
                  <a:pt x="570738" y="7619"/>
                </a:moveTo>
                <a:lnTo>
                  <a:pt x="555498" y="7619"/>
                </a:lnTo>
                <a:lnTo>
                  <a:pt x="563117" y="15239"/>
                </a:lnTo>
                <a:lnTo>
                  <a:pt x="570738" y="15239"/>
                </a:lnTo>
                <a:lnTo>
                  <a:pt x="570738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98591" y="3965435"/>
            <a:ext cx="2088641" cy="4625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226555" y="4075557"/>
            <a:ext cx="743585" cy="58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‘*’</a:t>
            </a:r>
            <a:endParaRPr sz="1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1310"/>
              </a:spcBef>
            </a:pPr>
            <a:r>
              <a:rPr sz="1200" spc="-35" dirty="0">
                <a:solidFill>
                  <a:srgbClr val="545454"/>
                </a:solidFill>
                <a:latin typeface="Verdana"/>
                <a:cs typeface="Verdana"/>
              </a:rPr>
              <a:t>Y</a:t>
            </a:r>
            <a:r>
              <a:rPr sz="1200" spc="-50" dirty="0">
                <a:solidFill>
                  <a:srgbClr val="545454"/>
                </a:solidFill>
                <a:latin typeface="Verdana"/>
                <a:cs typeface="Verdana"/>
              </a:rPr>
              <a:t>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08772" y="4867147"/>
            <a:ext cx="238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56247" y="1840966"/>
            <a:ext cx="2006346" cy="432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253096" y="1934337"/>
            <a:ext cx="615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15100" y="2514587"/>
            <a:ext cx="2088642" cy="4625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172959" y="2623820"/>
            <a:ext cx="7778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‘\n’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12235" y="1607819"/>
            <a:ext cx="4156075" cy="1916430"/>
          </a:xfrm>
          <a:custGeom>
            <a:avLst/>
            <a:gdLst/>
            <a:ahLst/>
            <a:cxnLst/>
            <a:rect l="l" t="t" r="r" b="b"/>
            <a:pathLst>
              <a:path w="4156075" h="1916429">
                <a:moveTo>
                  <a:pt x="91059" y="1809750"/>
                </a:moveTo>
                <a:lnTo>
                  <a:pt x="87502" y="1811908"/>
                </a:lnTo>
                <a:lnTo>
                  <a:pt x="0" y="1862963"/>
                </a:lnTo>
                <a:lnTo>
                  <a:pt x="87502" y="1914016"/>
                </a:lnTo>
                <a:lnTo>
                  <a:pt x="91059" y="1916049"/>
                </a:lnTo>
                <a:lnTo>
                  <a:pt x="95758" y="1914905"/>
                </a:lnTo>
                <a:lnTo>
                  <a:pt x="97916" y="1911222"/>
                </a:lnTo>
                <a:lnTo>
                  <a:pt x="99949" y="1907539"/>
                </a:lnTo>
                <a:lnTo>
                  <a:pt x="98805" y="1902967"/>
                </a:lnTo>
                <a:lnTo>
                  <a:pt x="43301" y="1870582"/>
                </a:lnTo>
                <a:lnTo>
                  <a:pt x="15112" y="1870582"/>
                </a:lnTo>
                <a:lnTo>
                  <a:pt x="15112" y="1855342"/>
                </a:lnTo>
                <a:lnTo>
                  <a:pt x="43301" y="1855342"/>
                </a:lnTo>
                <a:lnTo>
                  <a:pt x="98805" y="1822957"/>
                </a:lnTo>
                <a:lnTo>
                  <a:pt x="99949" y="1818258"/>
                </a:lnTo>
                <a:lnTo>
                  <a:pt x="97916" y="1814702"/>
                </a:lnTo>
                <a:lnTo>
                  <a:pt x="95758" y="1811019"/>
                </a:lnTo>
                <a:lnTo>
                  <a:pt x="91059" y="1809750"/>
                </a:lnTo>
                <a:close/>
              </a:path>
              <a:path w="4156075" h="1916429">
                <a:moveTo>
                  <a:pt x="43301" y="1855342"/>
                </a:moveTo>
                <a:lnTo>
                  <a:pt x="15112" y="1855342"/>
                </a:lnTo>
                <a:lnTo>
                  <a:pt x="15112" y="1870582"/>
                </a:lnTo>
                <a:lnTo>
                  <a:pt x="43301" y="1870582"/>
                </a:lnTo>
                <a:lnTo>
                  <a:pt x="41560" y="1869566"/>
                </a:lnTo>
                <a:lnTo>
                  <a:pt x="18923" y="1869566"/>
                </a:lnTo>
                <a:lnTo>
                  <a:pt x="18923" y="1856358"/>
                </a:lnTo>
                <a:lnTo>
                  <a:pt x="41560" y="1856358"/>
                </a:lnTo>
                <a:lnTo>
                  <a:pt x="43301" y="1855342"/>
                </a:lnTo>
                <a:close/>
              </a:path>
              <a:path w="4156075" h="1916429">
                <a:moveTo>
                  <a:pt x="1216787" y="1855342"/>
                </a:moveTo>
                <a:lnTo>
                  <a:pt x="43301" y="1855342"/>
                </a:lnTo>
                <a:lnTo>
                  <a:pt x="30241" y="1862963"/>
                </a:lnTo>
                <a:lnTo>
                  <a:pt x="43301" y="1870582"/>
                </a:lnTo>
                <a:lnTo>
                  <a:pt x="1228598" y="1870582"/>
                </a:lnTo>
                <a:lnTo>
                  <a:pt x="1232027" y="1867153"/>
                </a:lnTo>
                <a:lnTo>
                  <a:pt x="1232027" y="1862963"/>
                </a:lnTo>
                <a:lnTo>
                  <a:pt x="1216787" y="1862963"/>
                </a:lnTo>
                <a:lnTo>
                  <a:pt x="1216787" y="1855342"/>
                </a:lnTo>
                <a:close/>
              </a:path>
              <a:path w="4156075" h="1916429">
                <a:moveTo>
                  <a:pt x="18923" y="1856358"/>
                </a:moveTo>
                <a:lnTo>
                  <a:pt x="18923" y="1869566"/>
                </a:lnTo>
                <a:lnTo>
                  <a:pt x="30241" y="1862963"/>
                </a:lnTo>
                <a:lnTo>
                  <a:pt x="18923" y="1856358"/>
                </a:lnTo>
                <a:close/>
              </a:path>
              <a:path w="4156075" h="1916429">
                <a:moveTo>
                  <a:pt x="30241" y="1862963"/>
                </a:moveTo>
                <a:lnTo>
                  <a:pt x="18923" y="1869566"/>
                </a:lnTo>
                <a:lnTo>
                  <a:pt x="41560" y="1869566"/>
                </a:lnTo>
                <a:lnTo>
                  <a:pt x="30241" y="1862963"/>
                </a:lnTo>
                <a:close/>
              </a:path>
              <a:path w="4156075" h="1916429">
                <a:moveTo>
                  <a:pt x="41560" y="1856358"/>
                </a:moveTo>
                <a:lnTo>
                  <a:pt x="18923" y="1856358"/>
                </a:lnTo>
                <a:lnTo>
                  <a:pt x="30241" y="1862963"/>
                </a:lnTo>
                <a:lnTo>
                  <a:pt x="41560" y="1856358"/>
                </a:lnTo>
                <a:close/>
              </a:path>
              <a:path w="4156075" h="1916429">
                <a:moveTo>
                  <a:pt x="4152391" y="0"/>
                </a:moveTo>
                <a:lnTo>
                  <a:pt x="1220215" y="0"/>
                </a:lnTo>
                <a:lnTo>
                  <a:pt x="1216787" y="3428"/>
                </a:lnTo>
                <a:lnTo>
                  <a:pt x="1216787" y="1862963"/>
                </a:lnTo>
                <a:lnTo>
                  <a:pt x="1224406" y="1855342"/>
                </a:lnTo>
                <a:lnTo>
                  <a:pt x="1232027" y="1855343"/>
                </a:lnTo>
                <a:lnTo>
                  <a:pt x="1232027" y="15239"/>
                </a:lnTo>
                <a:lnTo>
                  <a:pt x="1224406" y="15239"/>
                </a:lnTo>
                <a:lnTo>
                  <a:pt x="1232027" y="7619"/>
                </a:lnTo>
                <a:lnTo>
                  <a:pt x="4155820" y="7619"/>
                </a:lnTo>
                <a:lnTo>
                  <a:pt x="4155820" y="3428"/>
                </a:lnTo>
                <a:lnTo>
                  <a:pt x="4152391" y="0"/>
                </a:lnTo>
                <a:close/>
              </a:path>
              <a:path w="4156075" h="1916429">
                <a:moveTo>
                  <a:pt x="1232027" y="1855343"/>
                </a:moveTo>
                <a:lnTo>
                  <a:pt x="1224406" y="1855342"/>
                </a:lnTo>
                <a:lnTo>
                  <a:pt x="1216787" y="1862963"/>
                </a:lnTo>
                <a:lnTo>
                  <a:pt x="1232027" y="1862963"/>
                </a:lnTo>
                <a:lnTo>
                  <a:pt x="1232027" y="1855343"/>
                </a:lnTo>
                <a:close/>
              </a:path>
              <a:path w="4156075" h="1916429">
                <a:moveTo>
                  <a:pt x="4140581" y="7619"/>
                </a:moveTo>
                <a:lnTo>
                  <a:pt x="4140581" y="236219"/>
                </a:lnTo>
                <a:lnTo>
                  <a:pt x="4155820" y="236219"/>
                </a:lnTo>
                <a:lnTo>
                  <a:pt x="4155820" y="15239"/>
                </a:lnTo>
                <a:lnTo>
                  <a:pt x="4148200" y="15239"/>
                </a:lnTo>
                <a:lnTo>
                  <a:pt x="4140581" y="7619"/>
                </a:lnTo>
                <a:close/>
              </a:path>
              <a:path w="4156075" h="1916429">
                <a:moveTo>
                  <a:pt x="1232027" y="7619"/>
                </a:moveTo>
                <a:lnTo>
                  <a:pt x="1224406" y="15239"/>
                </a:lnTo>
                <a:lnTo>
                  <a:pt x="1232027" y="15239"/>
                </a:lnTo>
                <a:lnTo>
                  <a:pt x="1232027" y="7619"/>
                </a:lnTo>
                <a:close/>
              </a:path>
              <a:path w="4156075" h="1916429">
                <a:moveTo>
                  <a:pt x="4140581" y="7619"/>
                </a:moveTo>
                <a:lnTo>
                  <a:pt x="1232027" y="7619"/>
                </a:lnTo>
                <a:lnTo>
                  <a:pt x="1232027" y="15239"/>
                </a:lnTo>
                <a:lnTo>
                  <a:pt x="4140581" y="15239"/>
                </a:lnTo>
                <a:lnTo>
                  <a:pt x="4140581" y="7619"/>
                </a:lnTo>
                <a:close/>
              </a:path>
              <a:path w="4156075" h="1916429">
                <a:moveTo>
                  <a:pt x="4155820" y="7619"/>
                </a:moveTo>
                <a:lnTo>
                  <a:pt x="4140581" y="7619"/>
                </a:lnTo>
                <a:lnTo>
                  <a:pt x="4148200" y="15239"/>
                </a:lnTo>
                <a:lnTo>
                  <a:pt x="4155820" y="15239"/>
                </a:lnTo>
                <a:lnTo>
                  <a:pt x="4155820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39740" y="3305555"/>
            <a:ext cx="2006345" cy="432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190869" y="3400170"/>
            <a:ext cx="7080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J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J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32860" y="4577969"/>
            <a:ext cx="106680" cy="344170"/>
          </a:xfrm>
          <a:custGeom>
            <a:avLst/>
            <a:gdLst/>
            <a:ahLst/>
            <a:cxnLst/>
            <a:rect l="l" t="t" r="r" b="b"/>
            <a:pathLst>
              <a:path w="106679" h="344170">
                <a:moveTo>
                  <a:pt x="8509" y="243077"/>
                </a:moveTo>
                <a:lnTo>
                  <a:pt x="4952" y="245109"/>
                </a:lnTo>
                <a:lnTo>
                  <a:pt x="1269" y="247141"/>
                </a:lnTo>
                <a:lnTo>
                  <a:pt x="0" y="251840"/>
                </a:lnTo>
                <a:lnTo>
                  <a:pt x="2031" y="255523"/>
                </a:lnTo>
                <a:lnTo>
                  <a:pt x="51942" y="343661"/>
                </a:lnTo>
                <a:lnTo>
                  <a:pt x="61024" y="328548"/>
                </a:lnTo>
                <a:lnTo>
                  <a:pt x="44576" y="328421"/>
                </a:lnTo>
                <a:lnTo>
                  <a:pt x="44936" y="300283"/>
                </a:lnTo>
                <a:lnTo>
                  <a:pt x="15239" y="247903"/>
                </a:lnTo>
                <a:lnTo>
                  <a:pt x="13208" y="244347"/>
                </a:lnTo>
                <a:lnTo>
                  <a:pt x="8509" y="243077"/>
                </a:lnTo>
                <a:close/>
              </a:path>
              <a:path w="106679" h="344170">
                <a:moveTo>
                  <a:pt x="44936" y="300283"/>
                </a:moveTo>
                <a:lnTo>
                  <a:pt x="44576" y="328421"/>
                </a:lnTo>
                <a:lnTo>
                  <a:pt x="59816" y="328548"/>
                </a:lnTo>
                <a:lnTo>
                  <a:pt x="59865" y="324738"/>
                </a:lnTo>
                <a:lnTo>
                  <a:pt x="45592" y="324611"/>
                </a:lnTo>
                <a:lnTo>
                  <a:pt x="52350" y="313361"/>
                </a:lnTo>
                <a:lnTo>
                  <a:pt x="44936" y="300283"/>
                </a:lnTo>
                <a:close/>
              </a:path>
              <a:path w="106679" h="344170">
                <a:moveTo>
                  <a:pt x="97916" y="244220"/>
                </a:moveTo>
                <a:lnTo>
                  <a:pt x="93217" y="245363"/>
                </a:lnTo>
                <a:lnTo>
                  <a:pt x="91059" y="248919"/>
                </a:lnTo>
                <a:lnTo>
                  <a:pt x="60177" y="300332"/>
                </a:lnTo>
                <a:lnTo>
                  <a:pt x="59816" y="328548"/>
                </a:lnTo>
                <a:lnTo>
                  <a:pt x="61024" y="328548"/>
                </a:lnTo>
                <a:lnTo>
                  <a:pt x="104139" y="256793"/>
                </a:lnTo>
                <a:lnTo>
                  <a:pt x="106299" y="253110"/>
                </a:lnTo>
                <a:lnTo>
                  <a:pt x="105028" y="248538"/>
                </a:lnTo>
                <a:lnTo>
                  <a:pt x="97916" y="244220"/>
                </a:lnTo>
                <a:close/>
              </a:path>
              <a:path w="106679" h="344170">
                <a:moveTo>
                  <a:pt x="52350" y="313361"/>
                </a:moveTo>
                <a:lnTo>
                  <a:pt x="45592" y="324611"/>
                </a:lnTo>
                <a:lnTo>
                  <a:pt x="58800" y="324738"/>
                </a:lnTo>
                <a:lnTo>
                  <a:pt x="52350" y="313361"/>
                </a:lnTo>
                <a:close/>
              </a:path>
              <a:path w="106679" h="344170">
                <a:moveTo>
                  <a:pt x="60177" y="300332"/>
                </a:moveTo>
                <a:lnTo>
                  <a:pt x="52350" y="313361"/>
                </a:lnTo>
                <a:lnTo>
                  <a:pt x="58800" y="324738"/>
                </a:lnTo>
                <a:lnTo>
                  <a:pt x="59865" y="324738"/>
                </a:lnTo>
                <a:lnTo>
                  <a:pt x="60177" y="300332"/>
                </a:lnTo>
                <a:close/>
              </a:path>
              <a:path w="106679" h="344170">
                <a:moveTo>
                  <a:pt x="48767" y="0"/>
                </a:moveTo>
                <a:lnTo>
                  <a:pt x="44936" y="300283"/>
                </a:lnTo>
                <a:lnTo>
                  <a:pt x="52350" y="313361"/>
                </a:lnTo>
                <a:lnTo>
                  <a:pt x="60177" y="300332"/>
                </a:lnTo>
                <a:lnTo>
                  <a:pt x="64008" y="253"/>
                </a:lnTo>
                <a:lnTo>
                  <a:pt x="48767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90842" y="3736847"/>
            <a:ext cx="106426" cy="2335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41290" y="3073907"/>
            <a:ext cx="1810385" cy="2038985"/>
          </a:xfrm>
          <a:custGeom>
            <a:avLst/>
            <a:gdLst/>
            <a:ahLst/>
            <a:cxnLst/>
            <a:rect l="l" t="t" r="r" b="b"/>
            <a:pathLst>
              <a:path w="1810384" h="2038985">
                <a:moveTo>
                  <a:pt x="8509" y="1938908"/>
                </a:moveTo>
                <a:lnTo>
                  <a:pt x="4953" y="1941067"/>
                </a:lnTo>
                <a:lnTo>
                  <a:pt x="1270" y="1943227"/>
                </a:lnTo>
                <a:lnTo>
                  <a:pt x="0" y="1947925"/>
                </a:lnTo>
                <a:lnTo>
                  <a:pt x="2159" y="1951481"/>
                </a:lnTo>
                <a:lnTo>
                  <a:pt x="53212" y="2038984"/>
                </a:lnTo>
                <a:lnTo>
                  <a:pt x="62030" y="2023871"/>
                </a:lnTo>
                <a:lnTo>
                  <a:pt x="45593" y="2023871"/>
                </a:lnTo>
                <a:lnTo>
                  <a:pt x="45593" y="1995683"/>
                </a:lnTo>
                <a:lnTo>
                  <a:pt x="13208" y="1940178"/>
                </a:lnTo>
                <a:lnTo>
                  <a:pt x="8509" y="1938908"/>
                </a:lnTo>
                <a:close/>
              </a:path>
              <a:path w="1810384" h="2038985">
                <a:moveTo>
                  <a:pt x="45593" y="1995683"/>
                </a:moveTo>
                <a:lnTo>
                  <a:pt x="45593" y="2023871"/>
                </a:lnTo>
                <a:lnTo>
                  <a:pt x="60833" y="2023871"/>
                </a:lnTo>
                <a:lnTo>
                  <a:pt x="60833" y="2020061"/>
                </a:lnTo>
                <a:lnTo>
                  <a:pt x="46609" y="2020061"/>
                </a:lnTo>
                <a:lnTo>
                  <a:pt x="53212" y="2008743"/>
                </a:lnTo>
                <a:lnTo>
                  <a:pt x="45593" y="1995683"/>
                </a:lnTo>
                <a:close/>
              </a:path>
              <a:path w="1810384" h="2038985">
                <a:moveTo>
                  <a:pt x="97917" y="1938908"/>
                </a:moveTo>
                <a:lnTo>
                  <a:pt x="93218" y="1940178"/>
                </a:lnTo>
                <a:lnTo>
                  <a:pt x="60833" y="1995683"/>
                </a:lnTo>
                <a:lnTo>
                  <a:pt x="60833" y="2023871"/>
                </a:lnTo>
                <a:lnTo>
                  <a:pt x="62030" y="2023871"/>
                </a:lnTo>
                <a:lnTo>
                  <a:pt x="104267" y="1951481"/>
                </a:lnTo>
                <a:lnTo>
                  <a:pt x="106425" y="1947925"/>
                </a:lnTo>
                <a:lnTo>
                  <a:pt x="105156" y="1943227"/>
                </a:lnTo>
                <a:lnTo>
                  <a:pt x="101473" y="1941067"/>
                </a:lnTo>
                <a:lnTo>
                  <a:pt x="97917" y="1938908"/>
                </a:lnTo>
                <a:close/>
              </a:path>
              <a:path w="1810384" h="2038985">
                <a:moveTo>
                  <a:pt x="53213" y="2008743"/>
                </a:moveTo>
                <a:lnTo>
                  <a:pt x="46609" y="2020061"/>
                </a:lnTo>
                <a:lnTo>
                  <a:pt x="59817" y="2020061"/>
                </a:lnTo>
                <a:lnTo>
                  <a:pt x="53213" y="2008743"/>
                </a:lnTo>
                <a:close/>
              </a:path>
              <a:path w="1810384" h="2038985">
                <a:moveTo>
                  <a:pt x="60833" y="1995683"/>
                </a:moveTo>
                <a:lnTo>
                  <a:pt x="53213" y="2008743"/>
                </a:lnTo>
                <a:lnTo>
                  <a:pt x="59817" y="2020061"/>
                </a:lnTo>
                <a:lnTo>
                  <a:pt x="60833" y="2020061"/>
                </a:lnTo>
                <a:lnTo>
                  <a:pt x="60833" y="1995683"/>
                </a:lnTo>
                <a:close/>
              </a:path>
              <a:path w="1810384" h="2038985">
                <a:moveTo>
                  <a:pt x="1806829" y="0"/>
                </a:moveTo>
                <a:lnTo>
                  <a:pt x="49022" y="0"/>
                </a:lnTo>
                <a:lnTo>
                  <a:pt x="45593" y="3428"/>
                </a:lnTo>
                <a:lnTo>
                  <a:pt x="45593" y="1995683"/>
                </a:lnTo>
                <a:lnTo>
                  <a:pt x="53213" y="2008743"/>
                </a:lnTo>
                <a:lnTo>
                  <a:pt x="60833" y="1995683"/>
                </a:lnTo>
                <a:lnTo>
                  <a:pt x="60833" y="15239"/>
                </a:lnTo>
                <a:lnTo>
                  <a:pt x="53212" y="15239"/>
                </a:lnTo>
                <a:lnTo>
                  <a:pt x="60833" y="7619"/>
                </a:lnTo>
                <a:lnTo>
                  <a:pt x="1810258" y="7619"/>
                </a:lnTo>
                <a:lnTo>
                  <a:pt x="1810258" y="3428"/>
                </a:lnTo>
                <a:lnTo>
                  <a:pt x="1806829" y="0"/>
                </a:lnTo>
                <a:close/>
              </a:path>
              <a:path w="1810384" h="2038985">
                <a:moveTo>
                  <a:pt x="1795017" y="7619"/>
                </a:moveTo>
                <a:lnTo>
                  <a:pt x="1795017" y="236219"/>
                </a:lnTo>
                <a:lnTo>
                  <a:pt x="1810258" y="236219"/>
                </a:lnTo>
                <a:lnTo>
                  <a:pt x="1810258" y="15239"/>
                </a:lnTo>
                <a:lnTo>
                  <a:pt x="1802638" y="15239"/>
                </a:lnTo>
                <a:lnTo>
                  <a:pt x="1795017" y="7619"/>
                </a:lnTo>
                <a:close/>
              </a:path>
              <a:path w="1810384" h="2038985">
                <a:moveTo>
                  <a:pt x="60833" y="7619"/>
                </a:moveTo>
                <a:lnTo>
                  <a:pt x="53212" y="15239"/>
                </a:lnTo>
                <a:lnTo>
                  <a:pt x="60833" y="15239"/>
                </a:lnTo>
                <a:lnTo>
                  <a:pt x="60833" y="7619"/>
                </a:lnTo>
                <a:close/>
              </a:path>
              <a:path w="1810384" h="2038985">
                <a:moveTo>
                  <a:pt x="1795017" y="7619"/>
                </a:moveTo>
                <a:lnTo>
                  <a:pt x="60833" y="7619"/>
                </a:lnTo>
                <a:lnTo>
                  <a:pt x="60833" y="15239"/>
                </a:lnTo>
                <a:lnTo>
                  <a:pt x="1795017" y="15239"/>
                </a:lnTo>
                <a:lnTo>
                  <a:pt x="1795017" y="7619"/>
                </a:lnTo>
                <a:close/>
              </a:path>
              <a:path w="1810384" h="2038985">
                <a:moveTo>
                  <a:pt x="1810258" y="7619"/>
                </a:moveTo>
                <a:lnTo>
                  <a:pt x="1795017" y="7619"/>
                </a:lnTo>
                <a:lnTo>
                  <a:pt x="1802638" y="15239"/>
                </a:lnTo>
                <a:lnTo>
                  <a:pt x="1810258" y="15239"/>
                </a:lnTo>
                <a:lnTo>
                  <a:pt x="1810258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69707" y="2694558"/>
            <a:ext cx="1061085" cy="2441575"/>
          </a:xfrm>
          <a:custGeom>
            <a:avLst/>
            <a:gdLst/>
            <a:ahLst/>
            <a:cxnLst/>
            <a:rect l="l" t="t" r="r" b="b"/>
            <a:pathLst>
              <a:path w="1061084" h="2441575">
                <a:moveTo>
                  <a:pt x="1045464" y="1353820"/>
                </a:moveTo>
                <a:lnTo>
                  <a:pt x="3428" y="1353820"/>
                </a:lnTo>
                <a:lnTo>
                  <a:pt x="0" y="1357248"/>
                </a:lnTo>
                <a:lnTo>
                  <a:pt x="0" y="2441193"/>
                </a:lnTo>
                <a:lnTo>
                  <a:pt x="15240" y="2441193"/>
                </a:lnTo>
                <a:lnTo>
                  <a:pt x="15240" y="1369059"/>
                </a:lnTo>
                <a:lnTo>
                  <a:pt x="7620" y="1369059"/>
                </a:lnTo>
                <a:lnTo>
                  <a:pt x="15240" y="1361439"/>
                </a:lnTo>
                <a:lnTo>
                  <a:pt x="1045464" y="1361439"/>
                </a:lnTo>
                <a:lnTo>
                  <a:pt x="1045464" y="1353820"/>
                </a:lnTo>
                <a:close/>
              </a:path>
              <a:path w="1061084" h="2441575">
                <a:moveTo>
                  <a:pt x="15240" y="1361439"/>
                </a:moveTo>
                <a:lnTo>
                  <a:pt x="7620" y="1369059"/>
                </a:lnTo>
                <a:lnTo>
                  <a:pt x="15240" y="1369059"/>
                </a:lnTo>
                <a:lnTo>
                  <a:pt x="15240" y="1361439"/>
                </a:lnTo>
                <a:close/>
              </a:path>
              <a:path w="1061084" h="2441575">
                <a:moveTo>
                  <a:pt x="1060703" y="1353820"/>
                </a:moveTo>
                <a:lnTo>
                  <a:pt x="1053084" y="1353820"/>
                </a:lnTo>
                <a:lnTo>
                  <a:pt x="1045464" y="1361439"/>
                </a:lnTo>
                <a:lnTo>
                  <a:pt x="15240" y="1361439"/>
                </a:lnTo>
                <a:lnTo>
                  <a:pt x="15240" y="1369059"/>
                </a:lnTo>
                <a:lnTo>
                  <a:pt x="1057275" y="1369059"/>
                </a:lnTo>
                <a:lnTo>
                  <a:pt x="1060703" y="1365758"/>
                </a:lnTo>
                <a:lnTo>
                  <a:pt x="1060703" y="1353820"/>
                </a:lnTo>
                <a:close/>
              </a:path>
              <a:path w="1061084" h="2441575">
                <a:moveTo>
                  <a:pt x="1045464" y="53212"/>
                </a:moveTo>
                <a:lnTo>
                  <a:pt x="1045464" y="1361439"/>
                </a:lnTo>
                <a:lnTo>
                  <a:pt x="1053084" y="1353820"/>
                </a:lnTo>
                <a:lnTo>
                  <a:pt x="1060703" y="1353820"/>
                </a:lnTo>
                <a:lnTo>
                  <a:pt x="1060703" y="60832"/>
                </a:lnTo>
                <a:lnTo>
                  <a:pt x="1053084" y="60832"/>
                </a:lnTo>
                <a:lnTo>
                  <a:pt x="1045464" y="53212"/>
                </a:lnTo>
                <a:close/>
              </a:path>
              <a:path w="1061084" h="2441575">
                <a:moveTo>
                  <a:pt x="915543" y="0"/>
                </a:moveTo>
                <a:lnTo>
                  <a:pt x="911987" y="2158"/>
                </a:lnTo>
                <a:lnTo>
                  <a:pt x="824484" y="53212"/>
                </a:lnTo>
                <a:lnTo>
                  <a:pt x="911987" y="104266"/>
                </a:lnTo>
                <a:lnTo>
                  <a:pt x="915543" y="106425"/>
                </a:lnTo>
                <a:lnTo>
                  <a:pt x="920242" y="105155"/>
                </a:lnTo>
                <a:lnTo>
                  <a:pt x="922401" y="101473"/>
                </a:lnTo>
                <a:lnTo>
                  <a:pt x="924433" y="97916"/>
                </a:lnTo>
                <a:lnTo>
                  <a:pt x="923290" y="93217"/>
                </a:lnTo>
                <a:lnTo>
                  <a:pt x="867785" y="60832"/>
                </a:lnTo>
                <a:lnTo>
                  <a:pt x="839597" y="60832"/>
                </a:lnTo>
                <a:lnTo>
                  <a:pt x="839597" y="45592"/>
                </a:lnTo>
                <a:lnTo>
                  <a:pt x="867785" y="45592"/>
                </a:lnTo>
                <a:lnTo>
                  <a:pt x="923290" y="13207"/>
                </a:lnTo>
                <a:lnTo>
                  <a:pt x="924433" y="8508"/>
                </a:lnTo>
                <a:lnTo>
                  <a:pt x="922401" y="4952"/>
                </a:lnTo>
                <a:lnTo>
                  <a:pt x="920242" y="1269"/>
                </a:lnTo>
                <a:lnTo>
                  <a:pt x="915543" y="0"/>
                </a:lnTo>
                <a:close/>
              </a:path>
              <a:path w="1061084" h="2441575">
                <a:moveTo>
                  <a:pt x="867785" y="45592"/>
                </a:moveTo>
                <a:lnTo>
                  <a:pt x="839597" y="45592"/>
                </a:lnTo>
                <a:lnTo>
                  <a:pt x="839597" y="60832"/>
                </a:lnTo>
                <a:lnTo>
                  <a:pt x="867785" y="60832"/>
                </a:lnTo>
                <a:lnTo>
                  <a:pt x="866044" y="59816"/>
                </a:lnTo>
                <a:lnTo>
                  <a:pt x="843407" y="59816"/>
                </a:lnTo>
                <a:lnTo>
                  <a:pt x="843407" y="46608"/>
                </a:lnTo>
                <a:lnTo>
                  <a:pt x="866044" y="46608"/>
                </a:lnTo>
                <a:lnTo>
                  <a:pt x="867785" y="45592"/>
                </a:lnTo>
                <a:close/>
              </a:path>
              <a:path w="1061084" h="2441575">
                <a:moveTo>
                  <a:pt x="1057275" y="45592"/>
                </a:moveTo>
                <a:lnTo>
                  <a:pt x="867785" y="45592"/>
                </a:lnTo>
                <a:lnTo>
                  <a:pt x="854725" y="53212"/>
                </a:lnTo>
                <a:lnTo>
                  <a:pt x="867785" y="60832"/>
                </a:lnTo>
                <a:lnTo>
                  <a:pt x="1045464" y="60832"/>
                </a:lnTo>
                <a:lnTo>
                  <a:pt x="1045464" y="53212"/>
                </a:lnTo>
                <a:lnTo>
                  <a:pt x="1060703" y="53212"/>
                </a:lnTo>
                <a:lnTo>
                  <a:pt x="1060703" y="49021"/>
                </a:lnTo>
                <a:lnTo>
                  <a:pt x="1057275" y="45592"/>
                </a:lnTo>
                <a:close/>
              </a:path>
              <a:path w="1061084" h="2441575">
                <a:moveTo>
                  <a:pt x="1060703" y="53212"/>
                </a:moveTo>
                <a:lnTo>
                  <a:pt x="1045464" y="53212"/>
                </a:lnTo>
                <a:lnTo>
                  <a:pt x="1053084" y="60832"/>
                </a:lnTo>
                <a:lnTo>
                  <a:pt x="1060703" y="60832"/>
                </a:lnTo>
                <a:lnTo>
                  <a:pt x="1060703" y="53212"/>
                </a:lnTo>
                <a:close/>
              </a:path>
              <a:path w="1061084" h="2441575">
                <a:moveTo>
                  <a:pt x="843407" y="46608"/>
                </a:moveTo>
                <a:lnTo>
                  <a:pt x="843407" y="59816"/>
                </a:lnTo>
                <a:lnTo>
                  <a:pt x="854725" y="53212"/>
                </a:lnTo>
                <a:lnTo>
                  <a:pt x="843407" y="46608"/>
                </a:lnTo>
                <a:close/>
              </a:path>
              <a:path w="1061084" h="2441575">
                <a:moveTo>
                  <a:pt x="854725" y="53212"/>
                </a:moveTo>
                <a:lnTo>
                  <a:pt x="843407" y="59816"/>
                </a:lnTo>
                <a:lnTo>
                  <a:pt x="866044" y="59816"/>
                </a:lnTo>
                <a:lnTo>
                  <a:pt x="854725" y="53212"/>
                </a:lnTo>
                <a:close/>
              </a:path>
              <a:path w="1061084" h="2441575">
                <a:moveTo>
                  <a:pt x="866044" y="46608"/>
                </a:moveTo>
                <a:lnTo>
                  <a:pt x="843407" y="46608"/>
                </a:lnTo>
                <a:lnTo>
                  <a:pt x="854725" y="53212"/>
                </a:lnTo>
                <a:lnTo>
                  <a:pt x="866044" y="46608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90842" y="4427220"/>
            <a:ext cx="106426" cy="2335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07351" y="2270760"/>
            <a:ext cx="106425" cy="2476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5" dirty="0">
                <a:solidFill>
                  <a:srgbClr val="BC5C45"/>
                </a:solidFill>
              </a:rPr>
              <a:t>to</a:t>
            </a:r>
            <a:r>
              <a:rPr sz="3200" spc="-365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try?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32001"/>
            <a:ext cx="6509384" cy="41910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5080" indent="-274955">
              <a:lnSpc>
                <a:spcPct val="90000"/>
              </a:lnSpc>
              <a:spcBef>
                <a:spcPts val="3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0" dirty="0">
                <a:latin typeface="Verdana"/>
                <a:cs typeface="Verdana"/>
              </a:rPr>
              <a:t>Given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0" dirty="0">
                <a:latin typeface="Verdana"/>
                <a:cs typeface="Verdana"/>
              </a:rPr>
              <a:t>list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latin typeface="Verdana"/>
                <a:cs typeface="Verdana"/>
              </a:rPr>
              <a:t>N </a:t>
            </a:r>
            <a:r>
              <a:rPr sz="2400" spc="-90" dirty="0">
                <a:latin typeface="Verdana"/>
                <a:cs typeface="Verdana"/>
              </a:rPr>
              <a:t>integers, </a:t>
            </a:r>
            <a:r>
              <a:rPr sz="2400" spc="-40" dirty="0">
                <a:latin typeface="Verdana"/>
                <a:cs typeface="Verdana"/>
              </a:rPr>
              <a:t>find </a:t>
            </a:r>
            <a:r>
              <a:rPr sz="2400" spc="-5" dirty="0">
                <a:latin typeface="Verdana"/>
                <a:cs typeface="Verdana"/>
              </a:rPr>
              <a:t>mean,  </a:t>
            </a:r>
            <a:r>
              <a:rPr sz="2400" spc="-80" dirty="0">
                <a:latin typeface="Verdana"/>
                <a:cs typeface="Verdana"/>
              </a:rPr>
              <a:t>maximum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minimum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value.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You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would 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first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list.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  <a:spcBef>
                <a:spcPts val="28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Given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check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if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it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member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45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ts val="2735"/>
              </a:lnSpc>
            </a:pPr>
            <a:r>
              <a:rPr sz="2400" spc="40" dirty="0">
                <a:latin typeface="Verdana"/>
                <a:cs typeface="Verdana"/>
              </a:rPr>
              <a:t>Fibonacci </a:t>
            </a:r>
            <a:r>
              <a:rPr sz="2400" spc="45" dirty="0">
                <a:latin typeface="Verdana"/>
                <a:cs typeface="Verdana"/>
              </a:rPr>
              <a:t>sequence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64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print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following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  <a:p>
            <a:pPr marL="629920">
              <a:lnSpc>
                <a:spcPct val="100000"/>
              </a:lnSpc>
              <a:spcBef>
                <a:spcPts val="245"/>
              </a:spcBef>
            </a:pPr>
            <a:r>
              <a:rPr sz="2000" spc="-16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629920">
              <a:lnSpc>
                <a:spcPct val="100000"/>
              </a:lnSpc>
              <a:spcBef>
                <a:spcPts val="240"/>
              </a:spcBef>
            </a:pPr>
            <a:r>
              <a:rPr sz="2000" spc="-165" dirty="0">
                <a:latin typeface="Verdana"/>
                <a:cs typeface="Verdana"/>
              </a:rPr>
              <a:t>2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65" dirty="0"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  <a:p>
            <a:pPr marL="629920">
              <a:lnSpc>
                <a:spcPct val="100000"/>
              </a:lnSpc>
              <a:spcBef>
                <a:spcPts val="240"/>
              </a:spcBef>
            </a:pPr>
            <a:r>
              <a:rPr sz="2000" spc="-165" dirty="0">
                <a:latin typeface="Verdana"/>
                <a:cs typeface="Verdana"/>
              </a:rPr>
              <a:t>4 5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65" dirty="0"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  <a:p>
            <a:pPr marL="629920">
              <a:lnSpc>
                <a:spcPct val="100000"/>
              </a:lnSpc>
              <a:spcBef>
                <a:spcPts val="240"/>
              </a:spcBef>
            </a:pPr>
            <a:r>
              <a:rPr sz="2000" spc="-165" dirty="0">
                <a:latin typeface="Verdana"/>
                <a:cs typeface="Verdana"/>
              </a:rPr>
              <a:t>7 8 9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60" dirty="0"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  <a:p>
            <a:pPr marL="629920">
              <a:lnSpc>
                <a:spcPct val="100000"/>
              </a:lnSpc>
              <a:spcBef>
                <a:spcPts val="240"/>
              </a:spcBef>
            </a:pPr>
            <a:r>
              <a:rPr sz="2000" spc="-165" dirty="0">
                <a:latin typeface="Verdana"/>
                <a:cs typeface="Verdana"/>
              </a:rPr>
              <a:t>11 12 13 14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65" dirty="0">
                <a:latin typeface="Verdana"/>
                <a:cs typeface="Verdana"/>
              </a:rPr>
              <a:t>15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283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165" dirty="0">
                <a:solidFill>
                  <a:srgbClr val="BC5C45"/>
                </a:solidFill>
              </a:rPr>
              <a:t>Brain</a:t>
            </a:r>
            <a:r>
              <a:rPr sz="3200" spc="-484" dirty="0">
                <a:solidFill>
                  <a:srgbClr val="BC5C45"/>
                </a:solidFill>
              </a:rPr>
              <a:t> </a:t>
            </a:r>
            <a:r>
              <a:rPr sz="3200" spc="-195" dirty="0">
                <a:solidFill>
                  <a:srgbClr val="BC5C45"/>
                </a:solidFill>
              </a:rPr>
              <a:t>Teasers!</a:t>
            </a:r>
            <a:endParaRPr sz="3200"/>
          </a:p>
        </p:txBody>
      </p:sp>
      <p:sp>
        <p:nvSpPr>
          <p:cNvPr id="4" name="object 22"/>
          <p:cNvSpPr txBox="1"/>
          <p:nvPr/>
        </p:nvSpPr>
        <p:spPr>
          <a:xfrm>
            <a:off x="7086600" y="0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328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Course</a:t>
            </a:r>
            <a:r>
              <a:rPr sz="3200" spc="-290" dirty="0">
                <a:solidFill>
                  <a:srgbClr val="BC5C45"/>
                </a:solidFill>
              </a:rPr>
              <a:t> </a:t>
            </a:r>
            <a:r>
              <a:rPr sz="3200" spc="-100" dirty="0">
                <a:solidFill>
                  <a:srgbClr val="BC5C45"/>
                </a:solidFill>
              </a:rPr>
              <a:t>Administration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13536" y="1967230"/>
            <a:ext cx="5896864" cy="253338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0" dirty="0">
                <a:latin typeface="Verdana"/>
                <a:cs typeface="Verdana"/>
              </a:rPr>
              <a:t>Slack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10" dirty="0">
                <a:latin typeface="Verdana"/>
                <a:cs typeface="Verdana"/>
              </a:rPr>
              <a:t>Communication  </a:t>
            </a:r>
            <a:r>
              <a:rPr sz="2400" dirty="0">
                <a:latin typeface="Verdana"/>
                <a:cs typeface="Verdana"/>
              </a:rPr>
              <a:t>Channel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400" b="1" spc="-145" dirty="0" smtClean="0">
                <a:latin typeface="Verdana"/>
                <a:cs typeface="Verdana"/>
              </a:rPr>
              <a:t>    </a:t>
            </a:r>
            <a:r>
              <a:rPr sz="2400" b="1" spc="-145" dirty="0" smtClean="0">
                <a:latin typeface="Verdana"/>
                <a:cs typeface="Verdana"/>
              </a:rPr>
              <a:t>cblpa1</a:t>
            </a:r>
            <a:r>
              <a:rPr lang="en-US" sz="2400" b="1" spc="-145" dirty="0" smtClean="0">
                <a:latin typeface="Verdana"/>
                <a:cs typeface="Verdana"/>
              </a:rPr>
              <a:t>8</a:t>
            </a:r>
            <a:r>
              <a:rPr sz="2400" b="1" spc="-145" dirty="0" smtClean="0">
                <a:latin typeface="Verdana"/>
                <a:cs typeface="Verdana"/>
              </a:rPr>
              <a:t>.slack.com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365" dirty="0" smtClean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70" dirty="0">
                <a:latin typeface="Verdana"/>
                <a:cs typeface="Verdana"/>
              </a:rPr>
              <a:t>Codes </a:t>
            </a:r>
            <a:r>
              <a:rPr sz="2400" spc="-80" dirty="0">
                <a:latin typeface="Verdana"/>
                <a:cs typeface="Verdana"/>
              </a:rPr>
              <a:t>Repository</a:t>
            </a:r>
            <a:r>
              <a:rPr sz="2400" spc="-615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10" dirty="0">
                <a:latin typeface="Verdana"/>
                <a:cs typeface="Verdana"/>
              </a:rPr>
              <a:t>Github</a:t>
            </a:r>
            <a:endParaRPr sz="2400" dirty="0">
              <a:latin typeface="Verdana"/>
              <a:cs typeface="Verdana"/>
            </a:endParaRPr>
          </a:p>
          <a:p>
            <a:pPr marL="287020" marR="105283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>
                <a:latin typeface="Verdana"/>
                <a:cs typeface="Verdana"/>
              </a:rPr>
              <a:t>Regular </a:t>
            </a:r>
            <a:r>
              <a:rPr sz="2400" spc="-100" dirty="0">
                <a:latin typeface="Verdana"/>
                <a:cs typeface="Verdana"/>
              </a:rPr>
              <a:t>Assignments  </a:t>
            </a:r>
            <a:r>
              <a:rPr sz="2400" spc="-204" dirty="0">
                <a:latin typeface="Verdana"/>
                <a:cs typeface="Verdana"/>
              </a:rPr>
              <a:t>(</a:t>
            </a:r>
            <a:r>
              <a:rPr sz="2400" u="heavy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www</a:t>
            </a:r>
            <a:r>
              <a:rPr sz="2400" u="heavy" spc="-22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.</a:t>
            </a:r>
            <a:r>
              <a:rPr sz="2400" u="heavy" spc="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hac</a:t>
            </a:r>
            <a:r>
              <a:rPr sz="2400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k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er</a:t>
            </a:r>
            <a:r>
              <a:rPr sz="24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b</a:t>
            </a:r>
            <a:r>
              <a:rPr sz="2400" u="heavy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lo</a:t>
            </a:r>
            <a:r>
              <a:rPr sz="2400" u="heavy" spc="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c</a:t>
            </a:r>
            <a:r>
              <a:rPr sz="2400" u="heavy" spc="-2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ks</a:t>
            </a:r>
            <a:r>
              <a:rPr sz="2400" u="heavy" spc="-20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.</a:t>
            </a:r>
            <a:r>
              <a:rPr sz="2400" u="heavy" spc="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co</a:t>
            </a:r>
            <a:r>
              <a:rPr sz="2400" u="heavy" spc="1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m</a:t>
            </a:r>
            <a:r>
              <a:rPr sz="2400" spc="-204" dirty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5" dirty="0">
                <a:latin typeface="Verdana"/>
                <a:cs typeface="Verdana"/>
              </a:rPr>
              <a:t>Laptops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394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84" dirty="0">
                <a:solidFill>
                  <a:srgbClr val="BC5C45"/>
                </a:solidFill>
              </a:rPr>
              <a:t>BT </a:t>
            </a:r>
            <a:r>
              <a:rPr sz="3200" spc="-434" dirty="0">
                <a:solidFill>
                  <a:srgbClr val="BC5C45"/>
                </a:solidFill>
              </a:rPr>
              <a:t>– </a:t>
            </a:r>
            <a:r>
              <a:rPr sz="3200" spc="-415" dirty="0">
                <a:solidFill>
                  <a:srgbClr val="BC5C45"/>
                </a:solidFill>
              </a:rPr>
              <a:t>2: </a:t>
            </a:r>
            <a:r>
              <a:rPr sz="3200" spc="10" dirty="0">
                <a:solidFill>
                  <a:srgbClr val="BC5C45"/>
                </a:solidFill>
              </a:rPr>
              <a:t>Apples </a:t>
            </a:r>
            <a:r>
              <a:rPr sz="3200" spc="125" dirty="0">
                <a:solidFill>
                  <a:srgbClr val="BC5C45"/>
                </a:solidFill>
              </a:rPr>
              <a:t>and</a:t>
            </a:r>
            <a:r>
              <a:rPr sz="3200" spc="-610" dirty="0">
                <a:solidFill>
                  <a:srgbClr val="BC5C45"/>
                </a:solidFill>
              </a:rPr>
              <a:t> </a:t>
            </a:r>
            <a:r>
              <a:rPr sz="3200" spc="-10" dirty="0">
                <a:solidFill>
                  <a:srgbClr val="BC5C45"/>
                </a:solidFill>
              </a:rPr>
              <a:t>Oranges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180340" marR="5080">
              <a:lnSpc>
                <a:spcPct val="100000"/>
              </a:lnSpc>
              <a:spcBef>
                <a:spcPts val="100"/>
              </a:spcBef>
            </a:pPr>
            <a:r>
              <a:rPr sz="2400" spc="-114" dirty="0"/>
              <a:t>There </a:t>
            </a:r>
            <a:r>
              <a:rPr sz="2400" spc="5" dirty="0"/>
              <a:t>are </a:t>
            </a:r>
            <a:r>
              <a:rPr sz="2400" spc="-45" dirty="0"/>
              <a:t>three </a:t>
            </a:r>
            <a:r>
              <a:rPr sz="2400" spc="25" dirty="0"/>
              <a:t>closed </a:t>
            </a:r>
            <a:r>
              <a:rPr sz="2400" spc="95" dirty="0"/>
              <a:t>and </a:t>
            </a:r>
            <a:r>
              <a:rPr sz="2400" spc="105" dirty="0"/>
              <a:t>opaque  </a:t>
            </a:r>
            <a:r>
              <a:rPr sz="2400" spc="70" dirty="0"/>
              <a:t>cardboard </a:t>
            </a:r>
            <a:r>
              <a:rPr sz="2400" spc="-75" dirty="0"/>
              <a:t>boxes. </a:t>
            </a:r>
            <a:r>
              <a:rPr sz="2400" spc="85" dirty="0"/>
              <a:t>One </a:t>
            </a:r>
            <a:r>
              <a:rPr sz="2400" spc="-245" dirty="0"/>
              <a:t>is </a:t>
            </a:r>
            <a:r>
              <a:rPr sz="2400" spc="50" dirty="0"/>
              <a:t>labeled </a:t>
            </a:r>
            <a:r>
              <a:rPr sz="2400" spc="-200" dirty="0"/>
              <a:t>"APPLES",  </a:t>
            </a:r>
            <a:r>
              <a:rPr sz="2400" spc="-20" dirty="0"/>
              <a:t>another </a:t>
            </a:r>
            <a:r>
              <a:rPr sz="2400" spc="-240" dirty="0"/>
              <a:t>is </a:t>
            </a:r>
            <a:r>
              <a:rPr sz="2400" spc="50" dirty="0"/>
              <a:t>labeled </a:t>
            </a:r>
            <a:r>
              <a:rPr sz="2400" spc="-135" dirty="0"/>
              <a:t>"ORANGES", </a:t>
            </a:r>
            <a:r>
              <a:rPr sz="2400" spc="90" dirty="0"/>
              <a:t>and </a:t>
            </a:r>
            <a:r>
              <a:rPr sz="2400" spc="-20" dirty="0"/>
              <a:t>the </a:t>
            </a:r>
            <a:r>
              <a:rPr sz="2400" spc="-114" dirty="0"/>
              <a:t>last </a:t>
            </a:r>
            <a:r>
              <a:rPr sz="2400" spc="-245" dirty="0"/>
              <a:t>is  </a:t>
            </a:r>
            <a:r>
              <a:rPr sz="2400" spc="50" dirty="0"/>
              <a:t>labeled </a:t>
            </a:r>
            <a:r>
              <a:rPr sz="2400" spc="-175" dirty="0"/>
              <a:t>"APPLES </a:t>
            </a:r>
            <a:r>
              <a:rPr sz="2400" spc="15" dirty="0"/>
              <a:t>AND </a:t>
            </a:r>
            <a:r>
              <a:rPr sz="2400" spc="-110" dirty="0"/>
              <a:t>ORANGES". </a:t>
            </a:r>
            <a:r>
              <a:rPr sz="2400" dirty="0"/>
              <a:t>You </a:t>
            </a:r>
            <a:r>
              <a:rPr sz="2400" spc="-35" dirty="0"/>
              <a:t>know  </a:t>
            </a:r>
            <a:r>
              <a:rPr sz="2400" spc="-30" dirty="0"/>
              <a:t>that</a:t>
            </a:r>
            <a:r>
              <a:rPr sz="2400" spc="-204" dirty="0"/>
              <a:t> </a:t>
            </a:r>
            <a:r>
              <a:rPr sz="2400" spc="-20" dirty="0"/>
              <a:t>the</a:t>
            </a:r>
            <a:r>
              <a:rPr sz="2400" spc="-190" dirty="0"/>
              <a:t> </a:t>
            </a:r>
            <a:r>
              <a:rPr sz="2400" spc="-40" dirty="0"/>
              <a:t>labels</a:t>
            </a:r>
            <a:r>
              <a:rPr sz="2400" spc="-185" dirty="0"/>
              <a:t> </a:t>
            </a:r>
            <a:r>
              <a:rPr sz="2400" spc="5" dirty="0"/>
              <a:t>are</a:t>
            </a:r>
            <a:r>
              <a:rPr sz="2400" spc="-190" dirty="0"/>
              <a:t> </a:t>
            </a:r>
            <a:r>
              <a:rPr sz="2400" spc="-85" dirty="0"/>
              <a:t>currently</a:t>
            </a:r>
            <a:r>
              <a:rPr sz="2400" spc="-180" dirty="0"/>
              <a:t> </a:t>
            </a:r>
            <a:r>
              <a:rPr sz="2400" spc="-55" dirty="0"/>
              <a:t>misarranged,</a:t>
            </a:r>
            <a:r>
              <a:rPr sz="2400" spc="-220" dirty="0"/>
              <a:t> </a:t>
            </a:r>
            <a:r>
              <a:rPr sz="2400" spc="-40" dirty="0"/>
              <a:t>such  </a:t>
            </a:r>
            <a:r>
              <a:rPr sz="2400" spc="-30" dirty="0"/>
              <a:t>that</a:t>
            </a:r>
            <a:r>
              <a:rPr sz="2400" spc="-195" dirty="0"/>
              <a:t> </a:t>
            </a:r>
            <a:r>
              <a:rPr sz="2400" spc="25" dirty="0"/>
              <a:t>no</a:t>
            </a:r>
            <a:r>
              <a:rPr sz="2400" spc="-180" dirty="0"/>
              <a:t> </a:t>
            </a:r>
            <a:r>
              <a:rPr sz="2400" spc="-10" dirty="0"/>
              <a:t>box</a:t>
            </a:r>
            <a:r>
              <a:rPr sz="2400" spc="-175" dirty="0"/>
              <a:t> </a:t>
            </a:r>
            <a:r>
              <a:rPr sz="2400" spc="-240" dirty="0"/>
              <a:t>is</a:t>
            </a:r>
            <a:r>
              <a:rPr sz="2400" spc="-200" dirty="0"/>
              <a:t> </a:t>
            </a:r>
            <a:r>
              <a:rPr sz="2400" spc="-25" dirty="0"/>
              <a:t>correctly</a:t>
            </a:r>
            <a:r>
              <a:rPr sz="2400" spc="-180" dirty="0"/>
              <a:t> </a:t>
            </a:r>
            <a:r>
              <a:rPr sz="2400" spc="15" dirty="0"/>
              <a:t>labeled.</a:t>
            </a:r>
            <a:r>
              <a:rPr sz="2400" spc="-185" dirty="0"/>
              <a:t> </a:t>
            </a:r>
            <a:r>
              <a:rPr sz="2400" dirty="0"/>
              <a:t>You</a:t>
            </a:r>
            <a:r>
              <a:rPr sz="2400" spc="-185" dirty="0"/>
              <a:t> </a:t>
            </a:r>
            <a:r>
              <a:rPr sz="2400" spc="5" dirty="0"/>
              <a:t>would</a:t>
            </a:r>
            <a:r>
              <a:rPr sz="2400" spc="-175" dirty="0"/>
              <a:t> </a:t>
            </a:r>
            <a:r>
              <a:rPr sz="2400" spc="-110" dirty="0"/>
              <a:t>like  </a:t>
            </a:r>
            <a:r>
              <a:rPr sz="2400" spc="-10" dirty="0"/>
              <a:t>to </a:t>
            </a:r>
            <a:r>
              <a:rPr sz="2400" spc="-25" dirty="0"/>
              <a:t>correctly rearrange </a:t>
            </a:r>
            <a:r>
              <a:rPr sz="2400" spc="-50" dirty="0"/>
              <a:t>these </a:t>
            </a:r>
            <a:r>
              <a:rPr sz="2400" spc="-65" dirty="0"/>
              <a:t>labels. </a:t>
            </a:r>
            <a:r>
              <a:rPr sz="2400" spc="-180" dirty="0"/>
              <a:t>To  </a:t>
            </a:r>
            <a:r>
              <a:rPr sz="2400" spc="20" dirty="0"/>
              <a:t>accomplish </a:t>
            </a:r>
            <a:r>
              <a:rPr sz="2400" spc="-175" dirty="0"/>
              <a:t>this, </a:t>
            </a:r>
            <a:r>
              <a:rPr sz="2400" spc="-30" dirty="0"/>
              <a:t>you </a:t>
            </a:r>
            <a:r>
              <a:rPr sz="2400" spc="-5" dirty="0"/>
              <a:t>may </a:t>
            </a:r>
            <a:r>
              <a:rPr sz="2400" spc="15" dirty="0"/>
              <a:t>draw </a:t>
            </a:r>
            <a:r>
              <a:rPr sz="2400" spc="-65" dirty="0"/>
              <a:t>only </a:t>
            </a:r>
            <a:r>
              <a:rPr sz="2400" spc="60" dirty="0"/>
              <a:t>one </a:t>
            </a:r>
            <a:r>
              <a:rPr sz="2400" spc="-150" dirty="0"/>
              <a:t>fruit  </a:t>
            </a:r>
            <a:r>
              <a:rPr sz="2400" spc="-95" dirty="0"/>
              <a:t>from </a:t>
            </a:r>
            <a:r>
              <a:rPr sz="2400" spc="60" dirty="0"/>
              <a:t>one </a:t>
            </a:r>
            <a:r>
              <a:rPr sz="2400" spc="10" dirty="0"/>
              <a:t>of </a:t>
            </a:r>
            <a:r>
              <a:rPr sz="2400" spc="-20" dirty="0"/>
              <a:t>the </a:t>
            </a:r>
            <a:r>
              <a:rPr sz="2400" spc="-75" dirty="0"/>
              <a:t>boxes. </a:t>
            </a:r>
            <a:r>
              <a:rPr sz="2400" b="1" spc="-245" dirty="0">
                <a:latin typeface="Verdana"/>
                <a:cs typeface="Verdana"/>
              </a:rPr>
              <a:t>Which </a:t>
            </a:r>
            <a:r>
              <a:rPr sz="2400" b="1" spc="-160" dirty="0">
                <a:latin typeface="Verdana"/>
                <a:cs typeface="Verdana"/>
              </a:rPr>
              <a:t>box </a:t>
            </a:r>
            <a:r>
              <a:rPr sz="2400" b="1" spc="-105" dirty="0">
                <a:latin typeface="Verdana"/>
                <a:cs typeface="Verdana"/>
              </a:rPr>
              <a:t>do </a:t>
            </a:r>
            <a:r>
              <a:rPr sz="2400" b="1" spc="-190" dirty="0">
                <a:latin typeface="Verdana"/>
                <a:cs typeface="Verdana"/>
              </a:rPr>
              <a:t>you  </a:t>
            </a:r>
            <a:r>
              <a:rPr sz="2400" b="1" spc="-150" dirty="0">
                <a:latin typeface="Verdana"/>
                <a:cs typeface="Verdana"/>
              </a:rPr>
              <a:t>choose, </a:t>
            </a:r>
            <a:r>
              <a:rPr sz="2400" b="1" spc="-135" dirty="0">
                <a:latin typeface="Verdana"/>
                <a:cs typeface="Verdana"/>
              </a:rPr>
              <a:t>and </a:t>
            </a:r>
            <a:r>
              <a:rPr sz="2400" b="1" spc="-275" dirty="0">
                <a:latin typeface="Verdana"/>
                <a:cs typeface="Verdana"/>
              </a:rPr>
              <a:t>how </a:t>
            </a:r>
            <a:r>
              <a:rPr sz="2400" b="1" spc="-105" dirty="0">
                <a:latin typeface="Verdana"/>
                <a:cs typeface="Verdana"/>
              </a:rPr>
              <a:t>do </a:t>
            </a:r>
            <a:r>
              <a:rPr sz="2400" b="1" spc="-190" dirty="0">
                <a:latin typeface="Verdana"/>
                <a:cs typeface="Verdana"/>
              </a:rPr>
              <a:t>you </a:t>
            </a:r>
            <a:r>
              <a:rPr sz="2400" b="1" spc="-245" dirty="0">
                <a:latin typeface="Verdana"/>
                <a:cs typeface="Verdana"/>
              </a:rPr>
              <a:t>then </a:t>
            </a:r>
            <a:r>
              <a:rPr sz="2400" b="1" spc="-110" dirty="0">
                <a:latin typeface="Verdana"/>
                <a:cs typeface="Verdana"/>
              </a:rPr>
              <a:t>proceed </a:t>
            </a:r>
            <a:r>
              <a:rPr sz="2400" b="1" spc="-245" dirty="0">
                <a:latin typeface="Verdana"/>
                <a:cs typeface="Verdana"/>
              </a:rPr>
              <a:t>to  </a:t>
            </a:r>
            <a:r>
              <a:rPr sz="2400" b="1" spc="-200" dirty="0">
                <a:latin typeface="Verdana"/>
                <a:cs typeface="Verdana"/>
              </a:rPr>
              <a:t>rearrange </a:t>
            </a:r>
            <a:r>
              <a:rPr sz="2400" b="1" spc="-235" dirty="0">
                <a:latin typeface="Verdana"/>
                <a:cs typeface="Verdana"/>
              </a:rPr>
              <a:t>the</a:t>
            </a:r>
            <a:r>
              <a:rPr sz="2400" b="1" spc="-105" dirty="0">
                <a:latin typeface="Verdana"/>
                <a:cs typeface="Verdana"/>
              </a:rPr>
              <a:t> </a:t>
            </a:r>
            <a:r>
              <a:rPr sz="2400" b="1" spc="-175" dirty="0">
                <a:latin typeface="Verdana"/>
                <a:cs typeface="Verdana"/>
              </a:rPr>
              <a:t>labels?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86600" y="0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41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0970" algn="l"/>
              </a:tabLst>
            </a:pPr>
            <a:r>
              <a:rPr sz="3200" spc="-484" dirty="0">
                <a:solidFill>
                  <a:srgbClr val="BC5C45"/>
                </a:solidFill>
              </a:rPr>
              <a:t>BT</a:t>
            </a:r>
            <a:r>
              <a:rPr sz="3200" spc="-235" dirty="0">
                <a:solidFill>
                  <a:srgbClr val="BC5C45"/>
                </a:solidFill>
              </a:rPr>
              <a:t> </a:t>
            </a:r>
            <a:r>
              <a:rPr sz="3200" spc="-434" dirty="0">
                <a:solidFill>
                  <a:srgbClr val="BC5C45"/>
                </a:solidFill>
              </a:rPr>
              <a:t>–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415" dirty="0">
                <a:solidFill>
                  <a:srgbClr val="BC5C45"/>
                </a:solidFill>
              </a:rPr>
              <a:t>3:	</a:t>
            </a:r>
            <a:r>
              <a:rPr sz="3200" spc="60" dirty="0">
                <a:solidFill>
                  <a:srgbClr val="BC5C45"/>
                </a:solidFill>
              </a:rPr>
              <a:t>Average</a:t>
            </a:r>
            <a:r>
              <a:rPr sz="3200" spc="-320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Salary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180340" marR="5080">
              <a:lnSpc>
                <a:spcPct val="100000"/>
              </a:lnSpc>
              <a:spcBef>
                <a:spcPts val="100"/>
              </a:spcBef>
            </a:pPr>
            <a:r>
              <a:rPr sz="2400" spc="-114" dirty="0"/>
              <a:t>Three </a:t>
            </a:r>
            <a:r>
              <a:rPr sz="2400" spc="-55" dirty="0"/>
              <a:t>coworkers </a:t>
            </a:r>
            <a:r>
              <a:rPr sz="2400" spc="5" dirty="0"/>
              <a:t>would </a:t>
            </a:r>
            <a:r>
              <a:rPr sz="2400" spc="-110" dirty="0"/>
              <a:t>like </a:t>
            </a:r>
            <a:r>
              <a:rPr sz="2400" spc="-10" dirty="0"/>
              <a:t>to </a:t>
            </a:r>
            <a:r>
              <a:rPr sz="2400" spc="-35" dirty="0"/>
              <a:t>know </a:t>
            </a:r>
            <a:r>
              <a:rPr sz="2400" spc="-105" dirty="0"/>
              <a:t>their  </a:t>
            </a:r>
            <a:r>
              <a:rPr sz="2400" spc="55" dirty="0"/>
              <a:t>average </a:t>
            </a:r>
            <a:r>
              <a:rPr sz="2400" spc="-110" dirty="0"/>
              <a:t>salary. </a:t>
            </a:r>
            <a:r>
              <a:rPr sz="2400" spc="-45" dirty="0"/>
              <a:t>However, </a:t>
            </a:r>
            <a:r>
              <a:rPr sz="2400" spc="-50" dirty="0"/>
              <a:t>they </a:t>
            </a:r>
            <a:r>
              <a:rPr sz="2400" spc="5" dirty="0"/>
              <a:t>are </a:t>
            </a:r>
            <a:r>
              <a:rPr sz="2400" spc="-150" dirty="0"/>
              <a:t>self-  </a:t>
            </a:r>
            <a:r>
              <a:rPr sz="2400" spc="-10" dirty="0"/>
              <a:t>conscious</a:t>
            </a:r>
            <a:r>
              <a:rPr sz="2400" spc="-195" dirty="0"/>
              <a:t> </a:t>
            </a:r>
            <a:r>
              <a:rPr sz="2400" spc="90" dirty="0"/>
              <a:t>and</a:t>
            </a:r>
            <a:r>
              <a:rPr sz="2400" spc="-185" dirty="0"/>
              <a:t> </a:t>
            </a:r>
            <a:r>
              <a:rPr sz="2400" spc="-25" dirty="0"/>
              <a:t>don't</a:t>
            </a:r>
            <a:r>
              <a:rPr sz="2400" spc="-180" dirty="0"/>
              <a:t> </a:t>
            </a:r>
            <a:r>
              <a:rPr sz="2400" spc="5" dirty="0"/>
              <a:t>want</a:t>
            </a:r>
            <a:r>
              <a:rPr sz="2400" spc="-180" dirty="0"/>
              <a:t> </a:t>
            </a:r>
            <a:r>
              <a:rPr sz="2400" spc="-10" dirty="0"/>
              <a:t>to</a:t>
            </a:r>
            <a:r>
              <a:rPr sz="2400" spc="-185" dirty="0"/>
              <a:t> </a:t>
            </a:r>
            <a:r>
              <a:rPr sz="2400" spc="-90" dirty="0"/>
              <a:t>tell</a:t>
            </a:r>
            <a:r>
              <a:rPr sz="2400" spc="-204" dirty="0"/>
              <a:t> </a:t>
            </a:r>
            <a:r>
              <a:rPr sz="2400" spc="140" dirty="0"/>
              <a:t>each</a:t>
            </a:r>
            <a:r>
              <a:rPr sz="2400" spc="-185" dirty="0"/>
              <a:t> </a:t>
            </a:r>
            <a:r>
              <a:rPr sz="2400" spc="-50" dirty="0"/>
              <a:t>other  </a:t>
            </a:r>
            <a:r>
              <a:rPr sz="2400" spc="-105" dirty="0"/>
              <a:t>their </a:t>
            </a:r>
            <a:r>
              <a:rPr sz="2400" spc="30" dirty="0"/>
              <a:t>own </a:t>
            </a:r>
            <a:r>
              <a:rPr sz="2400" spc="-110" dirty="0"/>
              <a:t>salaries, </a:t>
            </a:r>
            <a:r>
              <a:rPr sz="2400" spc="-95" dirty="0"/>
              <a:t>for </a:t>
            </a:r>
            <a:r>
              <a:rPr sz="2400" spc="-20" dirty="0"/>
              <a:t>fear </a:t>
            </a:r>
            <a:r>
              <a:rPr sz="2400" spc="5" dirty="0"/>
              <a:t>of </a:t>
            </a:r>
            <a:r>
              <a:rPr sz="2400" spc="-70" dirty="0"/>
              <a:t>either </a:t>
            </a:r>
            <a:r>
              <a:rPr sz="2400" spc="30" dirty="0"/>
              <a:t>being  </a:t>
            </a:r>
            <a:r>
              <a:rPr sz="2400" spc="-20" dirty="0"/>
              <a:t>ridiculed</a:t>
            </a:r>
            <a:r>
              <a:rPr sz="2400" spc="-210" dirty="0"/>
              <a:t> </a:t>
            </a:r>
            <a:r>
              <a:rPr sz="2400" spc="-95" dirty="0"/>
              <a:t>or</a:t>
            </a:r>
            <a:r>
              <a:rPr sz="2400" spc="-180" dirty="0"/>
              <a:t> </a:t>
            </a:r>
            <a:r>
              <a:rPr sz="2400" spc="-20" dirty="0"/>
              <a:t>getting</a:t>
            </a:r>
            <a:r>
              <a:rPr sz="2400" spc="-185" dirty="0"/>
              <a:t> </a:t>
            </a:r>
            <a:r>
              <a:rPr sz="2400" spc="-110" dirty="0"/>
              <a:t>their</a:t>
            </a:r>
            <a:r>
              <a:rPr sz="2400" spc="-210" dirty="0"/>
              <a:t> </a:t>
            </a:r>
            <a:r>
              <a:rPr sz="2400" spc="-85" dirty="0"/>
              <a:t>houses</a:t>
            </a:r>
            <a:r>
              <a:rPr sz="2400" spc="-180" dirty="0"/>
              <a:t> </a:t>
            </a:r>
            <a:r>
              <a:rPr sz="2400" spc="20" dirty="0"/>
              <a:t>robbed</a:t>
            </a:r>
            <a:r>
              <a:rPr sz="2400" b="1" spc="20" dirty="0">
                <a:latin typeface="Verdana"/>
                <a:cs typeface="Verdana"/>
              </a:rPr>
              <a:t>.</a:t>
            </a:r>
            <a:r>
              <a:rPr sz="2400" b="1" spc="-110" dirty="0">
                <a:latin typeface="Verdana"/>
                <a:cs typeface="Verdana"/>
              </a:rPr>
              <a:t> </a:t>
            </a:r>
            <a:r>
              <a:rPr sz="2400" b="1" spc="-315" dirty="0">
                <a:latin typeface="Verdana"/>
                <a:cs typeface="Verdana"/>
              </a:rPr>
              <a:t>How  </a:t>
            </a:r>
            <a:r>
              <a:rPr sz="2400" b="1" spc="-60" dirty="0">
                <a:latin typeface="Verdana"/>
                <a:cs typeface="Verdana"/>
              </a:rPr>
              <a:t>can </a:t>
            </a:r>
            <a:r>
              <a:rPr sz="2400" b="1" spc="-220" dirty="0">
                <a:latin typeface="Verdana"/>
                <a:cs typeface="Verdana"/>
              </a:rPr>
              <a:t>they </a:t>
            </a:r>
            <a:r>
              <a:rPr sz="2400" b="1" spc="-240" dirty="0">
                <a:latin typeface="Verdana"/>
                <a:cs typeface="Verdana"/>
              </a:rPr>
              <a:t>find </a:t>
            </a:r>
            <a:r>
              <a:rPr sz="2400" b="1" spc="-275" dirty="0">
                <a:latin typeface="Verdana"/>
                <a:cs typeface="Verdana"/>
              </a:rPr>
              <a:t>their </a:t>
            </a:r>
            <a:r>
              <a:rPr sz="2400" b="1" spc="-135" dirty="0">
                <a:latin typeface="Verdana"/>
                <a:cs typeface="Verdana"/>
              </a:rPr>
              <a:t>average </a:t>
            </a:r>
            <a:r>
              <a:rPr sz="2400" b="1" spc="-210" dirty="0">
                <a:latin typeface="Verdana"/>
                <a:cs typeface="Verdana"/>
              </a:rPr>
              <a:t>salary, </a:t>
            </a:r>
            <a:r>
              <a:rPr sz="2400" b="1" spc="-300" dirty="0">
                <a:latin typeface="Verdana"/>
                <a:cs typeface="Verdana"/>
              </a:rPr>
              <a:t>without  </a:t>
            </a:r>
            <a:r>
              <a:rPr sz="2400" b="1" spc="-200" dirty="0">
                <a:latin typeface="Verdana"/>
                <a:cs typeface="Verdana"/>
              </a:rPr>
              <a:t>disclosing </a:t>
            </a:r>
            <a:r>
              <a:rPr sz="2400" b="1" spc="-275" dirty="0">
                <a:latin typeface="Verdana"/>
                <a:cs typeface="Verdana"/>
              </a:rPr>
              <a:t>their own</a:t>
            </a:r>
            <a:r>
              <a:rPr sz="2400" b="1" spc="20" dirty="0">
                <a:latin typeface="Verdana"/>
                <a:cs typeface="Verdana"/>
              </a:rPr>
              <a:t> </a:t>
            </a:r>
            <a:r>
              <a:rPr sz="2400" b="1" spc="-210" dirty="0">
                <a:latin typeface="Verdana"/>
                <a:cs typeface="Verdana"/>
              </a:rPr>
              <a:t>salaries?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86600" y="0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676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5" dirty="0">
                <a:solidFill>
                  <a:srgbClr val="BC5C45"/>
                </a:solidFill>
              </a:rPr>
              <a:t>Ps</a:t>
            </a:r>
            <a:r>
              <a:rPr sz="3200" spc="-90" dirty="0">
                <a:solidFill>
                  <a:srgbClr val="BC5C45"/>
                </a:solidFill>
              </a:rPr>
              <a:t>e</a:t>
            </a:r>
            <a:r>
              <a:rPr sz="3200" spc="175" dirty="0">
                <a:solidFill>
                  <a:srgbClr val="BC5C45"/>
                </a:solidFill>
              </a:rPr>
              <a:t>udo</a:t>
            </a:r>
            <a:r>
              <a:rPr sz="3200" spc="150" dirty="0">
                <a:solidFill>
                  <a:srgbClr val="BC5C45"/>
                </a:solidFill>
              </a:rPr>
              <a:t>c</a:t>
            </a:r>
            <a:r>
              <a:rPr sz="3200" spc="175" dirty="0">
                <a:solidFill>
                  <a:srgbClr val="BC5C45"/>
                </a:solidFill>
              </a:rPr>
              <a:t>od</a:t>
            </a:r>
            <a:r>
              <a:rPr sz="3200" spc="155" dirty="0">
                <a:solidFill>
                  <a:srgbClr val="BC5C45"/>
                </a:solidFill>
              </a:rPr>
              <a:t>e</a:t>
            </a:r>
            <a:r>
              <a:rPr sz="3200" spc="-315" dirty="0">
                <a:solidFill>
                  <a:srgbClr val="BC5C45"/>
                </a:solidFill>
              </a:rPr>
              <a:t>!</a:t>
            </a:r>
            <a:endParaRPr sz="3200"/>
          </a:p>
        </p:txBody>
      </p:sp>
      <p:sp>
        <p:nvSpPr>
          <p:cNvPr id="4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351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</a:t>
            </a:r>
            <a:r>
              <a:rPr sz="3200" spc="-525" dirty="0">
                <a:solidFill>
                  <a:srgbClr val="BC5C45"/>
                </a:solidFill>
              </a:rPr>
              <a:t> </a:t>
            </a:r>
            <a:r>
              <a:rPr sz="3200" spc="114" dirty="0">
                <a:solidFill>
                  <a:srgbClr val="BC5C45"/>
                </a:solidFill>
              </a:rPr>
              <a:t>pseudocode?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454659" marR="401320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35" dirty="0"/>
              <a:t>A </a:t>
            </a:r>
            <a:r>
              <a:rPr sz="2400" spc="-15" dirty="0"/>
              <a:t>notation </a:t>
            </a:r>
            <a:r>
              <a:rPr sz="2400" spc="-60" dirty="0"/>
              <a:t>resembling </a:t>
            </a:r>
            <a:r>
              <a:rPr sz="2400" spc="195" dirty="0"/>
              <a:t>a </a:t>
            </a:r>
            <a:r>
              <a:rPr sz="2400" spc="-80" dirty="0"/>
              <a:t>simplified  </a:t>
            </a:r>
            <a:r>
              <a:rPr sz="2400" spc="-30" dirty="0"/>
              <a:t>programming</a:t>
            </a:r>
            <a:r>
              <a:rPr sz="2400" spc="-235" dirty="0"/>
              <a:t> </a:t>
            </a:r>
            <a:r>
              <a:rPr sz="2400" spc="25" dirty="0"/>
              <a:t>language,</a:t>
            </a:r>
            <a:r>
              <a:rPr sz="2400" spc="-210" dirty="0"/>
              <a:t> </a:t>
            </a:r>
            <a:r>
              <a:rPr sz="2400" spc="-25" dirty="0"/>
              <a:t>used</a:t>
            </a:r>
            <a:r>
              <a:rPr sz="2400" spc="-175" dirty="0"/>
              <a:t> </a:t>
            </a:r>
            <a:r>
              <a:rPr sz="2400" spc="-110" dirty="0"/>
              <a:t>in</a:t>
            </a:r>
            <a:r>
              <a:rPr sz="2400" spc="-215" dirty="0"/>
              <a:t> </a:t>
            </a:r>
            <a:r>
              <a:rPr sz="2400" spc="-20" dirty="0"/>
              <a:t>program  </a:t>
            </a:r>
            <a:r>
              <a:rPr sz="2400" spc="-25" dirty="0"/>
              <a:t>design</a:t>
            </a:r>
            <a:endParaRPr sz="2400">
              <a:latin typeface="Arial"/>
              <a:cs typeface="Arial"/>
            </a:endParaRPr>
          </a:p>
          <a:p>
            <a:pPr marL="454659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10" dirty="0"/>
              <a:t>It </a:t>
            </a:r>
            <a:r>
              <a:rPr sz="2400" spc="-60" dirty="0"/>
              <a:t>allows </a:t>
            </a:r>
            <a:r>
              <a:rPr sz="2400" spc="-75" dirty="0"/>
              <a:t>designers </a:t>
            </a:r>
            <a:r>
              <a:rPr sz="2400" spc="-95" dirty="0"/>
              <a:t>or </a:t>
            </a:r>
            <a:r>
              <a:rPr sz="2400" spc="70" dirty="0"/>
              <a:t>lead </a:t>
            </a:r>
            <a:r>
              <a:rPr sz="2400" spc="-65" dirty="0"/>
              <a:t>programmers </a:t>
            </a:r>
            <a:r>
              <a:rPr sz="2400" spc="-10" dirty="0"/>
              <a:t>to  </a:t>
            </a:r>
            <a:r>
              <a:rPr sz="2400" spc="-120" dirty="0"/>
              <a:t>express </a:t>
            </a:r>
            <a:r>
              <a:rPr sz="2400" spc="-20" dirty="0"/>
              <a:t>the </a:t>
            </a:r>
            <a:r>
              <a:rPr sz="2400" spc="-25" dirty="0"/>
              <a:t>design </a:t>
            </a:r>
            <a:r>
              <a:rPr sz="2400" spc="-110" dirty="0"/>
              <a:t>in </a:t>
            </a:r>
            <a:r>
              <a:rPr sz="2400" dirty="0"/>
              <a:t>great </a:t>
            </a:r>
            <a:r>
              <a:rPr sz="2400" spc="-5" dirty="0"/>
              <a:t>detail </a:t>
            </a:r>
            <a:r>
              <a:rPr sz="2400" spc="90" dirty="0"/>
              <a:t>and  </a:t>
            </a:r>
            <a:r>
              <a:rPr sz="2400" spc="-45" dirty="0"/>
              <a:t>provides </a:t>
            </a:r>
            <a:r>
              <a:rPr sz="2400" spc="-65" dirty="0"/>
              <a:t>programmers </a:t>
            </a:r>
            <a:r>
              <a:rPr sz="2400" spc="195" dirty="0"/>
              <a:t>a </a:t>
            </a:r>
            <a:r>
              <a:rPr sz="2400" spc="30" dirty="0"/>
              <a:t>detailed </a:t>
            </a:r>
            <a:r>
              <a:rPr sz="2400" spc="5" dirty="0"/>
              <a:t>template  </a:t>
            </a:r>
            <a:r>
              <a:rPr sz="2400" spc="-95" dirty="0"/>
              <a:t>for</a:t>
            </a:r>
            <a:r>
              <a:rPr sz="2400" spc="-180" dirty="0"/>
              <a:t> </a:t>
            </a:r>
            <a:r>
              <a:rPr sz="2400" spc="-20" dirty="0"/>
              <a:t>the</a:t>
            </a:r>
            <a:r>
              <a:rPr sz="2400" spc="-175" dirty="0"/>
              <a:t> </a:t>
            </a:r>
            <a:r>
              <a:rPr sz="2400" spc="-85" dirty="0"/>
              <a:t>next</a:t>
            </a:r>
            <a:r>
              <a:rPr sz="2400" spc="-190" dirty="0"/>
              <a:t> </a:t>
            </a:r>
            <a:r>
              <a:rPr sz="2400" spc="-50" dirty="0"/>
              <a:t>step</a:t>
            </a:r>
            <a:r>
              <a:rPr sz="2400" spc="-175" dirty="0"/>
              <a:t> </a:t>
            </a:r>
            <a:r>
              <a:rPr sz="2400" spc="10" dirty="0"/>
              <a:t>of</a:t>
            </a:r>
            <a:r>
              <a:rPr sz="2400" spc="-180" dirty="0"/>
              <a:t> </a:t>
            </a:r>
            <a:r>
              <a:rPr sz="2400" spc="-100" dirty="0"/>
              <a:t>writing</a:t>
            </a:r>
            <a:r>
              <a:rPr sz="2400" spc="-225" dirty="0"/>
              <a:t> </a:t>
            </a:r>
            <a:r>
              <a:rPr sz="2400" spc="170" dirty="0"/>
              <a:t>code</a:t>
            </a:r>
            <a:r>
              <a:rPr sz="2400" spc="-170" dirty="0"/>
              <a:t> </a:t>
            </a:r>
            <a:r>
              <a:rPr sz="2400" spc="-110" dirty="0"/>
              <a:t>in</a:t>
            </a:r>
            <a:r>
              <a:rPr sz="2400" spc="-215" dirty="0"/>
              <a:t> </a:t>
            </a:r>
            <a:r>
              <a:rPr sz="2400" spc="195" dirty="0"/>
              <a:t>a</a:t>
            </a:r>
            <a:r>
              <a:rPr sz="2400" spc="-175" dirty="0"/>
              <a:t> </a:t>
            </a:r>
            <a:r>
              <a:rPr sz="2400" spc="10" dirty="0"/>
              <a:t>specific  </a:t>
            </a:r>
            <a:r>
              <a:rPr sz="2400" spc="-30" dirty="0"/>
              <a:t>programming</a:t>
            </a:r>
            <a:r>
              <a:rPr sz="2400" spc="-235" dirty="0"/>
              <a:t> </a:t>
            </a:r>
            <a:r>
              <a:rPr sz="2400" spc="55" dirty="0"/>
              <a:t>language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398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BC5C45"/>
                </a:solidFill>
              </a:rPr>
              <a:t>Notation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70" dirty="0">
                <a:solidFill>
                  <a:srgbClr val="BC5C45"/>
                </a:solidFill>
              </a:rPr>
              <a:t>those </a:t>
            </a:r>
            <a:r>
              <a:rPr sz="3200" spc="35" dirty="0">
                <a:solidFill>
                  <a:srgbClr val="BC5C45"/>
                </a:solidFill>
              </a:rPr>
              <a:t>basic</a:t>
            </a:r>
            <a:r>
              <a:rPr sz="3200" spc="-795" dirty="0">
                <a:solidFill>
                  <a:srgbClr val="BC5C45"/>
                </a:solidFill>
              </a:rPr>
              <a:t> </a:t>
            </a:r>
            <a:r>
              <a:rPr sz="3200" spc="-340" dirty="0">
                <a:solidFill>
                  <a:srgbClr val="BC5C45"/>
                </a:solidFill>
              </a:rPr>
              <a:t>six!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906895" cy="305724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Reading/Receiving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read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65" dirty="0">
                <a:latin typeface="Verdana"/>
                <a:cs typeface="Verdana"/>
              </a:rPr>
              <a:t>Outputting/Printing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-200" dirty="0">
                <a:latin typeface="Verdana"/>
                <a:cs typeface="Verdana"/>
              </a:rPr>
              <a:t>Sum, </a:t>
            </a:r>
            <a:r>
              <a:rPr sz="2400" spc="-110" dirty="0">
                <a:latin typeface="Verdana"/>
                <a:cs typeface="Verdana"/>
              </a:rPr>
              <a:t>print  </a:t>
            </a:r>
            <a:r>
              <a:rPr sz="2400" spc="10" dirty="0">
                <a:latin typeface="Verdana"/>
                <a:cs typeface="Verdana"/>
              </a:rPr>
              <a:t>“Coding </a:t>
            </a:r>
            <a:r>
              <a:rPr sz="2400" spc="-95" dirty="0">
                <a:latin typeface="Verdana"/>
                <a:cs typeface="Verdana"/>
              </a:rPr>
              <a:t>Blocks”,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-204" dirty="0">
                <a:latin typeface="Verdana"/>
                <a:cs typeface="Verdana"/>
              </a:rPr>
              <a:t>1,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175" dirty="0">
                <a:latin typeface="Verdana"/>
                <a:cs typeface="Verdana"/>
              </a:rPr>
              <a:t>‘\n’</a:t>
            </a:r>
            <a:r>
              <a:rPr sz="2400" spc="-450" dirty="0">
                <a:latin typeface="Verdana"/>
                <a:cs typeface="Verdana"/>
              </a:rPr>
              <a:t> </a:t>
            </a:r>
            <a:r>
              <a:rPr sz="2400" spc="-250" dirty="0" smtClean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65"/>
              </a:spcBef>
              <a:buClr>
                <a:srgbClr val="BC5C45"/>
              </a:buClr>
              <a:buSzPct val="75000"/>
              <a:tabLst>
                <a:tab pos="286385" algn="l"/>
                <a:tab pos="287655" algn="l"/>
              </a:tabLst>
            </a:pPr>
            <a:r>
              <a:rPr lang="en-US" spc="365" dirty="0" smtClean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 smtClean="0">
                <a:latin typeface="Verdana"/>
                <a:cs typeface="Verdana"/>
              </a:rPr>
              <a:t>Assignment </a:t>
            </a:r>
            <a:r>
              <a:rPr sz="2400" spc="-215" dirty="0">
                <a:latin typeface="Verdana"/>
                <a:cs typeface="Verdana"/>
              </a:rPr>
              <a:t>[Sum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Verdana"/>
                <a:cs typeface="Verdana"/>
              </a:rPr>
              <a:t>5]</a:t>
            </a:r>
            <a:endParaRPr sz="2400" dirty="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BC5C45"/>
              </a:buClr>
              <a:buSzPct val="75000"/>
              <a:tabLst>
                <a:tab pos="287655" algn="l"/>
              </a:tabLst>
            </a:pPr>
            <a:r>
              <a:rPr lang="en-US" spc="365" dirty="0" smtClean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50" dirty="0" smtClean="0">
                <a:latin typeface="Verdana"/>
                <a:cs typeface="Verdana"/>
              </a:rPr>
              <a:t>Arithmetic </a:t>
            </a:r>
            <a:r>
              <a:rPr sz="2400" spc="-40" dirty="0">
                <a:latin typeface="Verdana"/>
                <a:cs typeface="Verdana"/>
              </a:rPr>
              <a:t>operators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95" dirty="0">
                <a:latin typeface="Verdana"/>
                <a:cs typeface="Verdana"/>
              </a:rPr>
              <a:t>a+b,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60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* </a:t>
            </a:r>
            <a:r>
              <a:rPr sz="2400" spc="-204" dirty="0">
                <a:latin typeface="Verdana"/>
                <a:cs typeface="Verdana"/>
              </a:rPr>
              <a:t>5, </a:t>
            </a:r>
            <a:r>
              <a:rPr sz="2400" spc="-155" dirty="0">
                <a:latin typeface="Verdana"/>
                <a:cs typeface="Verdana"/>
              </a:rPr>
              <a:t>sum </a:t>
            </a:r>
            <a:r>
              <a:rPr sz="2400" spc="-509" dirty="0">
                <a:latin typeface="Verdana"/>
                <a:cs typeface="Verdana"/>
              </a:rPr>
              <a:t>+ </a:t>
            </a:r>
            <a:r>
              <a:rPr sz="2400" spc="-180" dirty="0">
                <a:latin typeface="Verdana"/>
                <a:cs typeface="Verdana"/>
              </a:rPr>
              <a:t>i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90" dirty="0">
                <a:latin typeface="Verdana"/>
                <a:cs typeface="Verdana"/>
              </a:rPr>
              <a:t>If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Else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if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470" dirty="0">
                <a:latin typeface="Verdana"/>
                <a:cs typeface="Verdana"/>
              </a:rPr>
              <a:t>I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&lt;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434" dirty="0">
                <a:latin typeface="Verdana"/>
                <a:cs typeface="Verdana"/>
              </a:rPr>
              <a:t>…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else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434" dirty="0">
                <a:latin typeface="Verdana"/>
                <a:cs typeface="Verdana"/>
              </a:rPr>
              <a:t>…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endif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Verdana"/>
                <a:cs typeface="Verdana"/>
              </a:rPr>
              <a:t>While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Loop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while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70" dirty="0">
                <a:latin typeface="Verdana"/>
                <a:cs typeface="Verdana"/>
              </a:rPr>
              <a:t>I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&lt;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do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434" dirty="0">
                <a:latin typeface="Verdana"/>
                <a:cs typeface="Verdana"/>
              </a:rPr>
              <a:t>…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endwhile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521920"/>
            <a:ext cx="65792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0" dirty="0">
                <a:solidFill>
                  <a:srgbClr val="BC5C45"/>
                </a:solidFill>
              </a:rPr>
              <a:t>Lets </a:t>
            </a:r>
            <a:r>
              <a:rPr sz="3200" spc="-5" dirty="0">
                <a:solidFill>
                  <a:srgbClr val="BC5C45"/>
                </a:solidFill>
              </a:rPr>
              <a:t>convert </a:t>
            </a:r>
            <a:r>
              <a:rPr sz="3200" spc="-55" dirty="0">
                <a:solidFill>
                  <a:srgbClr val="BC5C45"/>
                </a:solidFill>
              </a:rPr>
              <a:t>some flowcharts</a:t>
            </a:r>
            <a:r>
              <a:rPr sz="3200" spc="-810" dirty="0">
                <a:solidFill>
                  <a:srgbClr val="BC5C45"/>
                </a:solidFill>
              </a:rPr>
              <a:t> </a:t>
            </a:r>
            <a:r>
              <a:rPr sz="3200" spc="-85" dirty="0">
                <a:solidFill>
                  <a:srgbClr val="BC5C45"/>
                </a:solidFill>
              </a:rPr>
              <a:t>into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132433" y="1010285"/>
            <a:ext cx="2712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BC5C45"/>
                </a:solidFill>
                <a:latin typeface="Verdana"/>
                <a:cs typeface="Verdana"/>
              </a:rPr>
              <a:t>ps</a:t>
            </a:r>
            <a:r>
              <a:rPr sz="3200" spc="-10" dirty="0">
                <a:solidFill>
                  <a:srgbClr val="BC5C45"/>
                </a:solidFill>
                <a:latin typeface="Verdana"/>
                <a:cs typeface="Verdana"/>
              </a:rPr>
              <a:t>e</a:t>
            </a:r>
            <a:r>
              <a:rPr sz="3200" spc="175" dirty="0">
                <a:solidFill>
                  <a:srgbClr val="BC5C45"/>
                </a:solidFill>
                <a:latin typeface="Verdana"/>
                <a:cs typeface="Verdana"/>
              </a:rPr>
              <a:t>udo</a:t>
            </a:r>
            <a:r>
              <a:rPr sz="3200" spc="150" dirty="0">
                <a:solidFill>
                  <a:srgbClr val="BC5C45"/>
                </a:solidFill>
                <a:latin typeface="Verdana"/>
                <a:cs typeface="Verdana"/>
              </a:rPr>
              <a:t>c</a:t>
            </a:r>
            <a:r>
              <a:rPr sz="3200" spc="175" dirty="0">
                <a:solidFill>
                  <a:srgbClr val="BC5C45"/>
                </a:solidFill>
                <a:latin typeface="Verdana"/>
                <a:cs typeface="Verdana"/>
              </a:rPr>
              <a:t>od</a:t>
            </a:r>
            <a:r>
              <a:rPr sz="3200" spc="155" dirty="0">
                <a:solidFill>
                  <a:srgbClr val="BC5C45"/>
                </a:solidFill>
                <a:latin typeface="Verdana"/>
                <a:cs typeface="Verdana"/>
              </a:rPr>
              <a:t>e</a:t>
            </a:r>
            <a:r>
              <a:rPr sz="3200" spc="-315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635" y="1403591"/>
            <a:ext cx="1757934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0044" y="1978126"/>
            <a:ext cx="2088642" cy="462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07664" y="3121139"/>
            <a:ext cx="2071877" cy="982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14596" y="3489782"/>
            <a:ext cx="8629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1975" algn="l"/>
              </a:tabLst>
            </a:pP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	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90259" y="3380219"/>
            <a:ext cx="2088641" cy="462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14845" y="3383407"/>
            <a:ext cx="8953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1910" algn="ctr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“IS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PRIME”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39667" y="2564879"/>
            <a:ext cx="2007869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32433" y="739266"/>
            <a:ext cx="6801484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20" dirty="0">
                <a:solidFill>
                  <a:srgbClr val="BC5C45"/>
                </a:solidFill>
                <a:latin typeface="Verdana"/>
                <a:cs typeface="Verdana"/>
              </a:rPr>
              <a:t>Check</a:t>
            </a:r>
            <a:r>
              <a:rPr sz="3200" spc="-2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85" dirty="0">
                <a:solidFill>
                  <a:srgbClr val="BC5C45"/>
                </a:solidFill>
                <a:latin typeface="Verdana"/>
                <a:cs typeface="Verdana"/>
              </a:rPr>
              <a:t>if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265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BC5C45"/>
                </a:solidFill>
                <a:latin typeface="Verdana"/>
                <a:cs typeface="Verdana"/>
              </a:rPr>
              <a:t>number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335" dirty="0">
                <a:solidFill>
                  <a:srgbClr val="BC5C45"/>
                </a:solidFill>
                <a:latin typeface="Verdana"/>
                <a:cs typeface="Verdana"/>
              </a:rPr>
              <a:t>is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BC5C45"/>
                </a:solidFill>
                <a:latin typeface="Verdana"/>
                <a:cs typeface="Verdana"/>
              </a:rPr>
              <a:t>prime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25" dirty="0">
                <a:solidFill>
                  <a:srgbClr val="BC5C45"/>
                </a:solidFill>
                <a:latin typeface="Verdana"/>
                <a:cs typeface="Verdana"/>
              </a:rPr>
              <a:t>or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not?</a:t>
            </a:r>
            <a:endParaRPr sz="3200">
              <a:latin typeface="Verdana"/>
              <a:cs typeface="Verdana"/>
            </a:endParaRPr>
          </a:p>
          <a:p>
            <a:pPr marR="16510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R="167640" algn="ctr">
              <a:lnSpc>
                <a:spcPct val="100000"/>
              </a:lnSpc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30240" y="5335523"/>
            <a:ext cx="1757934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35597" y="5438647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6272" y="3559302"/>
            <a:ext cx="616585" cy="106680"/>
          </a:xfrm>
          <a:custGeom>
            <a:avLst/>
            <a:gdLst/>
            <a:ahLst/>
            <a:cxnLst/>
            <a:rect l="l" t="t" r="r" b="b"/>
            <a:pathLst>
              <a:path w="616585" h="106679">
                <a:moveTo>
                  <a:pt x="573082" y="61193"/>
                </a:moveTo>
                <a:lnTo>
                  <a:pt x="520953" y="90931"/>
                </a:lnTo>
                <a:lnTo>
                  <a:pt x="517271" y="93091"/>
                </a:lnTo>
                <a:lnTo>
                  <a:pt x="516000" y="97662"/>
                </a:lnTo>
                <a:lnTo>
                  <a:pt x="518160" y="101346"/>
                </a:lnTo>
                <a:lnTo>
                  <a:pt x="520191" y="105029"/>
                </a:lnTo>
                <a:lnTo>
                  <a:pt x="524890" y="106299"/>
                </a:lnTo>
                <a:lnTo>
                  <a:pt x="528447" y="104140"/>
                </a:lnTo>
                <a:lnTo>
                  <a:pt x="603312" y="61468"/>
                </a:lnTo>
                <a:lnTo>
                  <a:pt x="601344" y="61468"/>
                </a:lnTo>
                <a:lnTo>
                  <a:pt x="573082" y="61193"/>
                </a:lnTo>
                <a:close/>
              </a:path>
              <a:path w="616585" h="106679">
                <a:moveTo>
                  <a:pt x="586159" y="53733"/>
                </a:moveTo>
                <a:lnTo>
                  <a:pt x="573082" y="61193"/>
                </a:lnTo>
                <a:lnTo>
                  <a:pt x="601344" y="61468"/>
                </a:lnTo>
                <a:lnTo>
                  <a:pt x="601353" y="60452"/>
                </a:lnTo>
                <a:lnTo>
                  <a:pt x="597407" y="60452"/>
                </a:lnTo>
                <a:lnTo>
                  <a:pt x="586159" y="53733"/>
                </a:lnTo>
                <a:close/>
              </a:path>
              <a:path w="616585" h="106679">
                <a:moveTo>
                  <a:pt x="525906" y="0"/>
                </a:moveTo>
                <a:lnTo>
                  <a:pt x="521207" y="1143"/>
                </a:lnTo>
                <a:lnTo>
                  <a:pt x="519049" y="4825"/>
                </a:lnTo>
                <a:lnTo>
                  <a:pt x="516889" y="8382"/>
                </a:lnTo>
                <a:lnTo>
                  <a:pt x="518032" y="13081"/>
                </a:lnTo>
                <a:lnTo>
                  <a:pt x="521715" y="15239"/>
                </a:lnTo>
                <a:lnTo>
                  <a:pt x="573133" y="45952"/>
                </a:lnTo>
                <a:lnTo>
                  <a:pt x="601472" y="46227"/>
                </a:lnTo>
                <a:lnTo>
                  <a:pt x="601344" y="61468"/>
                </a:lnTo>
                <a:lnTo>
                  <a:pt x="603312" y="61468"/>
                </a:lnTo>
                <a:lnTo>
                  <a:pt x="616457" y="53975"/>
                </a:lnTo>
                <a:lnTo>
                  <a:pt x="529463" y="2159"/>
                </a:lnTo>
                <a:lnTo>
                  <a:pt x="525906" y="0"/>
                </a:lnTo>
                <a:close/>
              </a:path>
              <a:path w="616585" h="106679">
                <a:moveTo>
                  <a:pt x="253" y="40386"/>
                </a:moveTo>
                <a:lnTo>
                  <a:pt x="0" y="55625"/>
                </a:lnTo>
                <a:lnTo>
                  <a:pt x="573082" y="61193"/>
                </a:lnTo>
                <a:lnTo>
                  <a:pt x="586159" y="53733"/>
                </a:lnTo>
                <a:lnTo>
                  <a:pt x="573133" y="45952"/>
                </a:lnTo>
                <a:lnTo>
                  <a:pt x="253" y="40386"/>
                </a:lnTo>
                <a:close/>
              </a:path>
              <a:path w="616585" h="106679">
                <a:moveTo>
                  <a:pt x="597535" y="47244"/>
                </a:moveTo>
                <a:lnTo>
                  <a:pt x="586159" y="53733"/>
                </a:lnTo>
                <a:lnTo>
                  <a:pt x="597407" y="60452"/>
                </a:lnTo>
                <a:lnTo>
                  <a:pt x="597535" y="47244"/>
                </a:lnTo>
                <a:close/>
              </a:path>
              <a:path w="616585" h="106679">
                <a:moveTo>
                  <a:pt x="601463" y="47244"/>
                </a:moveTo>
                <a:lnTo>
                  <a:pt x="597535" y="47244"/>
                </a:lnTo>
                <a:lnTo>
                  <a:pt x="597407" y="60452"/>
                </a:lnTo>
                <a:lnTo>
                  <a:pt x="601353" y="60452"/>
                </a:lnTo>
                <a:lnTo>
                  <a:pt x="601463" y="47244"/>
                </a:lnTo>
                <a:close/>
              </a:path>
              <a:path w="616585" h="106679">
                <a:moveTo>
                  <a:pt x="573133" y="45952"/>
                </a:moveTo>
                <a:lnTo>
                  <a:pt x="586159" y="53733"/>
                </a:lnTo>
                <a:lnTo>
                  <a:pt x="597535" y="47244"/>
                </a:lnTo>
                <a:lnTo>
                  <a:pt x="601463" y="47244"/>
                </a:lnTo>
                <a:lnTo>
                  <a:pt x="601472" y="46227"/>
                </a:lnTo>
                <a:lnTo>
                  <a:pt x="573133" y="45952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2295" y="2438400"/>
            <a:ext cx="106425" cy="129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6400" y="4667630"/>
            <a:ext cx="450850" cy="106680"/>
          </a:xfrm>
          <a:custGeom>
            <a:avLst/>
            <a:gdLst/>
            <a:ahLst/>
            <a:cxnLst/>
            <a:rect l="l" t="t" r="r" b="b"/>
            <a:pathLst>
              <a:path w="450850" h="106679">
                <a:moveTo>
                  <a:pt x="407178" y="60886"/>
                </a:moveTo>
                <a:lnTo>
                  <a:pt x="351663" y="93091"/>
                </a:lnTo>
                <a:lnTo>
                  <a:pt x="350392" y="97790"/>
                </a:lnTo>
                <a:lnTo>
                  <a:pt x="352551" y="101473"/>
                </a:lnTo>
                <a:lnTo>
                  <a:pt x="354584" y="105029"/>
                </a:lnTo>
                <a:lnTo>
                  <a:pt x="359283" y="106299"/>
                </a:lnTo>
                <a:lnTo>
                  <a:pt x="437451" y="60960"/>
                </a:lnTo>
                <a:lnTo>
                  <a:pt x="407178" y="60886"/>
                </a:lnTo>
                <a:close/>
              </a:path>
              <a:path w="450850" h="106679">
                <a:moveTo>
                  <a:pt x="420241" y="53300"/>
                </a:moveTo>
                <a:lnTo>
                  <a:pt x="407178" y="60886"/>
                </a:lnTo>
                <a:lnTo>
                  <a:pt x="435355" y="60960"/>
                </a:lnTo>
                <a:lnTo>
                  <a:pt x="435364" y="59944"/>
                </a:lnTo>
                <a:lnTo>
                  <a:pt x="431546" y="59944"/>
                </a:lnTo>
                <a:lnTo>
                  <a:pt x="420241" y="53300"/>
                </a:lnTo>
                <a:close/>
              </a:path>
              <a:path w="450850" h="106679">
                <a:moveTo>
                  <a:pt x="359537" y="0"/>
                </a:moveTo>
                <a:lnTo>
                  <a:pt x="354838" y="1270"/>
                </a:lnTo>
                <a:lnTo>
                  <a:pt x="352805" y="4826"/>
                </a:lnTo>
                <a:lnTo>
                  <a:pt x="350647" y="8509"/>
                </a:lnTo>
                <a:lnTo>
                  <a:pt x="351789" y="13208"/>
                </a:lnTo>
                <a:lnTo>
                  <a:pt x="355473" y="15240"/>
                </a:lnTo>
                <a:lnTo>
                  <a:pt x="407214" y="45645"/>
                </a:lnTo>
                <a:lnTo>
                  <a:pt x="435483" y="45720"/>
                </a:lnTo>
                <a:lnTo>
                  <a:pt x="435355" y="60960"/>
                </a:lnTo>
                <a:lnTo>
                  <a:pt x="437451" y="60960"/>
                </a:lnTo>
                <a:lnTo>
                  <a:pt x="450596" y="53340"/>
                </a:lnTo>
                <a:lnTo>
                  <a:pt x="359537" y="0"/>
                </a:lnTo>
                <a:close/>
              </a:path>
              <a:path w="450850" h="106679">
                <a:moveTo>
                  <a:pt x="0" y="44577"/>
                </a:moveTo>
                <a:lnTo>
                  <a:pt x="0" y="59817"/>
                </a:lnTo>
                <a:lnTo>
                  <a:pt x="407178" y="60886"/>
                </a:lnTo>
                <a:lnTo>
                  <a:pt x="420241" y="53300"/>
                </a:lnTo>
                <a:lnTo>
                  <a:pt x="407214" y="45645"/>
                </a:lnTo>
                <a:lnTo>
                  <a:pt x="0" y="44577"/>
                </a:lnTo>
                <a:close/>
              </a:path>
              <a:path w="450850" h="106679">
                <a:moveTo>
                  <a:pt x="431546" y="46736"/>
                </a:moveTo>
                <a:lnTo>
                  <a:pt x="420241" y="53300"/>
                </a:lnTo>
                <a:lnTo>
                  <a:pt x="431546" y="59944"/>
                </a:lnTo>
                <a:lnTo>
                  <a:pt x="431546" y="46736"/>
                </a:lnTo>
                <a:close/>
              </a:path>
              <a:path w="450850" h="106679">
                <a:moveTo>
                  <a:pt x="435474" y="46736"/>
                </a:moveTo>
                <a:lnTo>
                  <a:pt x="431546" y="46736"/>
                </a:lnTo>
                <a:lnTo>
                  <a:pt x="431546" y="59944"/>
                </a:lnTo>
                <a:lnTo>
                  <a:pt x="435364" y="59944"/>
                </a:lnTo>
                <a:lnTo>
                  <a:pt x="435474" y="46736"/>
                </a:lnTo>
                <a:close/>
              </a:path>
              <a:path w="450850" h="106679">
                <a:moveTo>
                  <a:pt x="407214" y="45645"/>
                </a:moveTo>
                <a:lnTo>
                  <a:pt x="420241" y="53300"/>
                </a:lnTo>
                <a:lnTo>
                  <a:pt x="431546" y="46736"/>
                </a:lnTo>
                <a:lnTo>
                  <a:pt x="435474" y="46736"/>
                </a:lnTo>
                <a:lnTo>
                  <a:pt x="435483" y="45720"/>
                </a:lnTo>
                <a:lnTo>
                  <a:pt x="407214" y="45645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6756" y="4948301"/>
            <a:ext cx="106680" cy="390525"/>
          </a:xfrm>
          <a:custGeom>
            <a:avLst/>
            <a:gdLst/>
            <a:ahLst/>
            <a:cxnLst/>
            <a:rect l="l" t="t" r="r" b="b"/>
            <a:pathLst>
              <a:path w="106679" h="390525">
                <a:moveTo>
                  <a:pt x="8382" y="290576"/>
                </a:moveTo>
                <a:lnTo>
                  <a:pt x="4699" y="292735"/>
                </a:lnTo>
                <a:lnTo>
                  <a:pt x="1143" y="294894"/>
                </a:lnTo>
                <a:lnTo>
                  <a:pt x="0" y="299593"/>
                </a:lnTo>
                <a:lnTo>
                  <a:pt x="2159" y="303149"/>
                </a:lnTo>
                <a:lnTo>
                  <a:pt x="54101" y="390144"/>
                </a:lnTo>
                <a:lnTo>
                  <a:pt x="62694" y="375031"/>
                </a:lnTo>
                <a:lnTo>
                  <a:pt x="46354" y="375031"/>
                </a:lnTo>
                <a:lnTo>
                  <a:pt x="46041" y="346968"/>
                </a:lnTo>
                <a:lnTo>
                  <a:pt x="15240" y="295402"/>
                </a:lnTo>
                <a:lnTo>
                  <a:pt x="13080" y="291719"/>
                </a:lnTo>
                <a:lnTo>
                  <a:pt x="8382" y="290576"/>
                </a:lnTo>
                <a:close/>
              </a:path>
              <a:path w="106679" h="390525">
                <a:moveTo>
                  <a:pt x="46041" y="346968"/>
                </a:moveTo>
                <a:lnTo>
                  <a:pt x="46354" y="375031"/>
                </a:lnTo>
                <a:lnTo>
                  <a:pt x="61595" y="374904"/>
                </a:lnTo>
                <a:lnTo>
                  <a:pt x="61553" y="371221"/>
                </a:lnTo>
                <a:lnTo>
                  <a:pt x="47371" y="371221"/>
                </a:lnTo>
                <a:lnTo>
                  <a:pt x="53783" y="359929"/>
                </a:lnTo>
                <a:lnTo>
                  <a:pt x="46041" y="346968"/>
                </a:lnTo>
                <a:close/>
              </a:path>
              <a:path w="106679" h="390525">
                <a:moveTo>
                  <a:pt x="97663" y="289560"/>
                </a:moveTo>
                <a:lnTo>
                  <a:pt x="92964" y="290830"/>
                </a:lnTo>
                <a:lnTo>
                  <a:pt x="90932" y="294513"/>
                </a:lnTo>
                <a:lnTo>
                  <a:pt x="61280" y="346728"/>
                </a:lnTo>
                <a:lnTo>
                  <a:pt x="61595" y="374904"/>
                </a:lnTo>
                <a:lnTo>
                  <a:pt x="46354" y="375031"/>
                </a:lnTo>
                <a:lnTo>
                  <a:pt x="62694" y="375031"/>
                </a:lnTo>
                <a:lnTo>
                  <a:pt x="104140" y="302133"/>
                </a:lnTo>
                <a:lnTo>
                  <a:pt x="106299" y="298450"/>
                </a:lnTo>
                <a:lnTo>
                  <a:pt x="105028" y="293751"/>
                </a:lnTo>
                <a:lnTo>
                  <a:pt x="101346" y="291719"/>
                </a:lnTo>
                <a:lnTo>
                  <a:pt x="97663" y="289560"/>
                </a:lnTo>
                <a:close/>
              </a:path>
              <a:path w="106679" h="390525">
                <a:moveTo>
                  <a:pt x="53783" y="359929"/>
                </a:moveTo>
                <a:lnTo>
                  <a:pt x="47371" y="371221"/>
                </a:lnTo>
                <a:lnTo>
                  <a:pt x="60451" y="371094"/>
                </a:lnTo>
                <a:lnTo>
                  <a:pt x="53783" y="359929"/>
                </a:lnTo>
                <a:close/>
              </a:path>
              <a:path w="106679" h="390525">
                <a:moveTo>
                  <a:pt x="61280" y="346728"/>
                </a:moveTo>
                <a:lnTo>
                  <a:pt x="53783" y="359929"/>
                </a:lnTo>
                <a:lnTo>
                  <a:pt x="60451" y="371094"/>
                </a:lnTo>
                <a:lnTo>
                  <a:pt x="47371" y="371221"/>
                </a:lnTo>
                <a:lnTo>
                  <a:pt x="61553" y="371221"/>
                </a:lnTo>
                <a:lnTo>
                  <a:pt x="61280" y="346728"/>
                </a:lnTo>
                <a:close/>
              </a:path>
              <a:path w="106679" h="390525">
                <a:moveTo>
                  <a:pt x="57403" y="0"/>
                </a:moveTo>
                <a:lnTo>
                  <a:pt x="42164" y="254"/>
                </a:lnTo>
                <a:lnTo>
                  <a:pt x="46041" y="346968"/>
                </a:lnTo>
                <a:lnTo>
                  <a:pt x="53783" y="359929"/>
                </a:lnTo>
                <a:lnTo>
                  <a:pt x="61280" y="346728"/>
                </a:lnTo>
                <a:lnTo>
                  <a:pt x="5740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57898" y="3605784"/>
            <a:ext cx="1448435" cy="1733550"/>
          </a:xfrm>
          <a:custGeom>
            <a:avLst/>
            <a:gdLst/>
            <a:ahLst/>
            <a:cxnLst/>
            <a:rect l="l" t="t" r="r" b="b"/>
            <a:pathLst>
              <a:path w="1448434" h="1733550">
                <a:moveTo>
                  <a:pt x="8508" y="1633474"/>
                </a:moveTo>
                <a:lnTo>
                  <a:pt x="4952" y="1635505"/>
                </a:lnTo>
                <a:lnTo>
                  <a:pt x="1270" y="1637664"/>
                </a:lnTo>
                <a:lnTo>
                  <a:pt x="0" y="1642364"/>
                </a:lnTo>
                <a:lnTo>
                  <a:pt x="53212" y="1733422"/>
                </a:lnTo>
                <a:lnTo>
                  <a:pt x="62044" y="1718309"/>
                </a:lnTo>
                <a:lnTo>
                  <a:pt x="45593" y="1718309"/>
                </a:lnTo>
                <a:lnTo>
                  <a:pt x="45593" y="1690121"/>
                </a:lnTo>
                <a:lnTo>
                  <a:pt x="13207" y="1634616"/>
                </a:lnTo>
                <a:lnTo>
                  <a:pt x="8508" y="1633474"/>
                </a:lnTo>
                <a:close/>
              </a:path>
              <a:path w="1448434" h="1733550">
                <a:moveTo>
                  <a:pt x="45593" y="1690121"/>
                </a:moveTo>
                <a:lnTo>
                  <a:pt x="45593" y="1718309"/>
                </a:lnTo>
                <a:lnTo>
                  <a:pt x="60832" y="1718309"/>
                </a:lnTo>
                <a:lnTo>
                  <a:pt x="60832" y="1714500"/>
                </a:lnTo>
                <a:lnTo>
                  <a:pt x="46608" y="1714500"/>
                </a:lnTo>
                <a:lnTo>
                  <a:pt x="53212" y="1703181"/>
                </a:lnTo>
                <a:lnTo>
                  <a:pt x="45593" y="1690121"/>
                </a:lnTo>
                <a:close/>
              </a:path>
              <a:path w="1448434" h="1733550">
                <a:moveTo>
                  <a:pt x="97917" y="1633474"/>
                </a:moveTo>
                <a:lnTo>
                  <a:pt x="93218" y="1634616"/>
                </a:lnTo>
                <a:lnTo>
                  <a:pt x="60832" y="1690121"/>
                </a:lnTo>
                <a:lnTo>
                  <a:pt x="60832" y="1718309"/>
                </a:lnTo>
                <a:lnTo>
                  <a:pt x="62044" y="1718309"/>
                </a:lnTo>
                <a:lnTo>
                  <a:pt x="106425" y="1642364"/>
                </a:lnTo>
                <a:lnTo>
                  <a:pt x="105155" y="1637664"/>
                </a:lnTo>
                <a:lnTo>
                  <a:pt x="101473" y="1635505"/>
                </a:lnTo>
                <a:lnTo>
                  <a:pt x="97917" y="1633474"/>
                </a:lnTo>
                <a:close/>
              </a:path>
              <a:path w="1448434" h="1733550">
                <a:moveTo>
                  <a:pt x="53212" y="1703181"/>
                </a:moveTo>
                <a:lnTo>
                  <a:pt x="46608" y="1714500"/>
                </a:lnTo>
                <a:lnTo>
                  <a:pt x="59817" y="1714500"/>
                </a:lnTo>
                <a:lnTo>
                  <a:pt x="53212" y="1703181"/>
                </a:lnTo>
                <a:close/>
              </a:path>
              <a:path w="1448434" h="1733550">
                <a:moveTo>
                  <a:pt x="60832" y="1690121"/>
                </a:moveTo>
                <a:lnTo>
                  <a:pt x="53212" y="1703181"/>
                </a:lnTo>
                <a:lnTo>
                  <a:pt x="59817" y="1714500"/>
                </a:lnTo>
                <a:lnTo>
                  <a:pt x="60832" y="1714500"/>
                </a:lnTo>
                <a:lnTo>
                  <a:pt x="60832" y="1690121"/>
                </a:lnTo>
                <a:close/>
              </a:path>
              <a:path w="1448434" h="1733550">
                <a:moveTo>
                  <a:pt x="1432941" y="1566417"/>
                </a:moveTo>
                <a:lnTo>
                  <a:pt x="49022" y="1566417"/>
                </a:lnTo>
                <a:lnTo>
                  <a:pt x="45593" y="1569846"/>
                </a:lnTo>
                <a:lnTo>
                  <a:pt x="45593" y="1690121"/>
                </a:lnTo>
                <a:lnTo>
                  <a:pt x="53212" y="1703181"/>
                </a:lnTo>
                <a:lnTo>
                  <a:pt x="60832" y="1690121"/>
                </a:lnTo>
                <a:lnTo>
                  <a:pt x="60832" y="1581658"/>
                </a:lnTo>
                <a:lnTo>
                  <a:pt x="53212" y="1581658"/>
                </a:lnTo>
                <a:lnTo>
                  <a:pt x="60832" y="1574038"/>
                </a:lnTo>
                <a:lnTo>
                  <a:pt x="1432941" y="1574038"/>
                </a:lnTo>
                <a:lnTo>
                  <a:pt x="1432941" y="1566417"/>
                </a:lnTo>
                <a:close/>
              </a:path>
              <a:path w="1448434" h="1733550">
                <a:moveTo>
                  <a:pt x="60832" y="1574038"/>
                </a:moveTo>
                <a:lnTo>
                  <a:pt x="53212" y="1581658"/>
                </a:lnTo>
                <a:lnTo>
                  <a:pt x="60832" y="1581658"/>
                </a:lnTo>
                <a:lnTo>
                  <a:pt x="60832" y="1574038"/>
                </a:lnTo>
                <a:close/>
              </a:path>
              <a:path w="1448434" h="1733550">
                <a:moveTo>
                  <a:pt x="1448180" y="1566417"/>
                </a:moveTo>
                <a:lnTo>
                  <a:pt x="1440560" y="1566417"/>
                </a:lnTo>
                <a:lnTo>
                  <a:pt x="1432941" y="1574038"/>
                </a:lnTo>
                <a:lnTo>
                  <a:pt x="60832" y="1574038"/>
                </a:lnTo>
                <a:lnTo>
                  <a:pt x="60832" y="1581658"/>
                </a:lnTo>
                <a:lnTo>
                  <a:pt x="1444752" y="1581658"/>
                </a:lnTo>
                <a:lnTo>
                  <a:pt x="1448180" y="1578228"/>
                </a:lnTo>
                <a:lnTo>
                  <a:pt x="1448180" y="1566417"/>
                </a:lnTo>
                <a:close/>
              </a:path>
              <a:path w="1448434" h="1733550">
                <a:moveTo>
                  <a:pt x="1432941" y="7619"/>
                </a:moveTo>
                <a:lnTo>
                  <a:pt x="1432941" y="1574038"/>
                </a:lnTo>
                <a:lnTo>
                  <a:pt x="1440560" y="1566417"/>
                </a:lnTo>
                <a:lnTo>
                  <a:pt x="1448180" y="1566417"/>
                </a:lnTo>
                <a:lnTo>
                  <a:pt x="1448180" y="15239"/>
                </a:lnTo>
                <a:lnTo>
                  <a:pt x="1440560" y="15239"/>
                </a:lnTo>
                <a:lnTo>
                  <a:pt x="1432941" y="7619"/>
                </a:lnTo>
                <a:close/>
              </a:path>
              <a:path w="1448434" h="1733550">
                <a:moveTo>
                  <a:pt x="1444752" y="0"/>
                </a:moveTo>
                <a:lnTo>
                  <a:pt x="1211960" y="0"/>
                </a:lnTo>
                <a:lnTo>
                  <a:pt x="1211960" y="15239"/>
                </a:lnTo>
                <a:lnTo>
                  <a:pt x="1432941" y="15239"/>
                </a:lnTo>
                <a:lnTo>
                  <a:pt x="1432941" y="7619"/>
                </a:lnTo>
                <a:lnTo>
                  <a:pt x="1448180" y="7619"/>
                </a:lnTo>
                <a:lnTo>
                  <a:pt x="1448180" y="3428"/>
                </a:lnTo>
                <a:lnTo>
                  <a:pt x="1444752" y="0"/>
                </a:lnTo>
                <a:close/>
              </a:path>
              <a:path w="1448434" h="1733550">
                <a:moveTo>
                  <a:pt x="1448180" y="7619"/>
                </a:moveTo>
                <a:lnTo>
                  <a:pt x="1432941" y="7619"/>
                </a:lnTo>
                <a:lnTo>
                  <a:pt x="1440560" y="15239"/>
                </a:lnTo>
                <a:lnTo>
                  <a:pt x="1448180" y="15239"/>
                </a:lnTo>
                <a:lnTo>
                  <a:pt x="1448180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24502" y="4051172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84114" y="3396488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92295" y="1851660"/>
            <a:ext cx="106425" cy="129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07664" y="4227563"/>
            <a:ext cx="2071877" cy="9837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8416" y="4384294"/>
            <a:ext cx="6946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 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10428" y="4488154"/>
            <a:ext cx="2236470" cy="4625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90564" y="4490973"/>
            <a:ext cx="1127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370" algn="ctr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“NOT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PRIME”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99353" y="450989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84675" y="2994660"/>
            <a:ext cx="106425" cy="1299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92295" y="4102608"/>
            <a:ext cx="106425" cy="1299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62811" y="3867899"/>
            <a:ext cx="2006345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733550" y="3961257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13914" y="4297679"/>
            <a:ext cx="1298575" cy="431165"/>
          </a:xfrm>
          <a:custGeom>
            <a:avLst/>
            <a:gdLst/>
            <a:ahLst/>
            <a:cxnLst/>
            <a:rect l="l" t="t" r="r" b="b"/>
            <a:pathLst>
              <a:path w="1298575" h="431164">
                <a:moveTo>
                  <a:pt x="53212" y="30241"/>
                </a:moveTo>
                <a:lnTo>
                  <a:pt x="45593" y="43301"/>
                </a:lnTo>
                <a:lnTo>
                  <a:pt x="45593" y="427482"/>
                </a:lnTo>
                <a:lnTo>
                  <a:pt x="49022" y="430911"/>
                </a:lnTo>
                <a:lnTo>
                  <a:pt x="1298321" y="430911"/>
                </a:lnTo>
                <a:lnTo>
                  <a:pt x="1298321" y="423291"/>
                </a:lnTo>
                <a:lnTo>
                  <a:pt x="60833" y="423291"/>
                </a:lnTo>
                <a:lnTo>
                  <a:pt x="53212" y="415671"/>
                </a:lnTo>
                <a:lnTo>
                  <a:pt x="60833" y="415671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298575" h="431164">
                <a:moveTo>
                  <a:pt x="60833" y="415671"/>
                </a:moveTo>
                <a:lnTo>
                  <a:pt x="53212" y="415671"/>
                </a:lnTo>
                <a:lnTo>
                  <a:pt x="60833" y="423291"/>
                </a:lnTo>
                <a:lnTo>
                  <a:pt x="60833" y="415671"/>
                </a:lnTo>
                <a:close/>
              </a:path>
              <a:path w="1298575" h="431164">
                <a:moveTo>
                  <a:pt x="1298321" y="415671"/>
                </a:moveTo>
                <a:lnTo>
                  <a:pt x="60833" y="415671"/>
                </a:lnTo>
                <a:lnTo>
                  <a:pt x="60833" y="423291"/>
                </a:lnTo>
                <a:lnTo>
                  <a:pt x="1298321" y="423291"/>
                </a:lnTo>
                <a:lnTo>
                  <a:pt x="1298321" y="415671"/>
                </a:lnTo>
                <a:close/>
              </a:path>
              <a:path w="1298575" h="431164">
                <a:moveTo>
                  <a:pt x="53212" y="0"/>
                </a:moveTo>
                <a:lnTo>
                  <a:pt x="2159" y="87503"/>
                </a:lnTo>
                <a:lnTo>
                  <a:pt x="0" y="91059"/>
                </a:lnTo>
                <a:lnTo>
                  <a:pt x="1270" y="95758"/>
                </a:lnTo>
                <a:lnTo>
                  <a:pt x="4953" y="97917"/>
                </a:lnTo>
                <a:lnTo>
                  <a:pt x="8509" y="99949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3"/>
                </a:lnTo>
                <a:lnTo>
                  <a:pt x="62030" y="15113"/>
                </a:lnTo>
                <a:lnTo>
                  <a:pt x="53212" y="0"/>
                </a:lnTo>
                <a:close/>
              </a:path>
              <a:path w="1298575" h="431164">
                <a:moveTo>
                  <a:pt x="62030" y="15113"/>
                </a:moveTo>
                <a:lnTo>
                  <a:pt x="60833" y="15113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9"/>
                </a:lnTo>
                <a:lnTo>
                  <a:pt x="101473" y="97917"/>
                </a:lnTo>
                <a:lnTo>
                  <a:pt x="105156" y="95758"/>
                </a:lnTo>
                <a:lnTo>
                  <a:pt x="106426" y="91059"/>
                </a:lnTo>
                <a:lnTo>
                  <a:pt x="104267" y="87503"/>
                </a:lnTo>
                <a:lnTo>
                  <a:pt x="62030" y="15113"/>
                </a:lnTo>
                <a:close/>
              </a:path>
              <a:path w="1298575" h="431164">
                <a:moveTo>
                  <a:pt x="60833" y="15113"/>
                </a:moveTo>
                <a:lnTo>
                  <a:pt x="45593" y="15113"/>
                </a:lnTo>
                <a:lnTo>
                  <a:pt x="45593" y="43301"/>
                </a:lnTo>
                <a:lnTo>
                  <a:pt x="53212" y="30241"/>
                </a:lnTo>
                <a:lnTo>
                  <a:pt x="46609" y="18923"/>
                </a:lnTo>
                <a:lnTo>
                  <a:pt x="60833" y="18923"/>
                </a:lnTo>
                <a:lnTo>
                  <a:pt x="60833" y="15113"/>
                </a:lnTo>
                <a:close/>
              </a:path>
              <a:path w="1298575" h="431164">
                <a:moveTo>
                  <a:pt x="60833" y="18923"/>
                </a:moveTo>
                <a:lnTo>
                  <a:pt x="59817" y="18923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3"/>
                </a:lnTo>
                <a:close/>
              </a:path>
              <a:path w="1298575" h="431164">
                <a:moveTo>
                  <a:pt x="59817" y="18923"/>
                </a:moveTo>
                <a:lnTo>
                  <a:pt x="46609" y="18923"/>
                </a:lnTo>
                <a:lnTo>
                  <a:pt x="53212" y="30241"/>
                </a:lnTo>
                <a:lnTo>
                  <a:pt x="59817" y="18923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59507" y="3070986"/>
            <a:ext cx="2286000" cy="800100"/>
          </a:xfrm>
          <a:custGeom>
            <a:avLst/>
            <a:gdLst/>
            <a:ahLst/>
            <a:cxnLst/>
            <a:rect l="l" t="t" r="r" b="b"/>
            <a:pathLst>
              <a:path w="2286000" h="800100">
                <a:moveTo>
                  <a:pt x="2242444" y="45592"/>
                </a:moveTo>
                <a:lnTo>
                  <a:pt x="3429" y="45592"/>
                </a:lnTo>
                <a:lnTo>
                  <a:pt x="0" y="49022"/>
                </a:lnTo>
                <a:lnTo>
                  <a:pt x="0" y="799719"/>
                </a:lnTo>
                <a:lnTo>
                  <a:pt x="15240" y="799719"/>
                </a:lnTo>
                <a:lnTo>
                  <a:pt x="15240" y="60833"/>
                </a:lnTo>
                <a:lnTo>
                  <a:pt x="7619" y="60833"/>
                </a:lnTo>
                <a:lnTo>
                  <a:pt x="15240" y="53212"/>
                </a:lnTo>
                <a:lnTo>
                  <a:pt x="2255504" y="53212"/>
                </a:lnTo>
                <a:lnTo>
                  <a:pt x="2242444" y="4559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2186940" y="93217"/>
                </a:lnTo>
                <a:lnTo>
                  <a:pt x="2185670" y="97916"/>
                </a:lnTo>
                <a:lnTo>
                  <a:pt x="2187829" y="101473"/>
                </a:lnTo>
                <a:lnTo>
                  <a:pt x="2189988" y="105155"/>
                </a:lnTo>
                <a:lnTo>
                  <a:pt x="2194560" y="106425"/>
                </a:lnTo>
                <a:lnTo>
                  <a:pt x="2272688" y="60833"/>
                </a:lnTo>
                <a:lnTo>
                  <a:pt x="2270633" y="60833"/>
                </a:lnTo>
                <a:lnTo>
                  <a:pt x="2270633" y="59816"/>
                </a:lnTo>
                <a:lnTo>
                  <a:pt x="2266822" y="59816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15240" y="53212"/>
                </a:moveTo>
                <a:lnTo>
                  <a:pt x="7619" y="60833"/>
                </a:lnTo>
                <a:lnTo>
                  <a:pt x="15240" y="60833"/>
                </a:lnTo>
                <a:lnTo>
                  <a:pt x="15240" y="5321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15240" y="53212"/>
                </a:lnTo>
                <a:lnTo>
                  <a:pt x="15240" y="60833"/>
                </a:lnTo>
                <a:lnTo>
                  <a:pt x="2242444" y="60833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2272685" y="45592"/>
                </a:moveTo>
                <a:lnTo>
                  <a:pt x="2270633" y="45592"/>
                </a:lnTo>
                <a:lnTo>
                  <a:pt x="2270633" y="60833"/>
                </a:lnTo>
                <a:lnTo>
                  <a:pt x="2272688" y="60833"/>
                </a:lnTo>
                <a:lnTo>
                  <a:pt x="2285746" y="53212"/>
                </a:lnTo>
                <a:lnTo>
                  <a:pt x="2272685" y="45592"/>
                </a:lnTo>
                <a:close/>
              </a:path>
              <a:path w="2286000" h="800100">
                <a:moveTo>
                  <a:pt x="2266822" y="46609"/>
                </a:moveTo>
                <a:lnTo>
                  <a:pt x="2255504" y="53212"/>
                </a:lnTo>
                <a:lnTo>
                  <a:pt x="2266822" y="59816"/>
                </a:lnTo>
                <a:lnTo>
                  <a:pt x="2266822" y="46609"/>
                </a:lnTo>
                <a:close/>
              </a:path>
              <a:path w="2286000" h="800100">
                <a:moveTo>
                  <a:pt x="2270633" y="46609"/>
                </a:moveTo>
                <a:lnTo>
                  <a:pt x="2266822" y="46609"/>
                </a:lnTo>
                <a:lnTo>
                  <a:pt x="2266822" y="59816"/>
                </a:lnTo>
                <a:lnTo>
                  <a:pt x="2270633" y="59816"/>
                </a:lnTo>
                <a:lnTo>
                  <a:pt x="2270633" y="46609"/>
                </a:lnTo>
                <a:close/>
              </a:path>
              <a:path w="2286000" h="800100">
                <a:moveTo>
                  <a:pt x="2194560" y="0"/>
                </a:moveTo>
                <a:lnTo>
                  <a:pt x="2189988" y="1270"/>
                </a:lnTo>
                <a:lnTo>
                  <a:pt x="2187829" y="4952"/>
                </a:lnTo>
                <a:lnTo>
                  <a:pt x="2185670" y="8509"/>
                </a:lnTo>
                <a:lnTo>
                  <a:pt x="2186940" y="13208"/>
                </a:lnTo>
                <a:lnTo>
                  <a:pt x="2255504" y="53212"/>
                </a:lnTo>
                <a:lnTo>
                  <a:pt x="2266822" y="46609"/>
                </a:lnTo>
                <a:lnTo>
                  <a:pt x="2270633" y="46609"/>
                </a:lnTo>
                <a:lnTo>
                  <a:pt x="2270633" y="45592"/>
                </a:lnTo>
                <a:lnTo>
                  <a:pt x="2272685" y="45592"/>
                </a:lnTo>
                <a:lnTo>
                  <a:pt x="219456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198114" y="4511167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2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6725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5" dirty="0">
                <a:solidFill>
                  <a:srgbClr val="BC5C45"/>
                </a:solidFill>
              </a:rPr>
              <a:t>Pseudocode- </a:t>
            </a:r>
            <a:r>
              <a:rPr sz="3200" spc="114" dirty="0">
                <a:solidFill>
                  <a:srgbClr val="BC5C45"/>
                </a:solidFill>
              </a:rPr>
              <a:t>Check</a:t>
            </a:r>
            <a:r>
              <a:rPr sz="3200" spc="-760" dirty="0">
                <a:solidFill>
                  <a:srgbClr val="BC5C45"/>
                </a:solidFill>
              </a:rPr>
              <a:t> </a:t>
            </a:r>
            <a:r>
              <a:rPr sz="3200" spc="-185" dirty="0">
                <a:solidFill>
                  <a:srgbClr val="BC5C45"/>
                </a:solidFill>
              </a:rPr>
              <a:t>if </a:t>
            </a:r>
            <a:r>
              <a:rPr sz="3200" spc="-25" dirty="0">
                <a:solidFill>
                  <a:srgbClr val="BC5C45"/>
                </a:solidFill>
              </a:rPr>
              <a:t>N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5" dirty="0">
                <a:solidFill>
                  <a:srgbClr val="BC5C45"/>
                </a:solidFill>
              </a:rPr>
              <a:t>prime?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02079"/>
            <a:ext cx="4180840" cy="40830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200" spc="35" dirty="0">
                <a:latin typeface="Verdana"/>
                <a:cs typeface="Verdana"/>
              </a:rPr>
              <a:t>read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N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5" dirty="0">
                <a:latin typeface="Wingdings"/>
                <a:cs typeface="Wingdings"/>
              </a:rPr>
              <a:t>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85" dirty="0"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spc="-75" dirty="0">
                <a:latin typeface="Verdana"/>
                <a:cs typeface="Verdana"/>
              </a:rPr>
              <a:t>While </a:t>
            </a: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470" dirty="0">
                <a:latin typeface="Verdana"/>
                <a:cs typeface="Verdana"/>
              </a:rPr>
              <a:t>&lt; </a:t>
            </a:r>
            <a:r>
              <a:rPr sz="2200" spc="-25" dirty="0">
                <a:latin typeface="Verdana"/>
                <a:cs typeface="Verdana"/>
              </a:rPr>
              <a:t>N</a:t>
            </a:r>
            <a:r>
              <a:rPr sz="2200" spc="-320" dirty="0">
                <a:latin typeface="Verdana"/>
                <a:cs typeface="Verdana"/>
              </a:rPr>
              <a:t> </a:t>
            </a:r>
            <a:r>
              <a:rPr sz="2200" spc="110" dirty="0">
                <a:latin typeface="Verdana"/>
                <a:cs typeface="Verdana"/>
              </a:rPr>
              <a:t>do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260"/>
              </a:spcBef>
            </a:pPr>
            <a:r>
              <a:rPr sz="2200" spc="-120" dirty="0">
                <a:latin typeface="Verdana"/>
                <a:cs typeface="Verdana"/>
              </a:rPr>
              <a:t>if </a:t>
            </a:r>
            <a:r>
              <a:rPr sz="2200" spc="-25" dirty="0">
                <a:latin typeface="Verdana"/>
                <a:cs typeface="Verdana"/>
              </a:rPr>
              <a:t>N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-75" dirty="0">
                <a:latin typeface="Verdana"/>
                <a:cs typeface="Verdana"/>
              </a:rPr>
              <a:t>divisible </a:t>
            </a:r>
            <a:r>
              <a:rPr sz="2200" spc="-5" dirty="0">
                <a:latin typeface="Verdana"/>
                <a:cs typeface="Verdana"/>
              </a:rPr>
              <a:t>by</a:t>
            </a:r>
            <a:r>
              <a:rPr sz="2200" spc="-550" dirty="0">
                <a:latin typeface="Verdana"/>
                <a:cs typeface="Verdana"/>
              </a:rPr>
              <a:t> </a:t>
            </a: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30" dirty="0">
                <a:latin typeface="Verdana"/>
                <a:cs typeface="Verdana"/>
              </a:rPr>
              <a:t>then</a:t>
            </a:r>
            <a:endParaRPr sz="22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  <a:spcBef>
                <a:spcPts val="270"/>
              </a:spcBef>
            </a:pPr>
            <a:r>
              <a:rPr sz="2200" spc="-100" dirty="0">
                <a:latin typeface="Verdana"/>
                <a:cs typeface="Verdana"/>
              </a:rPr>
              <a:t>print </a:t>
            </a:r>
            <a:r>
              <a:rPr sz="2200" spc="-45" dirty="0">
                <a:latin typeface="Verdana"/>
                <a:cs typeface="Verdana"/>
              </a:rPr>
              <a:t>“NOT</a:t>
            </a:r>
            <a:r>
              <a:rPr sz="2200" spc="-29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PRIME”</a:t>
            </a:r>
            <a:endParaRPr sz="2200">
              <a:latin typeface="Verdana"/>
              <a:cs typeface="Verdana"/>
            </a:endParaRPr>
          </a:p>
          <a:p>
            <a:pPr marR="158115" algn="ctr">
              <a:lnSpc>
                <a:spcPct val="100000"/>
              </a:lnSpc>
              <a:spcBef>
                <a:spcPts val="260"/>
              </a:spcBef>
            </a:pPr>
            <a:r>
              <a:rPr sz="2200" spc="-105" dirty="0">
                <a:latin typeface="Verdana"/>
                <a:cs typeface="Verdana"/>
              </a:rPr>
              <a:t>exit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latin typeface="Verdana"/>
                <a:cs typeface="Verdana"/>
              </a:rPr>
              <a:t>endif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5" dirty="0">
                <a:latin typeface="Wingdings"/>
                <a:cs typeface="Wingdings"/>
              </a:rPr>
              <a:t>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470" dirty="0">
                <a:latin typeface="Verdana"/>
                <a:cs typeface="Verdana"/>
              </a:rPr>
              <a:t>+</a:t>
            </a:r>
            <a:r>
              <a:rPr sz="2200" spc="-254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200" spc="-5" dirty="0">
                <a:latin typeface="Verdana"/>
                <a:cs typeface="Verdana"/>
              </a:rPr>
              <a:t>endwhile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00" dirty="0">
                <a:latin typeface="Verdana"/>
                <a:cs typeface="Verdana"/>
              </a:rPr>
              <a:t>print </a:t>
            </a:r>
            <a:r>
              <a:rPr sz="2200" spc="-250" dirty="0">
                <a:latin typeface="Verdana"/>
                <a:cs typeface="Verdana"/>
              </a:rPr>
              <a:t>“IS</a:t>
            </a:r>
            <a:r>
              <a:rPr sz="2200" spc="-24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PRIME”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05" dirty="0">
                <a:latin typeface="Verdana"/>
                <a:cs typeface="Verdana"/>
              </a:rPr>
              <a:t>exit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635" y="1403591"/>
            <a:ext cx="1757934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0044" y="1978126"/>
            <a:ext cx="2088642" cy="462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07664" y="3121139"/>
            <a:ext cx="2071877" cy="982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63365" y="3489782"/>
            <a:ext cx="7651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90259" y="3380219"/>
            <a:ext cx="2088641" cy="462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52945" y="3489782"/>
            <a:ext cx="7677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39667" y="2564879"/>
            <a:ext cx="2007869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32433" y="739266"/>
            <a:ext cx="4990465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25" dirty="0">
                <a:solidFill>
                  <a:srgbClr val="BC5C45"/>
                </a:solidFill>
                <a:latin typeface="Verdana"/>
                <a:cs typeface="Verdana"/>
              </a:rPr>
              <a:t>N</a:t>
            </a:r>
            <a:r>
              <a:rPr sz="3200" spc="-86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L="1637664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633855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1635125" algn="ctr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1,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-1000000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56376" y="4293108"/>
            <a:ext cx="1757933" cy="450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61226" y="4396485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68395" y="5961888"/>
            <a:ext cx="1313180" cy="152400"/>
          </a:xfrm>
          <a:custGeom>
            <a:avLst/>
            <a:gdLst/>
            <a:ahLst/>
            <a:cxnLst/>
            <a:rect l="l" t="t" r="r" b="b"/>
            <a:pathLst>
              <a:path w="1313179" h="152400">
                <a:moveTo>
                  <a:pt x="91058" y="45859"/>
                </a:moveTo>
                <a:lnTo>
                  <a:pt x="87503" y="47980"/>
                </a:lnTo>
                <a:lnTo>
                  <a:pt x="0" y="99009"/>
                </a:lnTo>
                <a:lnTo>
                  <a:pt x="87503" y="150037"/>
                </a:lnTo>
                <a:lnTo>
                  <a:pt x="91058" y="152158"/>
                </a:lnTo>
                <a:lnTo>
                  <a:pt x="95757" y="150926"/>
                </a:lnTo>
                <a:lnTo>
                  <a:pt x="97917" y="147294"/>
                </a:lnTo>
                <a:lnTo>
                  <a:pt x="99949" y="143662"/>
                </a:lnTo>
                <a:lnTo>
                  <a:pt x="98806" y="139001"/>
                </a:lnTo>
                <a:lnTo>
                  <a:pt x="43263" y="106629"/>
                </a:lnTo>
                <a:lnTo>
                  <a:pt x="15112" y="106629"/>
                </a:lnTo>
                <a:lnTo>
                  <a:pt x="15112" y="91389"/>
                </a:lnTo>
                <a:lnTo>
                  <a:pt x="43263" y="91389"/>
                </a:lnTo>
                <a:lnTo>
                  <a:pt x="98806" y="59016"/>
                </a:lnTo>
                <a:lnTo>
                  <a:pt x="99949" y="54356"/>
                </a:lnTo>
                <a:lnTo>
                  <a:pt x="97917" y="50723"/>
                </a:lnTo>
                <a:lnTo>
                  <a:pt x="95757" y="47078"/>
                </a:lnTo>
                <a:lnTo>
                  <a:pt x="91058" y="45859"/>
                </a:lnTo>
                <a:close/>
              </a:path>
              <a:path w="1313179" h="152400">
                <a:moveTo>
                  <a:pt x="43263" y="91389"/>
                </a:moveTo>
                <a:lnTo>
                  <a:pt x="15112" y="91389"/>
                </a:lnTo>
                <a:lnTo>
                  <a:pt x="15112" y="106629"/>
                </a:lnTo>
                <a:lnTo>
                  <a:pt x="43263" y="106629"/>
                </a:lnTo>
                <a:lnTo>
                  <a:pt x="41478" y="105587"/>
                </a:lnTo>
                <a:lnTo>
                  <a:pt x="18923" y="105587"/>
                </a:lnTo>
                <a:lnTo>
                  <a:pt x="18923" y="92430"/>
                </a:lnTo>
                <a:lnTo>
                  <a:pt x="41478" y="92430"/>
                </a:lnTo>
                <a:lnTo>
                  <a:pt x="43263" y="91389"/>
                </a:lnTo>
                <a:close/>
              </a:path>
              <a:path w="1313179" h="152400">
                <a:moveTo>
                  <a:pt x="1297686" y="91389"/>
                </a:moveTo>
                <a:lnTo>
                  <a:pt x="43263" y="91389"/>
                </a:lnTo>
                <a:lnTo>
                  <a:pt x="30200" y="99009"/>
                </a:lnTo>
                <a:lnTo>
                  <a:pt x="43263" y="106629"/>
                </a:lnTo>
                <a:lnTo>
                  <a:pt x="1309496" y="106629"/>
                </a:lnTo>
                <a:lnTo>
                  <a:pt x="1312926" y="103212"/>
                </a:lnTo>
                <a:lnTo>
                  <a:pt x="1312926" y="99009"/>
                </a:lnTo>
                <a:lnTo>
                  <a:pt x="1297686" y="99009"/>
                </a:lnTo>
                <a:lnTo>
                  <a:pt x="1297686" y="91389"/>
                </a:lnTo>
                <a:close/>
              </a:path>
              <a:path w="1313179" h="152400">
                <a:moveTo>
                  <a:pt x="18923" y="92430"/>
                </a:moveTo>
                <a:lnTo>
                  <a:pt x="18923" y="105587"/>
                </a:lnTo>
                <a:lnTo>
                  <a:pt x="30200" y="99009"/>
                </a:lnTo>
                <a:lnTo>
                  <a:pt x="18923" y="92430"/>
                </a:lnTo>
                <a:close/>
              </a:path>
              <a:path w="1313179" h="152400">
                <a:moveTo>
                  <a:pt x="30200" y="99009"/>
                </a:moveTo>
                <a:lnTo>
                  <a:pt x="18923" y="105587"/>
                </a:lnTo>
                <a:lnTo>
                  <a:pt x="41478" y="105587"/>
                </a:lnTo>
                <a:lnTo>
                  <a:pt x="30200" y="99009"/>
                </a:lnTo>
                <a:close/>
              </a:path>
              <a:path w="1313179" h="152400">
                <a:moveTo>
                  <a:pt x="41478" y="92430"/>
                </a:moveTo>
                <a:lnTo>
                  <a:pt x="18923" y="92430"/>
                </a:lnTo>
                <a:lnTo>
                  <a:pt x="30200" y="99009"/>
                </a:lnTo>
                <a:lnTo>
                  <a:pt x="41478" y="92430"/>
                </a:lnTo>
                <a:close/>
              </a:path>
              <a:path w="1313179" h="152400">
                <a:moveTo>
                  <a:pt x="1297686" y="7620"/>
                </a:moveTo>
                <a:lnTo>
                  <a:pt x="1297686" y="99009"/>
                </a:lnTo>
                <a:lnTo>
                  <a:pt x="1305306" y="91389"/>
                </a:lnTo>
                <a:lnTo>
                  <a:pt x="1312926" y="91389"/>
                </a:lnTo>
                <a:lnTo>
                  <a:pt x="1312926" y="15240"/>
                </a:lnTo>
                <a:lnTo>
                  <a:pt x="1305306" y="15240"/>
                </a:lnTo>
                <a:lnTo>
                  <a:pt x="1297686" y="7620"/>
                </a:lnTo>
                <a:close/>
              </a:path>
              <a:path w="1313179" h="152400">
                <a:moveTo>
                  <a:pt x="1312926" y="91389"/>
                </a:moveTo>
                <a:lnTo>
                  <a:pt x="1305306" y="91389"/>
                </a:lnTo>
                <a:lnTo>
                  <a:pt x="1297686" y="99009"/>
                </a:lnTo>
                <a:lnTo>
                  <a:pt x="1312926" y="99009"/>
                </a:lnTo>
                <a:lnTo>
                  <a:pt x="1312926" y="91389"/>
                </a:lnTo>
                <a:close/>
              </a:path>
              <a:path w="1313179" h="152400">
                <a:moveTo>
                  <a:pt x="1309496" y="0"/>
                </a:moveTo>
                <a:lnTo>
                  <a:pt x="1277112" y="0"/>
                </a:lnTo>
                <a:lnTo>
                  <a:pt x="1277112" y="15240"/>
                </a:lnTo>
                <a:lnTo>
                  <a:pt x="1297686" y="15240"/>
                </a:lnTo>
                <a:lnTo>
                  <a:pt x="1297686" y="7620"/>
                </a:lnTo>
                <a:lnTo>
                  <a:pt x="1312926" y="7620"/>
                </a:lnTo>
                <a:lnTo>
                  <a:pt x="1312926" y="3416"/>
                </a:lnTo>
                <a:lnTo>
                  <a:pt x="1309496" y="0"/>
                </a:lnTo>
                <a:close/>
              </a:path>
              <a:path w="1313179" h="152400">
                <a:moveTo>
                  <a:pt x="1312926" y="7620"/>
                </a:moveTo>
                <a:lnTo>
                  <a:pt x="1297686" y="7620"/>
                </a:lnTo>
                <a:lnTo>
                  <a:pt x="1305306" y="15240"/>
                </a:lnTo>
                <a:lnTo>
                  <a:pt x="1312926" y="15240"/>
                </a:lnTo>
                <a:lnTo>
                  <a:pt x="1312926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2295" y="2438400"/>
            <a:ext cx="106425" cy="129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13914" y="5460491"/>
            <a:ext cx="106680" cy="386715"/>
          </a:xfrm>
          <a:custGeom>
            <a:avLst/>
            <a:gdLst/>
            <a:ahLst/>
            <a:cxnLst/>
            <a:rect l="l" t="t" r="r" b="b"/>
            <a:pathLst>
              <a:path w="106680" h="386714">
                <a:moveTo>
                  <a:pt x="53212" y="30241"/>
                </a:moveTo>
                <a:lnTo>
                  <a:pt x="45593" y="43301"/>
                </a:lnTo>
                <a:lnTo>
                  <a:pt x="45593" y="386435"/>
                </a:lnTo>
                <a:lnTo>
                  <a:pt x="60833" y="386435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06680" h="386714">
                <a:moveTo>
                  <a:pt x="53212" y="0"/>
                </a:moveTo>
                <a:lnTo>
                  <a:pt x="2159" y="87503"/>
                </a:lnTo>
                <a:lnTo>
                  <a:pt x="0" y="91059"/>
                </a:lnTo>
                <a:lnTo>
                  <a:pt x="1270" y="95758"/>
                </a:lnTo>
                <a:lnTo>
                  <a:pt x="4953" y="97917"/>
                </a:lnTo>
                <a:lnTo>
                  <a:pt x="8509" y="99949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3"/>
                </a:lnTo>
                <a:lnTo>
                  <a:pt x="62030" y="15113"/>
                </a:lnTo>
                <a:lnTo>
                  <a:pt x="53212" y="0"/>
                </a:lnTo>
                <a:close/>
              </a:path>
              <a:path w="106680" h="386714">
                <a:moveTo>
                  <a:pt x="62030" y="15113"/>
                </a:moveTo>
                <a:lnTo>
                  <a:pt x="60833" y="15113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9"/>
                </a:lnTo>
                <a:lnTo>
                  <a:pt x="101473" y="97917"/>
                </a:lnTo>
                <a:lnTo>
                  <a:pt x="105156" y="95758"/>
                </a:lnTo>
                <a:lnTo>
                  <a:pt x="106426" y="91059"/>
                </a:lnTo>
                <a:lnTo>
                  <a:pt x="104267" y="87503"/>
                </a:lnTo>
                <a:lnTo>
                  <a:pt x="62030" y="15113"/>
                </a:lnTo>
                <a:close/>
              </a:path>
              <a:path w="106680" h="386714">
                <a:moveTo>
                  <a:pt x="60833" y="15113"/>
                </a:moveTo>
                <a:lnTo>
                  <a:pt x="45593" y="15113"/>
                </a:lnTo>
                <a:lnTo>
                  <a:pt x="45593" y="43301"/>
                </a:lnTo>
                <a:lnTo>
                  <a:pt x="53212" y="30241"/>
                </a:lnTo>
                <a:lnTo>
                  <a:pt x="46609" y="18923"/>
                </a:lnTo>
                <a:lnTo>
                  <a:pt x="60833" y="18923"/>
                </a:lnTo>
                <a:lnTo>
                  <a:pt x="60833" y="15113"/>
                </a:lnTo>
                <a:close/>
              </a:path>
              <a:path w="106680" h="386714">
                <a:moveTo>
                  <a:pt x="60833" y="18923"/>
                </a:moveTo>
                <a:lnTo>
                  <a:pt x="59817" y="18923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3"/>
                </a:lnTo>
                <a:close/>
              </a:path>
              <a:path w="106680" h="386714">
                <a:moveTo>
                  <a:pt x="59817" y="18923"/>
                </a:moveTo>
                <a:lnTo>
                  <a:pt x="46609" y="18923"/>
                </a:lnTo>
                <a:lnTo>
                  <a:pt x="53212" y="30241"/>
                </a:lnTo>
                <a:lnTo>
                  <a:pt x="59817" y="18923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2510" y="3842003"/>
            <a:ext cx="106680" cy="455930"/>
          </a:xfrm>
          <a:custGeom>
            <a:avLst/>
            <a:gdLst/>
            <a:ahLst/>
            <a:cxnLst/>
            <a:rect l="l" t="t" r="r" b="b"/>
            <a:pathLst>
              <a:path w="106679" h="455929">
                <a:moveTo>
                  <a:pt x="8509" y="355346"/>
                </a:moveTo>
                <a:lnTo>
                  <a:pt x="4953" y="357505"/>
                </a:lnTo>
                <a:lnTo>
                  <a:pt x="1270" y="359664"/>
                </a:lnTo>
                <a:lnTo>
                  <a:pt x="0" y="364236"/>
                </a:lnTo>
                <a:lnTo>
                  <a:pt x="53213" y="455422"/>
                </a:lnTo>
                <a:lnTo>
                  <a:pt x="62030" y="440309"/>
                </a:lnTo>
                <a:lnTo>
                  <a:pt x="45593" y="440309"/>
                </a:lnTo>
                <a:lnTo>
                  <a:pt x="45593" y="412120"/>
                </a:lnTo>
                <a:lnTo>
                  <a:pt x="13208" y="356616"/>
                </a:lnTo>
                <a:lnTo>
                  <a:pt x="8509" y="355346"/>
                </a:lnTo>
                <a:close/>
              </a:path>
              <a:path w="106679" h="455929">
                <a:moveTo>
                  <a:pt x="45593" y="412120"/>
                </a:moveTo>
                <a:lnTo>
                  <a:pt x="45593" y="440309"/>
                </a:lnTo>
                <a:lnTo>
                  <a:pt x="60833" y="440309"/>
                </a:lnTo>
                <a:lnTo>
                  <a:pt x="60833" y="436499"/>
                </a:lnTo>
                <a:lnTo>
                  <a:pt x="46609" y="436499"/>
                </a:lnTo>
                <a:lnTo>
                  <a:pt x="53213" y="425180"/>
                </a:lnTo>
                <a:lnTo>
                  <a:pt x="45593" y="412120"/>
                </a:lnTo>
                <a:close/>
              </a:path>
              <a:path w="106679" h="455929">
                <a:moveTo>
                  <a:pt x="97917" y="355346"/>
                </a:moveTo>
                <a:lnTo>
                  <a:pt x="93218" y="356616"/>
                </a:lnTo>
                <a:lnTo>
                  <a:pt x="60833" y="412120"/>
                </a:lnTo>
                <a:lnTo>
                  <a:pt x="60833" y="440309"/>
                </a:lnTo>
                <a:lnTo>
                  <a:pt x="62030" y="440309"/>
                </a:lnTo>
                <a:lnTo>
                  <a:pt x="106425" y="364236"/>
                </a:lnTo>
                <a:lnTo>
                  <a:pt x="105156" y="359664"/>
                </a:lnTo>
                <a:lnTo>
                  <a:pt x="101473" y="357505"/>
                </a:lnTo>
                <a:lnTo>
                  <a:pt x="97917" y="355346"/>
                </a:lnTo>
                <a:close/>
              </a:path>
              <a:path w="106679" h="455929">
                <a:moveTo>
                  <a:pt x="53213" y="425180"/>
                </a:moveTo>
                <a:lnTo>
                  <a:pt x="46609" y="436499"/>
                </a:lnTo>
                <a:lnTo>
                  <a:pt x="59817" y="436499"/>
                </a:lnTo>
                <a:lnTo>
                  <a:pt x="53213" y="425180"/>
                </a:lnTo>
                <a:close/>
              </a:path>
              <a:path w="106679" h="455929">
                <a:moveTo>
                  <a:pt x="60833" y="412120"/>
                </a:moveTo>
                <a:lnTo>
                  <a:pt x="53213" y="425180"/>
                </a:lnTo>
                <a:lnTo>
                  <a:pt x="59817" y="436499"/>
                </a:lnTo>
                <a:lnTo>
                  <a:pt x="60833" y="436499"/>
                </a:lnTo>
                <a:lnTo>
                  <a:pt x="60833" y="412120"/>
                </a:lnTo>
                <a:close/>
              </a:path>
              <a:path w="106679" h="455929">
                <a:moveTo>
                  <a:pt x="60833" y="0"/>
                </a:moveTo>
                <a:lnTo>
                  <a:pt x="45593" y="0"/>
                </a:lnTo>
                <a:lnTo>
                  <a:pt x="45593" y="412120"/>
                </a:lnTo>
                <a:lnTo>
                  <a:pt x="53213" y="425180"/>
                </a:lnTo>
                <a:lnTo>
                  <a:pt x="60833" y="412120"/>
                </a:lnTo>
                <a:lnTo>
                  <a:pt x="6083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524502" y="4051172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85871" y="581507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92295" y="1851660"/>
            <a:ext cx="106425" cy="129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25952" y="4968240"/>
            <a:ext cx="2070353" cy="9822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89908" y="5231638"/>
            <a:ext cx="74612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25770" y="3366592"/>
            <a:ext cx="2381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84675" y="2994660"/>
            <a:ext cx="106425" cy="1299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92295" y="4102608"/>
            <a:ext cx="106425" cy="1953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2811" y="3867899"/>
            <a:ext cx="2006345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733550" y="3961257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13914" y="4297679"/>
            <a:ext cx="1315720" cy="1171575"/>
          </a:xfrm>
          <a:custGeom>
            <a:avLst/>
            <a:gdLst/>
            <a:ahLst/>
            <a:cxnLst/>
            <a:rect l="l" t="t" r="r" b="b"/>
            <a:pathLst>
              <a:path w="1315720" h="1171575">
                <a:moveTo>
                  <a:pt x="53212" y="30241"/>
                </a:moveTo>
                <a:lnTo>
                  <a:pt x="45593" y="43301"/>
                </a:lnTo>
                <a:lnTo>
                  <a:pt x="45593" y="1168019"/>
                </a:lnTo>
                <a:lnTo>
                  <a:pt x="49022" y="1171448"/>
                </a:lnTo>
                <a:lnTo>
                  <a:pt x="1315720" y="1171448"/>
                </a:lnTo>
                <a:lnTo>
                  <a:pt x="1315720" y="1163828"/>
                </a:lnTo>
                <a:lnTo>
                  <a:pt x="60833" y="1163828"/>
                </a:lnTo>
                <a:lnTo>
                  <a:pt x="53212" y="1156208"/>
                </a:lnTo>
                <a:lnTo>
                  <a:pt x="60833" y="1156208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315720" h="1171575">
                <a:moveTo>
                  <a:pt x="60833" y="1156208"/>
                </a:moveTo>
                <a:lnTo>
                  <a:pt x="53212" y="1156208"/>
                </a:lnTo>
                <a:lnTo>
                  <a:pt x="60833" y="1163828"/>
                </a:lnTo>
                <a:lnTo>
                  <a:pt x="60833" y="1156208"/>
                </a:lnTo>
                <a:close/>
              </a:path>
              <a:path w="1315720" h="1171575">
                <a:moveTo>
                  <a:pt x="1315720" y="1156208"/>
                </a:moveTo>
                <a:lnTo>
                  <a:pt x="60833" y="1156208"/>
                </a:lnTo>
                <a:lnTo>
                  <a:pt x="60833" y="1163828"/>
                </a:lnTo>
                <a:lnTo>
                  <a:pt x="1315720" y="1163828"/>
                </a:lnTo>
                <a:lnTo>
                  <a:pt x="1315720" y="1156208"/>
                </a:lnTo>
                <a:close/>
              </a:path>
              <a:path w="1315720" h="1171575">
                <a:moveTo>
                  <a:pt x="53212" y="0"/>
                </a:moveTo>
                <a:lnTo>
                  <a:pt x="2159" y="87503"/>
                </a:lnTo>
                <a:lnTo>
                  <a:pt x="0" y="91059"/>
                </a:lnTo>
                <a:lnTo>
                  <a:pt x="1270" y="95758"/>
                </a:lnTo>
                <a:lnTo>
                  <a:pt x="4953" y="97917"/>
                </a:lnTo>
                <a:lnTo>
                  <a:pt x="8509" y="99949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3"/>
                </a:lnTo>
                <a:lnTo>
                  <a:pt x="62030" y="15113"/>
                </a:lnTo>
                <a:lnTo>
                  <a:pt x="53212" y="0"/>
                </a:lnTo>
                <a:close/>
              </a:path>
              <a:path w="1315720" h="1171575">
                <a:moveTo>
                  <a:pt x="62030" y="15113"/>
                </a:moveTo>
                <a:lnTo>
                  <a:pt x="60833" y="15113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9"/>
                </a:lnTo>
                <a:lnTo>
                  <a:pt x="101473" y="97917"/>
                </a:lnTo>
                <a:lnTo>
                  <a:pt x="105156" y="95758"/>
                </a:lnTo>
                <a:lnTo>
                  <a:pt x="106426" y="91059"/>
                </a:lnTo>
                <a:lnTo>
                  <a:pt x="104267" y="87503"/>
                </a:lnTo>
                <a:lnTo>
                  <a:pt x="62030" y="15113"/>
                </a:lnTo>
                <a:close/>
              </a:path>
              <a:path w="1315720" h="1171575">
                <a:moveTo>
                  <a:pt x="60833" y="15113"/>
                </a:moveTo>
                <a:lnTo>
                  <a:pt x="45593" y="15113"/>
                </a:lnTo>
                <a:lnTo>
                  <a:pt x="45593" y="43301"/>
                </a:lnTo>
                <a:lnTo>
                  <a:pt x="53212" y="30241"/>
                </a:lnTo>
                <a:lnTo>
                  <a:pt x="46609" y="18923"/>
                </a:lnTo>
                <a:lnTo>
                  <a:pt x="60833" y="18923"/>
                </a:lnTo>
                <a:lnTo>
                  <a:pt x="60833" y="15113"/>
                </a:lnTo>
                <a:close/>
              </a:path>
              <a:path w="1315720" h="1171575">
                <a:moveTo>
                  <a:pt x="60833" y="18923"/>
                </a:moveTo>
                <a:lnTo>
                  <a:pt x="59817" y="18923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3"/>
                </a:lnTo>
                <a:close/>
              </a:path>
              <a:path w="1315720" h="1171575">
                <a:moveTo>
                  <a:pt x="59817" y="18923"/>
                </a:moveTo>
                <a:lnTo>
                  <a:pt x="46609" y="18923"/>
                </a:lnTo>
                <a:lnTo>
                  <a:pt x="53212" y="30241"/>
                </a:lnTo>
                <a:lnTo>
                  <a:pt x="59817" y="18923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59507" y="3070986"/>
            <a:ext cx="2286000" cy="800100"/>
          </a:xfrm>
          <a:custGeom>
            <a:avLst/>
            <a:gdLst/>
            <a:ahLst/>
            <a:cxnLst/>
            <a:rect l="l" t="t" r="r" b="b"/>
            <a:pathLst>
              <a:path w="2286000" h="800100">
                <a:moveTo>
                  <a:pt x="2242444" y="45592"/>
                </a:moveTo>
                <a:lnTo>
                  <a:pt x="3429" y="45592"/>
                </a:lnTo>
                <a:lnTo>
                  <a:pt x="0" y="49022"/>
                </a:lnTo>
                <a:lnTo>
                  <a:pt x="0" y="799719"/>
                </a:lnTo>
                <a:lnTo>
                  <a:pt x="15240" y="799719"/>
                </a:lnTo>
                <a:lnTo>
                  <a:pt x="15240" y="60833"/>
                </a:lnTo>
                <a:lnTo>
                  <a:pt x="7619" y="60833"/>
                </a:lnTo>
                <a:lnTo>
                  <a:pt x="15240" y="53212"/>
                </a:lnTo>
                <a:lnTo>
                  <a:pt x="2255504" y="53212"/>
                </a:lnTo>
                <a:lnTo>
                  <a:pt x="2242444" y="4559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2186940" y="93217"/>
                </a:lnTo>
                <a:lnTo>
                  <a:pt x="2185670" y="97916"/>
                </a:lnTo>
                <a:lnTo>
                  <a:pt x="2187829" y="101473"/>
                </a:lnTo>
                <a:lnTo>
                  <a:pt x="2189988" y="105155"/>
                </a:lnTo>
                <a:lnTo>
                  <a:pt x="2194560" y="106425"/>
                </a:lnTo>
                <a:lnTo>
                  <a:pt x="2272688" y="60833"/>
                </a:lnTo>
                <a:lnTo>
                  <a:pt x="2270633" y="60833"/>
                </a:lnTo>
                <a:lnTo>
                  <a:pt x="2270633" y="59816"/>
                </a:lnTo>
                <a:lnTo>
                  <a:pt x="2266822" y="59816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15240" y="53212"/>
                </a:moveTo>
                <a:lnTo>
                  <a:pt x="7619" y="60833"/>
                </a:lnTo>
                <a:lnTo>
                  <a:pt x="15240" y="60833"/>
                </a:lnTo>
                <a:lnTo>
                  <a:pt x="15240" y="5321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15240" y="53212"/>
                </a:lnTo>
                <a:lnTo>
                  <a:pt x="15240" y="60833"/>
                </a:lnTo>
                <a:lnTo>
                  <a:pt x="2242444" y="60833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2272685" y="45592"/>
                </a:moveTo>
                <a:lnTo>
                  <a:pt x="2270633" y="45592"/>
                </a:lnTo>
                <a:lnTo>
                  <a:pt x="2270633" y="60833"/>
                </a:lnTo>
                <a:lnTo>
                  <a:pt x="2272688" y="60833"/>
                </a:lnTo>
                <a:lnTo>
                  <a:pt x="2285746" y="53212"/>
                </a:lnTo>
                <a:lnTo>
                  <a:pt x="2272685" y="45592"/>
                </a:lnTo>
                <a:close/>
              </a:path>
              <a:path w="2286000" h="800100">
                <a:moveTo>
                  <a:pt x="2266822" y="46609"/>
                </a:moveTo>
                <a:lnTo>
                  <a:pt x="2255504" y="53212"/>
                </a:lnTo>
                <a:lnTo>
                  <a:pt x="2266822" y="59816"/>
                </a:lnTo>
                <a:lnTo>
                  <a:pt x="2266822" y="46609"/>
                </a:lnTo>
                <a:close/>
              </a:path>
              <a:path w="2286000" h="800100">
                <a:moveTo>
                  <a:pt x="2270633" y="46609"/>
                </a:moveTo>
                <a:lnTo>
                  <a:pt x="2266822" y="46609"/>
                </a:lnTo>
                <a:lnTo>
                  <a:pt x="2266822" y="59816"/>
                </a:lnTo>
                <a:lnTo>
                  <a:pt x="2270633" y="59816"/>
                </a:lnTo>
                <a:lnTo>
                  <a:pt x="2270633" y="46609"/>
                </a:lnTo>
                <a:close/>
              </a:path>
              <a:path w="2286000" h="800100">
                <a:moveTo>
                  <a:pt x="2194560" y="0"/>
                </a:moveTo>
                <a:lnTo>
                  <a:pt x="2189988" y="1270"/>
                </a:lnTo>
                <a:lnTo>
                  <a:pt x="2187829" y="4952"/>
                </a:lnTo>
                <a:lnTo>
                  <a:pt x="2185670" y="8509"/>
                </a:lnTo>
                <a:lnTo>
                  <a:pt x="2186940" y="13208"/>
                </a:lnTo>
                <a:lnTo>
                  <a:pt x="2255504" y="53212"/>
                </a:lnTo>
                <a:lnTo>
                  <a:pt x="2266822" y="46609"/>
                </a:lnTo>
                <a:lnTo>
                  <a:pt x="2270633" y="46609"/>
                </a:lnTo>
                <a:lnTo>
                  <a:pt x="2270633" y="45592"/>
                </a:lnTo>
                <a:lnTo>
                  <a:pt x="2272685" y="45592"/>
                </a:lnTo>
                <a:lnTo>
                  <a:pt x="219456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048380" y="5215254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90900" y="4294619"/>
            <a:ext cx="2088642" cy="462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961003" y="4404486"/>
            <a:ext cx="952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384675" y="4777740"/>
            <a:ext cx="106425" cy="1953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62811" y="5843015"/>
            <a:ext cx="2006345" cy="4320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805177" y="5938215"/>
            <a:ext cx="723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77255" y="3560190"/>
            <a:ext cx="625475" cy="106680"/>
          </a:xfrm>
          <a:custGeom>
            <a:avLst/>
            <a:gdLst/>
            <a:ahLst/>
            <a:cxnLst/>
            <a:rect l="l" t="t" r="r" b="b"/>
            <a:pathLst>
              <a:path w="625475" h="106679">
                <a:moveTo>
                  <a:pt x="594722" y="53213"/>
                </a:moveTo>
                <a:lnTo>
                  <a:pt x="529844" y="91059"/>
                </a:lnTo>
                <a:lnTo>
                  <a:pt x="526288" y="93218"/>
                </a:lnTo>
                <a:lnTo>
                  <a:pt x="525018" y="97917"/>
                </a:lnTo>
                <a:lnTo>
                  <a:pt x="527177" y="101473"/>
                </a:lnTo>
                <a:lnTo>
                  <a:pt x="529336" y="105156"/>
                </a:lnTo>
                <a:lnTo>
                  <a:pt x="533908" y="106426"/>
                </a:lnTo>
                <a:lnTo>
                  <a:pt x="612036" y="60833"/>
                </a:lnTo>
                <a:lnTo>
                  <a:pt x="609981" y="60833"/>
                </a:lnTo>
                <a:lnTo>
                  <a:pt x="609981" y="59817"/>
                </a:lnTo>
                <a:lnTo>
                  <a:pt x="606044" y="59817"/>
                </a:lnTo>
                <a:lnTo>
                  <a:pt x="594722" y="53213"/>
                </a:lnTo>
                <a:close/>
              </a:path>
              <a:path w="625475" h="106679">
                <a:moveTo>
                  <a:pt x="581660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581660" y="60833"/>
                </a:lnTo>
                <a:lnTo>
                  <a:pt x="594722" y="53213"/>
                </a:lnTo>
                <a:lnTo>
                  <a:pt x="581660" y="45593"/>
                </a:lnTo>
                <a:close/>
              </a:path>
              <a:path w="625475" h="106679">
                <a:moveTo>
                  <a:pt x="612033" y="45593"/>
                </a:moveTo>
                <a:lnTo>
                  <a:pt x="609981" y="45593"/>
                </a:lnTo>
                <a:lnTo>
                  <a:pt x="609981" y="60833"/>
                </a:lnTo>
                <a:lnTo>
                  <a:pt x="612036" y="60833"/>
                </a:lnTo>
                <a:lnTo>
                  <a:pt x="625094" y="53213"/>
                </a:lnTo>
                <a:lnTo>
                  <a:pt x="612033" y="45593"/>
                </a:lnTo>
                <a:close/>
              </a:path>
              <a:path w="625475" h="106679">
                <a:moveTo>
                  <a:pt x="606044" y="46609"/>
                </a:moveTo>
                <a:lnTo>
                  <a:pt x="594722" y="53213"/>
                </a:lnTo>
                <a:lnTo>
                  <a:pt x="606044" y="59817"/>
                </a:lnTo>
                <a:lnTo>
                  <a:pt x="606044" y="46609"/>
                </a:lnTo>
                <a:close/>
              </a:path>
              <a:path w="625475" h="106679">
                <a:moveTo>
                  <a:pt x="609981" y="46609"/>
                </a:moveTo>
                <a:lnTo>
                  <a:pt x="606044" y="46609"/>
                </a:lnTo>
                <a:lnTo>
                  <a:pt x="606044" y="59817"/>
                </a:lnTo>
                <a:lnTo>
                  <a:pt x="609981" y="59817"/>
                </a:lnTo>
                <a:lnTo>
                  <a:pt x="609981" y="46609"/>
                </a:lnTo>
                <a:close/>
              </a:path>
              <a:path w="625475" h="106679">
                <a:moveTo>
                  <a:pt x="533908" y="0"/>
                </a:moveTo>
                <a:lnTo>
                  <a:pt x="529336" y="1270"/>
                </a:lnTo>
                <a:lnTo>
                  <a:pt x="527177" y="4953"/>
                </a:lnTo>
                <a:lnTo>
                  <a:pt x="525018" y="8509"/>
                </a:lnTo>
                <a:lnTo>
                  <a:pt x="526288" y="13208"/>
                </a:lnTo>
                <a:lnTo>
                  <a:pt x="529844" y="15367"/>
                </a:lnTo>
                <a:lnTo>
                  <a:pt x="594722" y="53213"/>
                </a:lnTo>
                <a:lnTo>
                  <a:pt x="606044" y="46609"/>
                </a:lnTo>
                <a:lnTo>
                  <a:pt x="609981" y="46609"/>
                </a:lnTo>
                <a:lnTo>
                  <a:pt x="609981" y="45593"/>
                </a:lnTo>
                <a:lnTo>
                  <a:pt x="612033" y="45593"/>
                </a:lnTo>
                <a:lnTo>
                  <a:pt x="53390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7019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95" dirty="0">
                <a:solidFill>
                  <a:srgbClr val="BC5C45"/>
                </a:solidFill>
              </a:rPr>
              <a:t>Pseudocode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-145" dirty="0">
                <a:solidFill>
                  <a:srgbClr val="BC5C45"/>
                </a:solidFill>
              </a:rPr>
              <a:t>–Largest</a:t>
            </a:r>
            <a:r>
              <a:rPr sz="3200" spc="-280" dirty="0">
                <a:solidFill>
                  <a:srgbClr val="BC5C45"/>
                </a:solidFill>
              </a:rPr>
              <a:t> </a:t>
            </a:r>
            <a:r>
              <a:rPr sz="3200" spc="15" dirty="0">
                <a:solidFill>
                  <a:srgbClr val="BC5C45"/>
                </a:solidFill>
              </a:rPr>
              <a:t>of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25" dirty="0">
                <a:solidFill>
                  <a:srgbClr val="BC5C45"/>
                </a:solidFill>
              </a:rPr>
              <a:t>N</a:t>
            </a:r>
            <a:r>
              <a:rPr sz="3200" spc="-265" dirty="0">
                <a:solidFill>
                  <a:srgbClr val="BC5C45"/>
                </a:solidFill>
              </a:rPr>
              <a:t> </a:t>
            </a:r>
            <a:r>
              <a:rPr sz="3200" spc="-105" dirty="0">
                <a:solidFill>
                  <a:srgbClr val="BC5C45"/>
                </a:solidFill>
              </a:rPr>
              <a:t>numbers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02079"/>
            <a:ext cx="2945765" cy="40830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200" spc="35" dirty="0">
                <a:latin typeface="Verdana"/>
                <a:cs typeface="Verdana"/>
              </a:rPr>
              <a:t>read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N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5" dirty="0">
                <a:latin typeface="Wingdings"/>
                <a:cs typeface="Wingdings"/>
              </a:rPr>
              <a:t>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90" dirty="0">
                <a:latin typeface="Verdana"/>
                <a:cs typeface="Verdana"/>
              </a:rPr>
              <a:t>1, </a:t>
            </a:r>
            <a:r>
              <a:rPr sz="2200" spc="-215" dirty="0">
                <a:latin typeface="Verdana"/>
                <a:cs typeface="Verdana"/>
              </a:rPr>
              <a:t>L </a:t>
            </a:r>
            <a:r>
              <a:rPr sz="2200" spc="-5" dirty="0">
                <a:latin typeface="Wingdings"/>
                <a:cs typeface="Wingdings"/>
              </a:rPr>
              <a:t>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200" dirty="0">
                <a:latin typeface="Verdana"/>
                <a:cs typeface="Verdana"/>
              </a:rPr>
              <a:t>-100000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spc="-50" dirty="0">
                <a:latin typeface="Verdana"/>
                <a:cs typeface="Verdana"/>
              </a:rPr>
              <a:t>while </a:t>
            </a: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470" dirty="0">
                <a:latin typeface="Verdana"/>
                <a:cs typeface="Verdana"/>
              </a:rPr>
              <a:t>&lt; </a:t>
            </a:r>
            <a:r>
              <a:rPr sz="2200" spc="-25" dirty="0">
                <a:latin typeface="Verdana"/>
                <a:cs typeface="Verdana"/>
              </a:rPr>
              <a:t>N</a:t>
            </a:r>
            <a:r>
              <a:rPr sz="2200" spc="-390" dirty="0">
                <a:latin typeface="Verdana"/>
                <a:cs typeface="Verdana"/>
              </a:rPr>
              <a:t> </a:t>
            </a:r>
            <a:r>
              <a:rPr sz="2200" spc="110" dirty="0">
                <a:latin typeface="Verdana"/>
                <a:cs typeface="Verdana"/>
              </a:rPr>
              <a:t>do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260"/>
              </a:spcBef>
            </a:pPr>
            <a:r>
              <a:rPr sz="2200" spc="35" dirty="0">
                <a:latin typeface="Verdana"/>
                <a:cs typeface="Verdana"/>
              </a:rPr>
              <a:t>read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num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270"/>
              </a:spcBef>
            </a:pPr>
            <a:r>
              <a:rPr sz="2200" spc="-120" dirty="0">
                <a:latin typeface="Verdana"/>
                <a:cs typeface="Verdana"/>
              </a:rPr>
              <a:t>if </a:t>
            </a:r>
            <a:r>
              <a:rPr sz="2200" spc="-65" dirty="0">
                <a:latin typeface="Verdana"/>
                <a:cs typeface="Verdana"/>
              </a:rPr>
              <a:t>num </a:t>
            </a:r>
            <a:r>
              <a:rPr sz="2200" spc="-470" dirty="0">
                <a:latin typeface="Verdana"/>
                <a:cs typeface="Verdana"/>
              </a:rPr>
              <a:t>&gt; </a:t>
            </a:r>
            <a:r>
              <a:rPr sz="2200" spc="-215" dirty="0">
                <a:latin typeface="Verdana"/>
                <a:cs typeface="Verdana"/>
              </a:rPr>
              <a:t>L</a:t>
            </a:r>
            <a:r>
              <a:rPr sz="2200" spc="-36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then</a:t>
            </a:r>
            <a:endParaRPr sz="22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  <a:spcBef>
                <a:spcPts val="250"/>
              </a:spcBef>
            </a:pPr>
            <a:r>
              <a:rPr sz="2200" spc="-215" dirty="0">
                <a:latin typeface="Verdana"/>
                <a:cs typeface="Verdana"/>
              </a:rPr>
              <a:t>L </a:t>
            </a:r>
            <a:r>
              <a:rPr sz="2200" spc="-5" dirty="0">
                <a:latin typeface="Wingdings"/>
                <a:cs typeface="Wingdings"/>
              </a:rPr>
              <a:t>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Verdana"/>
                <a:cs typeface="Verdana"/>
              </a:rPr>
              <a:t>num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275"/>
              </a:spcBef>
            </a:pPr>
            <a:r>
              <a:rPr sz="2200" spc="-10" dirty="0">
                <a:latin typeface="Verdana"/>
                <a:cs typeface="Verdana"/>
              </a:rPr>
              <a:t>endif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254"/>
              </a:spcBef>
            </a:pP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5" dirty="0">
                <a:latin typeface="Wingdings"/>
                <a:cs typeface="Wingdings"/>
              </a:rPr>
              <a:t>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470" dirty="0">
                <a:latin typeface="Verdana"/>
                <a:cs typeface="Verdana"/>
              </a:rPr>
              <a:t>+</a:t>
            </a:r>
            <a:r>
              <a:rPr sz="2200" spc="-270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  <a:p>
            <a:pPr marL="12700" marR="1684655">
              <a:lnSpc>
                <a:spcPct val="110000"/>
              </a:lnSpc>
              <a:spcBef>
                <a:spcPts val="15"/>
              </a:spcBef>
            </a:pPr>
            <a:r>
              <a:rPr sz="2200" dirty="0">
                <a:latin typeface="Verdana"/>
                <a:cs typeface="Verdana"/>
              </a:rPr>
              <a:t>endwh</a:t>
            </a:r>
            <a:r>
              <a:rPr sz="2200" spc="20" dirty="0">
                <a:latin typeface="Verdana"/>
                <a:cs typeface="Verdana"/>
              </a:rPr>
              <a:t>i</a:t>
            </a:r>
            <a:r>
              <a:rPr sz="2200" spc="-30" dirty="0">
                <a:latin typeface="Verdana"/>
                <a:cs typeface="Verdana"/>
              </a:rPr>
              <a:t>le  </a:t>
            </a:r>
            <a:r>
              <a:rPr sz="2200" spc="-100" dirty="0">
                <a:latin typeface="Verdana"/>
                <a:cs typeface="Verdana"/>
              </a:rPr>
              <a:t>print </a:t>
            </a:r>
            <a:r>
              <a:rPr sz="2200" spc="-215" dirty="0">
                <a:latin typeface="Verdana"/>
                <a:cs typeface="Verdana"/>
              </a:rPr>
              <a:t>L  </a:t>
            </a:r>
            <a:r>
              <a:rPr sz="2200" spc="-105" dirty="0">
                <a:latin typeface="Verdana"/>
                <a:cs typeface="Verdana"/>
              </a:rPr>
              <a:t>exit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524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does</a:t>
            </a:r>
            <a:r>
              <a:rPr sz="3200" spc="-285" dirty="0">
                <a:solidFill>
                  <a:srgbClr val="BC5C45"/>
                </a:solidFill>
              </a:rPr>
              <a:t>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20" dirty="0">
                <a:solidFill>
                  <a:srgbClr val="BC5C45"/>
                </a:solidFill>
              </a:rPr>
              <a:t>computer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160" dirty="0">
                <a:solidFill>
                  <a:srgbClr val="BC5C45"/>
                </a:solidFill>
              </a:rPr>
              <a:t>do?</a:t>
            </a:r>
            <a:endParaRPr sz="3200"/>
          </a:p>
        </p:txBody>
      </p:sp>
      <p:sp>
        <p:nvSpPr>
          <p:cNvPr id="22" name="object 22"/>
          <p:cNvSpPr/>
          <p:nvPr/>
        </p:nvSpPr>
        <p:spPr>
          <a:xfrm>
            <a:off x="3232404" y="2420111"/>
            <a:ext cx="2676906" cy="2829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90594" y="3656457"/>
            <a:ext cx="1162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12035" y="3756786"/>
            <a:ext cx="1482090" cy="106680"/>
          </a:xfrm>
          <a:custGeom>
            <a:avLst/>
            <a:gdLst/>
            <a:ahLst/>
            <a:cxnLst/>
            <a:rect l="l" t="t" r="r" b="b"/>
            <a:pathLst>
              <a:path w="1482089" h="106679">
                <a:moveTo>
                  <a:pt x="1451467" y="53212"/>
                </a:moveTo>
                <a:lnTo>
                  <a:pt x="1382902" y="93218"/>
                </a:lnTo>
                <a:lnTo>
                  <a:pt x="1381633" y="97917"/>
                </a:lnTo>
                <a:lnTo>
                  <a:pt x="1383791" y="101473"/>
                </a:lnTo>
                <a:lnTo>
                  <a:pt x="1385951" y="105156"/>
                </a:lnTo>
                <a:lnTo>
                  <a:pt x="1390522" y="106425"/>
                </a:lnTo>
                <a:lnTo>
                  <a:pt x="1468651" y="60832"/>
                </a:lnTo>
                <a:lnTo>
                  <a:pt x="1466596" y="60832"/>
                </a:lnTo>
                <a:lnTo>
                  <a:pt x="1466596" y="59817"/>
                </a:lnTo>
                <a:lnTo>
                  <a:pt x="1462786" y="59817"/>
                </a:lnTo>
                <a:lnTo>
                  <a:pt x="1451467" y="53212"/>
                </a:lnTo>
                <a:close/>
              </a:path>
              <a:path w="1482089" h="106679">
                <a:moveTo>
                  <a:pt x="1438407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1438407" y="60832"/>
                </a:lnTo>
                <a:lnTo>
                  <a:pt x="1451467" y="53212"/>
                </a:lnTo>
                <a:lnTo>
                  <a:pt x="1438407" y="45593"/>
                </a:lnTo>
                <a:close/>
              </a:path>
              <a:path w="1482089" h="106679">
                <a:moveTo>
                  <a:pt x="1468648" y="45593"/>
                </a:moveTo>
                <a:lnTo>
                  <a:pt x="1466596" y="45593"/>
                </a:lnTo>
                <a:lnTo>
                  <a:pt x="1466596" y="60832"/>
                </a:lnTo>
                <a:lnTo>
                  <a:pt x="1468651" y="60832"/>
                </a:lnTo>
                <a:lnTo>
                  <a:pt x="1481709" y="53212"/>
                </a:lnTo>
                <a:lnTo>
                  <a:pt x="1468648" y="45593"/>
                </a:lnTo>
                <a:close/>
              </a:path>
              <a:path w="1482089" h="106679">
                <a:moveTo>
                  <a:pt x="1462786" y="46608"/>
                </a:moveTo>
                <a:lnTo>
                  <a:pt x="1451467" y="53212"/>
                </a:lnTo>
                <a:lnTo>
                  <a:pt x="1462786" y="59817"/>
                </a:lnTo>
                <a:lnTo>
                  <a:pt x="1462786" y="46608"/>
                </a:lnTo>
                <a:close/>
              </a:path>
              <a:path w="1482089" h="106679">
                <a:moveTo>
                  <a:pt x="1466596" y="46608"/>
                </a:moveTo>
                <a:lnTo>
                  <a:pt x="1462786" y="46608"/>
                </a:lnTo>
                <a:lnTo>
                  <a:pt x="1462786" y="59817"/>
                </a:lnTo>
                <a:lnTo>
                  <a:pt x="1466596" y="59817"/>
                </a:lnTo>
                <a:lnTo>
                  <a:pt x="1466596" y="46608"/>
                </a:lnTo>
                <a:close/>
              </a:path>
              <a:path w="1482089" h="106679">
                <a:moveTo>
                  <a:pt x="1390522" y="0"/>
                </a:moveTo>
                <a:lnTo>
                  <a:pt x="1385951" y="1269"/>
                </a:lnTo>
                <a:lnTo>
                  <a:pt x="1383791" y="4952"/>
                </a:lnTo>
                <a:lnTo>
                  <a:pt x="1381633" y="8508"/>
                </a:lnTo>
                <a:lnTo>
                  <a:pt x="1382902" y="13207"/>
                </a:lnTo>
                <a:lnTo>
                  <a:pt x="1451467" y="53212"/>
                </a:lnTo>
                <a:lnTo>
                  <a:pt x="1462786" y="46608"/>
                </a:lnTo>
                <a:lnTo>
                  <a:pt x="1466596" y="46608"/>
                </a:lnTo>
                <a:lnTo>
                  <a:pt x="1466596" y="45593"/>
                </a:lnTo>
                <a:lnTo>
                  <a:pt x="1468648" y="45593"/>
                </a:lnTo>
                <a:lnTo>
                  <a:pt x="1390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0635" y="3756786"/>
            <a:ext cx="1482090" cy="106680"/>
          </a:xfrm>
          <a:custGeom>
            <a:avLst/>
            <a:gdLst/>
            <a:ahLst/>
            <a:cxnLst/>
            <a:rect l="l" t="t" r="r" b="b"/>
            <a:pathLst>
              <a:path w="1482090" h="106679">
                <a:moveTo>
                  <a:pt x="1451467" y="53212"/>
                </a:moveTo>
                <a:lnTo>
                  <a:pt x="1382903" y="93218"/>
                </a:lnTo>
                <a:lnTo>
                  <a:pt x="1381633" y="97917"/>
                </a:lnTo>
                <a:lnTo>
                  <a:pt x="1383791" y="101473"/>
                </a:lnTo>
                <a:lnTo>
                  <a:pt x="1385950" y="105156"/>
                </a:lnTo>
                <a:lnTo>
                  <a:pt x="1390522" y="106425"/>
                </a:lnTo>
                <a:lnTo>
                  <a:pt x="1468651" y="60832"/>
                </a:lnTo>
                <a:lnTo>
                  <a:pt x="1466595" y="60832"/>
                </a:lnTo>
                <a:lnTo>
                  <a:pt x="1466595" y="59817"/>
                </a:lnTo>
                <a:lnTo>
                  <a:pt x="1462786" y="59817"/>
                </a:lnTo>
                <a:lnTo>
                  <a:pt x="1451467" y="53212"/>
                </a:lnTo>
                <a:close/>
              </a:path>
              <a:path w="1482090" h="106679">
                <a:moveTo>
                  <a:pt x="1438407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1438407" y="60832"/>
                </a:lnTo>
                <a:lnTo>
                  <a:pt x="1451467" y="53212"/>
                </a:lnTo>
                <a:lnTo>
                  <a:pt x="1438407" y="45593"/>
                </a:lnTo>
                <a:close/>
              </a:path>
              <a:path w="1482090" h="106679">
                <a:moveTo>
                  <a:pt x="1468648" y="45593"/>
                </a:moveTo>
                <a:lnTo>
                  <a:pt x="1466595" y="45593"/>
                </a:lnTo>
                <a:lnTo>
                  <a:pt x="1466595" y="60832"/>
                </a:lnTo>
                <a:lnTo>
                  <a:pt x="1468651" y="60832"/>
                </a:lnTo>
                <a:lnTo>
                  <a:pt x="1481709" y="53212"/>
                </a:lnTo>
                <a:lnTo>
                  <a:pt x="1468648" y="45593"/>
                </a:lnTo>
                <a:close/>
              </a:path>
              <a:path w="1482090" h="106679">
                <a:moveTo>
                  <a:pt x="1462786" y="46608"/>
                </a:moveTo>
                <a:lnTo>
                  <a:pt x="1451467" y="53212"/>
                </a:lnTo>
                <a:lnTo>
                  <a:pt x="1462786" y="59817"/>
                </a:lnTo>
                <a:lnTo>
                  <a:pt x="1462786" y="46608"/>
                </a:lnTo>
                <a:close/>
              </a:path>
              <a:path w="1482090" h="106679">
                <a:moveTo>
                  <a:pt x="1466595" y="46608"/>
                </a:moveTo>
                <a:lnTo>
                  <a:pt x="1462786" y="46608"/>
                </a:lnTo>
                <a:lnTo>
                  <a:pt x="1462786" y="59817"/>
                </a:lnTo>
                <a:lnTo>
                  <a:pt x="1466595" y="59817"/>
                </a:lnTo>
                <a:lnTo>
                  <a:pt x="1466595" y="46608"/>
                </a:lnTo>
                <a:close/>
              </a:path>
              <a:path w="1482090" h="106679">
                <a:moveTo>
                  <a:pt x="1390522" y="0"/>
                </a:moveTo>
                <a:lnTo>
                  <a:pt x="1385950" y="1269"/>
                </a:lnTo>
                <a:lnTo>
                  <a:pt x="1383791" y="4952"/>
                </a:lnTo>
                <a:lnTo>
                  <a:pt x="1381633" y="8508"/>
                </a:lnTo>
                <a:lnTo>
                  <a:pt x="1382903" y="13207"/>
                </a:lnTo>
                <a:lnTo>
                  <a:pt x="1451467" y="53212"/>
                </a:lnTo>
                <a:lnTo>
                  <a:pt x="1462786" y="46608"/>
                </a:lnTo>
                <a:lnTo>
                  <a:pt x="1466595" y="46608"/>
                </a:lnTo>
                <a:lnTo>
                  <a:pt x="1466595" y="45593"/>
                </a:lnTo>
                <a:lnTo>
                  <a:pt x="1468648" y="45593"/>
                </a:lnTo>
                <a:lnTo>
                  <a:pt x="1390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73020" y="3407791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solidFill>
                  <a:srgbClr val="EE5846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EE5846"/>
                </a:solidFill>
                <a:latin typeface="Verdana"/>
                <a:cs typeface="Verdana"/>
              </a:rPr>
              <a:t>n</a:t>
            </a:r>
            <a:r>
              <a:rPr sz="1800" spc="25" dirty="0">
                <a:solidFill>
                  <a:srgbClr val="EE5846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9383" y="3425774"/>
            <a:ext cx="810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EE5846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sz="1800" spc="-70" dirty="0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EE5846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103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5" dirty="0">
                <a:solidFill>
                  <a:srgbClr val="BC5C45"/>
                </a:solidFill>
              </a:rPr>
              <a:t>Lets </a:t>
            </a:r>
            <a:r>
              <a:rPr sz="3200" spc="-254" dirty="0">
                <a:solidFill>
                  <a:srgbClr val="BC5C45"/>
                </a:solidFill>
              </a:rPr>
              <a:t>try </a:t>
            </a:r>
            <a:r>
              <a:rPr sz="3200" spc="85" dirty="0">
                <a:solidFill>
                  <a:srgbClr val="BC5C45"/>
                </a:solidFill>
              </a:rPr>
              <a:t>one </a:t>
            </a:r>
            <a:r>
              <a:rPr sz="3200" spc="-45" dirty="0">
                <a:solidFill>
                  <a:srgbClr val="BC5C45"/>
                </a:solidFill>
              </a:rPr>
              <a:t>more</a:t>
            </a:r>
            <a:r>
              <a:rPr sz="3200" spc="-655" dirty="0">
                <a:solidFill>
                  <a:srgbClr val="BC5C45"/>
                </a:solidFill>
              </a:rPr>
              <a:t> </a:t>
            </a:r>
            <a:r>
              <a:rPr sz="3200" spc="-70" dirty="0">
                <a:solidFill>
                  <a:srgbClr val="BC5C45"/>
                </a:solidFill>
              </a:rPr>
              <a:t>pattern!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312414" y="1400936"/>
            <a:ext cx="660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Verdana"/>
                <a:cs typeface="Verdana"/>
              </a:rPr>
              <a:t>read</a:t>
            </a:r>
            <a:r>
              <a:rPr sz="1500" spc="-19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2414" y="1629536"/>
            <a:ext cx="3485515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14" dirty="0">
                <a:latin typeface="Verdana"/>
                <a:cs typeface="Verdana"/>
              </a:rPr>
              <a:t>i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125" dirty="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-35" dirty="0">
                <a:latin typeface="Verdana"/>
                <a:cs typeface="Verdana"/>
              </a:rPr>
              <a:t>while </a:t>
            </a:r>
            <a:r>
              <a:rPr sz="1500" spc="-114" dirty="0">
                <a:latin typeface="Verdana"/>
                <a:cs typeface="Verdana"/>
              </a:rPr>
              <a:t>i </a:t>
            </a:r>
            <a:r>
              <a:rPr sz="1500" spc="-320" dirty="0">
                <a:latin typeface="Verdana"/>
                <a:cs typeface="Verdana"/>
              </a:rPr>
              <a:t>&lt;= </a:t>
            </a:r>
            <a:r>
              <a:rPr sz="1500" spc="-15" dirty="0">
                <a:latin typeface="Verdana"/>
                <a:cs typeface="Verdana"/>
              </a:rPr>
              <a:t>N</a:t>
            </a:r>
            <a:r>
              <a:rPr sz="1500" spc="-225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do</a:t>
            </a:r>
            <a:endParaRPr sz="1500">
              <a:latin typeface="Verdana"/>
              <a:cs typeface="Verdana"/>
            </a:endParaRPr>
          </a:p>
          <a:p>
            <a:pPr marL="858519" algn="just">
              <a:lnSpc>
                <a:spcPct val="100000"/>
              </a:lnSpc>
            </a:pP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125" dirty="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L="858519" algn="just">
              <a:lnSpc>
                <a:spcPct val="100000"/>
              </a:lnSpc>
            </a:pPr>
            <a:r>
              <a:rPr sz="1500" spc="-35" dirty="0">
                <a:latin typeface="Verdana"/>
                <a:cs typeface="Verdana"/>
              </a:rPr>
              <a:t>while </a:t>
            </a: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spc="-320" dirty="0">
                <a:latin typeface="Verdana"/>
                <a:cs typeface="Verdana"/>
              </a:rPr>
              <a:t>&lt;= </a:t>
            </a:r>
            <a:r>
              <a:rPr sz="1500" spc="-110" dirty="0">
                <a:latin typeface="Verdana"/>
                <a:cs typeface="Verdana"/>
              </a:rPr>
              <a:t>n-i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do</a:t>
            </a:r>
            <a:endParaRPr sz="15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</a:pPr>
            <a:r>
              <a:rPr sz="1500" spc="-70" dirty="0">
                <a:latin typeface="Verdana"/>
                <a:cs typeface="Verdana"/>
              </a:rPr>
              <a:t>print </a:t>
            </a:r>
            <a:r>
              <a:rPr sz="1500" spc="120" dirty="0">
                <a:latin typeface="Verdana"/>
                <a:cs typeface="Verdana"/>
              </a:rPr>
              <a:t>‘</a:t>
            </a:r>
            <a:r>
              <a:rPr sz="1500" spc="-190" dirty="0">
                <a:latin typeface="Verdana"/>
                <a:cs typeface="Verdana"/>
              </a:rPr>
              <a:t> </a:t>
            </a:r>
            <a:r>
              <a:rPr sz="1500" spc="120" dirty="0">
                <a:latin typeface="Verdana"/>
                <a:cs typeface="Verdana"/>
              </a:rPr>
              <a:t>‘</a:t>
            </a:r>
            <a:endParaRPr sz="15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</a:pP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spc="-320" dirty="0">
                <a:latin typeface="Verdana"/>
                <a:cs typeface="Verdana"/>
              </a:rPr>
              <a:t>+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125" dirty="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L="858519" algn="just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endwhile</a:t>
            </a:r>
            <a:endParaRPr sz="1500">
              <a:latin typeface="Verdana"/>
              <a:cs typeface="Verdana"/>
            </a:endParaRPr>
          </a:p>
          <a:p>
            <a:pPr marL="858519" marR="908685">
              <a:lnSpc>
                <a:spcPct val="100000"/>
              </a:lnSpc>
            </a:pP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30" dirty="0">
                <a:latin typeface="Verdana"/>
                <a:cs typeface="Verdana"/>
              </a:rPr>
              <a:t>1, </a:t>
            </a:r>
            <a:r>
              <a:rPr sz="1500" dirty="0">
                <a:latin typeface="Verdana"/>
                <a:cs typeface="Verdana"/>
              </a:rPr>
              <a:t>value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25" dirty="0">
                <a:latin typeface="Verdana"/>
                <a:cs typeface="Verdana"/>
              </a:rPr>
              <a:t>1  </a:t>
            </a:r>
            <a:r>
              <a:rPr sz="1500" spc="-35" dirty="0">
                <a:latin typeface="Verdana"/>
                <a:cs typeface="Verdana"/>
              </a:rPr>
              <a:t>while </a:t>
            </a: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spc="-320" dirty="0">
                <a:latin typeface="Verdana"/>
                <a:cs typeface="Verdana"/>
              </a:rPr>
              <a:t>&lt;= </a:t>
            </a:r>
            <a:r>
              <a:rPr sz="1500" spc="-190" dirty="0">
                <a:latin typeface="Verdana"/>
                <a:cs typeface="Verdana"/>
              </a:rPr>
              <a:t>2*i </a:t>
            </a:r>
            <a:r>
              <a:rPr sz="1500" spc="-185" dirty="0">
                <a:latin typeface="Verdana"/>
                <a:cs typeface="Verdana"/>
              </a:rPr>
              <a:t>- </a:t>
            </a:r>
            <a:r>
              <a:rPr sz="1500" spc="-125" dirty="0">
                <a:latin typeface="Verdana"/>
                <a:cs typeface="Verdana"/>
              </a:rPr>
              <a:t>1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do</a:t>
            </a:r>
            <a:endParaRPr sz="15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</a:pPr>
            <a:r>
              <a:rPr sz="1500" spc="-65" dirty="0">
                <a:latin typeface="Verdana"/>
                <a:cs typeface="Verdana"/>
              </a:rPr>
              <a:t>print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value</a:t>
            </a:r>
            <a:endParaRPr sz="15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  <a:spcBef>
                <a:spcPts val="5"/>
              </a:spcBef>
            </a:pP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spc="-320" dirty="0">
                <a:latin typeface="Verdana"/>
                <a:cs typeface="Verdana"/>
              </a:rPr>
              <a:t>+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125" dirty="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value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Verdana"/>
                <a:cs typeface="Verdana"/>
              </a:rPr>
              <a:t>value </a:t>
            </a:r>
            <a:r>
              <a:rPr sz="1500" spc="-320" dirty="0">
                <a:latin typeface="Verdana"/>
                <a:cs typeface="Verdana"/>
              </a:rPr>
              <a:t>+</a:t>
            </a:r>
            <a:r>
              <a:rPr sz="1500" spc="-200" dirty="0">
                <a:latin typeface="Verdana"/>
                <a:cs typeface="Verdana"/>
              </a:rPr>
              <a:t> </a:t>
            </a:r>
            <a:r>
              <a:rPr sz="1500" spc="-125" dirty="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L="858519" marR="1771650" algn="just">
              <a:lnSpc>
                <a:spcPct val="100000"/>
              </a:lnSpc>
            </a:pPr>
            <a:r>
              <a:rPr sz="1500" spc="20" dirty="0">
                <a:latin typeface="Verdana"/>
                <a:cs typeface="Verdana"/>
              </a:rPr>
              <a:t>e</a:t>
            </a:r>
            <a:r>
              <a:rPr sz="1500" spc="10" dirty="0">
                <a:latin typeface="Verdana"/>
                <a:cs typeface="Verdana"/>
              </a:rPr>
              <a:t>n</a:t>
            </a:r>
            <a:r>
              <a:rPr sz="1500" spc="40" dirty="0">
                <a:latin typeface="Verdana"/>
                <a:cs typeface="Verdana"/>
              </a:rPr>
              <a:t>d</a:t>
            </a:r>
            <a:r>
              <a:rPr sz="1500" spc="60" dirty="0">
                <a:latin typeface="Verdana"/>
                <a:cs typeface="Verdana"/>
              </a:rPr>
              <a:t>w</a:t>
            </a:r>
            <a:r>
              <a:rPr sz="1500" spc="-105" dirty="0">
                <a:latin typeface="Verdana"/>
                <a:cs typeface="Verdana"/>
              </a:rPr>
              <a:t>h</a:t>
            </a:r>
            <a:r>
              <a:rPr sz="1500" spc="-4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55" dirty="0">
                <a:latin typeface="Verdana"/>
                <a:cs typeface="Verdana"/>
              </a:rPr>
              <a:t>e  </a:t>
            </a:r>
            <a:r>
              <a:rPr sz="1500" spc="-70" dirty="0">
                <a:latin typeface="Verdana"/>
                <a:cs typeface="Verdana"/>
              </a:rPr>
              <a:t>print </a:t>
            </a:r>
            <a:r>
              <a:rPr sz="1500" spc="105" dirty="0">
                <a:latin typeface="Verdana"/>
                <a:cs typeface="Verdana"/>
              </a:rPr>
              <a:t>‘\n’  </a:t>
            </a:r>
            <a:r>
              <a:rPr sz="1500" spc="-114" dirty="0">
                <a:latin typeface="Verdana"/>
                <a:cs typeface="Verdana"/>
              </a:rPr>
              <a:t>i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14" dirty="0">
                <a:latin typeface="Verdana"/>
                <a:cs typeface="Verdana"/>
              </a:rPr>
              <a:t>i </a:t>
            </a:r>
            <a:r>
              <a:rPr sz="1500" spc="-320" dirty="0">
                <a:latin typeface="Verdana"/>
                <a:cs typeface="Verdana"/>
              </a:rPr>
              <a:t>+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-125" dirty="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L="12700" marR="2617470">
              <a:lnSpc>
                <a:spcPct val="100000"/>
              </a:lnSpc>
            </a:pPr>
            <a:r>
              <a:rPr sz="1500" spc="20" dirty="0">
                <a:latin typeface="Verdana"/>
                <a:cs typeface="Verdana"/>
              </a:rPr>
              <a:t>e</a:t>
            </a:r>
            <a:r>
              <a:rPr sz="1500" spc="10" dirty="0">
                <a:latin typeface="Verdana"/>
                <a:cs typeface="Verdana"/>
              </a:rPr>
              <a:t>n</a:t>
            </a:r>
            <a:r>
              <a:rPr sz="1500" spc="40" dirty="0">
                <a:latin typeface="Verdana"/>
                <a:cs typeface="Verdana"/>
              </a:rPr>
              <a:t>d</a:t>
            </a:r>
            <a:r>
              <a:rPr sz="1500" spc="60" dirty="0">
                <a:latin typeface="Verdana"/>
                <a:cs typeface="Verdana"/>
              </a:rPr>
              <a:t>w</a:t>
            </a:r>
            <a:r>
              <a:rPr sz="1500" spc="-105" dirty="0">
                <a:latin typeface="Verdana"/>
                <a:cs typeface="Verdana"/>
              </a:rPr>
              <a:t>h</a:t>
            </a:r>
            <a:r>
              <a:rPr sz="1500" spc="-4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55" dirty="0">
                <a:latin typeface="Verdana"/>
                <a:cs typeface="Verdana"/>
              </a:rPr>
              <a:t>e  </a:t>
            </a:r>
            <a:r>
              <a:rPr sz="1500" spc="-70" dirty="0">
                <a:latin typeface="Verdana"/>
                <a:cs typeface="Verdana"/>
              </a:rPr>
              <a:t>exit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1013" y="1341501"/>
            <a:ext cx="167449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123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12345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1234567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123456789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5" dirty="0">
                <a:solidFill>
                  <a:srgbClr val="BC5C45"/>
                </a:solidFill>
              </a:rPr>
              <a:t>to</a:t>
            </a:r>
            <a:r>
              <a:rPr sz="3200" spc="-365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try?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459855" cy="353885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5" dirty="0">
                <a:latin typeface="Verdana"/>
                <a:cs typeface="Verdana"/>
              </a:rPr>
              <a:t>Convert </a:t>
            </a:r>
            <a:r>
              <a:rPr sz="2400" spc="-100" dirty="0">
                <a:latin typeface="Verdana"/>
                <a:cs typeface="Verdana"/>
              </a:rPr>
              <a:t>your </a:t>
            </a:r>
            <a:r>
              <a:rPr sz="2400" spc="-45" dirty="0">
                <a:latin typeface="Verdana"/>
                <a:cs typeface="Verdana"/>
              </a:rPr>
              <a:t>flowcharts </a:t>
            </a:r>
            <a:r>
              <a:rPr sz="2400" spc="-60" dirty="0">
                <a:latin typeface="Verdana"/>
                <a:cs typeface="Verdana"/>
              </a:rPr>
              <a:t>into  </a:t>
            </a:r>
            <a:r>
              <a:rPr sz="2400" spc="45" dirty="0">
                <a:latin typeface="Verdana"/>
                <a:cs typeface="Verdana"/>
              </a:rPr>
              <a:t>pseudocode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below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pattern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Courier New"/>
                <a:cs typeface="Courier New"/>
              </a:rPr>
              <a:t>1</a:t>
            </a:r>
          </a:p>
          <a:p>
            <a:pPr marR="4417060" algn="ct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232</a:t>
            </a:r>
            <a:endParaRPr sz="2400" dirty="0">
              <a:latin typeface="Courier New"/>
              <a:cs typeface="Courier New"/>
            </a:endParaRPr>
          </a:p>
          <a:p>
            <a:pPr marR="4417060" algn="ctr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34543</a:t>
            </a:r>
            <a:endParaRPr sz="2400" dirty="0">
              <a:latin typeface="Courier New"/>
              <a:cs typeface="Courier New"/>
            </a:endParaRPr>
          </a:p>
          <a:p>
            <a:pPr marR="441261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4567654</a:t>
            </a:r>
          </a:p>
          <a:p>
            <a:pPr marR="4414520" algn="ctr">
              <a:lnSpc>
                <a:spcPct val="100000"/>
              </a:lnSpc>
              <a:spcBef>
                <a:spcPts val="635"/>
              </a:spcBef>
            </a:pPr>
            <a:r>
              <a:rPr sz="2400" spc="-5" dirty="0">
                <a:latin typeface="Courier New"/>
                <a:cs typeface="Courier New"/>
              </a:rPr>
              <a:t>567898765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295" dirty="0">
                <a:solidFill>
                  <a:srgbClr val="BC5C45"/>
                </a:solidFill>
                <a:latin typeface="Verdana"/>
                <a:cs typeface="Verdana"/>
              </a:rPr>
              <a:t>III.</a:t>
            </a:r>
            <a:r>
              <a:rPr sz="1800" spc="-24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find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sum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its </a:t>
            </a:r>
            <a:r>
              <a:rPr sz="2400" spc="-90" dirty="0">
                <a:latin typeface="Verdana"/>
                <a:cs typeface="Verdana"/>
              </a:rPr>
              <a:t>digits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4806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0970" algn="l"/>
              </a:tabLst>
            </a:pPr>
            <a:r>
              <a:rPr sz="3200" spc="-484" dirty="0">
                <a:solidFill>
                  <a:srgbClr val="BC5C45"/>
                </a:solidFill>
              </a:rPr>
              <a:t>BT</a:t>
            </a:r>
            <a:r>
              <a:rPr sz="3200" spc="-235" dirty="0">
                <a:solidFill>
                  <a:srgbClr val="BC5C45"/>
                </a:solidFill>
              </a:rPr>
              <a:t> </a:t>
            </a:r>
            <a:r>
              <a:rPr sz="3200" spc="-434" dirty="0">
                <a:solidFill>
                  <a:srgbClr val="BC5C45"/>
                </a:solidFill>
              </a:rPr>
              <a:t>–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415" dirty="0">
                <a:solidFill>
                  <a:srgbClr val="BC5C45"/>
                </a:solidFill>
              </a:rPr>
              <a:t>4:	</a:t>
            </a:r>
            <a:r>
              <a:rPr sz="3200" spc="-90" dirty="0">
                <a:solidFill>
                  <a:srgbClr val="BC5C45"/>
                </a:solidFill>
              </a:rPr>
              <a:t>Criminal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5" dirty="0">
                <a:solidFill>
                  <a:srgbClr val="BC5C45"/>
                </a:solidFill>
              </a:rPr>
              <a:t>Cupbearers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80340" marR="5080">
              <a:lnSpc>
                <a:spcPct val="80000"/>
              </a:lnSpc>
              <a:spcBef>
                <a:spcPts val="625"/>
              </a:spcBef>
            </a:pPr>
            <a:r>
              <a:rPr spc="15" dirty="0"/>
              <a:t>An</a:t>
            </a:r>
            <a:r>
              <a:rPr spc="-140" dirty="0"/>
              <a:t> </a:t>
            </a:r>
            <a:r>
              <a:rPr spc="-70" dirty="0"/>
              <a:t>evil</a:t>
            </a:r>
            <a:r>
              <a:rPr spc="-190" dirty="0"/>
              <a:t> </a:t>
            </a:r>
            <a:r>
              <a:rPr spc="-75" dirty="0"/>
              <a:t>king</a:t>
            </a:r>
            <a:r>
              <a:rPr spc="-195" dirty="0"/>
              <a:t> </a:t>
            </a:r>
            <a:r>
              <a:rPr spc="-55" dirty="0"/>
              <a:t>has</a:t>
            </a:r>
            <a:r>
              <a:rPr spc="-160" dirty="0"/>
              <a:t> </a:t>
            </a:r>
            <a:r>
              <a:rPr spc="-190" dirty="0"/>
              <a:t>1000</a:t>
            </a:r>
            <a:r>
              <a:rPr spc="-130" dirty="0"/>
              <a:t> </a:t>
            </a:r>
            <a:r>
              <a:rPr spc="-55" dirty="0"/>
              <a:t>bottles</a:t>
            </a:r>
            <a:r>
              <a:rPr spc="-180" dirty="0"/>
              <a:t> </a:t>
            </a:r>
            <a:r>
              <a:rPr spc="10" dirty="0"/>
              <a:t>of</a:t>
            </a:r>
            <a:r>
              <a:rPr spc="-160" dirty="0"/>
              <a:t> </a:t>
            </a:r>
            <a:r>
              <a:rPr spc="-55" dirty="0"/>
              <a:t>wine.</a:t>
            </a:r>
            <a:r>
              <a:rPr spc="-180" dirty="0"/>
              <a:t> </a:t>
            </a:r>
            <a:r>
              <a:rPr spc="120" dirty="0"/>
              <a:t>A</a:t>
            </a:r>
            <a:r>
              <a:rPr spc="-170" dirty="0"/>
              <a:t> </a:t>
            </a:r>
            <a:r>
              <a:rPr spc="-20" dirty="0"/>
              <a:t>neighboring  </a:t>
            </a:r>
            <a:r>
              <a:rPr spc="45" dirty="0"/>
              <a:t>queen </a:t>
            </a:r>
            <a:r>
              <a:rPr spc="-75" dirty="0"/>
              <a:t>plots </a:t>
            </a:r>
            <a:r>
              <a:rPr spc="-10" dirty="0"/>
              <a:t>to </a:t>
            </a:r>
            <a:r>
              <a:rPr spc="-175" dirty="0"/>
              <a:t>kill </a:t>
            </a:r>
            <a:r>
              <a:rPr spc="-20" dirty="0"/>
              <a:t>the </a:t>
            </a:r>
            <a:r>
              <a:rPr spc="140" dirty="0"/>
              <a:t>bad </a:t>
            </a:r>
            <a:r>
              <a:rPr spc="-100" dirty="0"/>
              <a:t>king, </a:t>
            </a:r>
            <a:r>
              <a:rPr spc="80" dirty="0"/>
              <a:t>and </a:t>
            </a:r>
            <a:r>
              <a:rPr spc="-80" dirty="0"/>
              <a:t>sends </a:t>
            </a:r>
            <a:r>
              <a:rPr spc="175" dirty="0"/>
              <a:t>a  </a:t>
            </a:r>
            <a:r>
              <a:rPr spc="-80" dirty="0"/>
              <a:t>servant</a:t>
            </a:r>
            <a:r>
              <a:rPr spc="-180" dirty="0"/>
              <a:t> </a:t>
            </a:r>
            <a:r>
              <a:rPr spc="-10" dirty="0"/>
              <a:t>to</a:t>
            </a:r>
            <a:r>
              <a:rPr spc="-175" dirty="0"/>
              <a:t> </a:t>
            </a:r>
            <a:r>
              <a:rPr spc="-35" dirty="0"/>
              <a:t>poison</a:t>
            </a:r>
            <a:r>
              <a:rPr spc="-185" dirty="0"/>
              <a:t> </a:t>
            </a:r>
            <a:r>
              <a:rPr spc="-20" dirty="0"/>
              <a:t>the</a:t>
            </a:r>
            <a:r>
              <a:rPr spc="-180" dirty="0"/>
              <a:t> </a:t>
            </a:r>
            <a:r>
              <a:rPr spc="-55" dirty="0"/>
              <a:t>wine.</a:t>
            </a:r>
            <a:r>
              <a:rPr spc="-185" dirty="0"/>
              <a:t> </a:t>
            </a:r>
            <a:r>
              <a:rPr spc="-125" dirty="0"/>
              <a:t>The</a:t>
            </a:r>
            <a:r>
              <a:rPr spc="-155" dirty="0"/>
              <a:t> </a:t>
            </a:r>
            <a:r>
              <a:rPr spc="-125" dirty="0"/>
              <a:t>king's</a:t>
            </a:r>
            <a:r>
              <a:rPr spc="-200" dirty="0"/>
              <a:t> </a:t>
            </a:r>
            <a:r>
              <a:rPr spc="-40" dirty="0"/>
              <a:t>guards</a:t>
            </a:r>
            <a:r>
              <a:rPr spc="-140" dirty="0"/>
              <a:t> </a:t>
            </a:r>
            <a:r>
              <a:rPr spc="110" dirty="0"/>
              <a:t>catch  </a:t>
            </a:r>
            <a:r>
              <a:rPr spc="-20" dirty="0"/>
              <a:t>the</a:t>
            </a:r>
            <a:r>
              <a:rPr spc="-170" dirty="0"/>
              <a:t> </a:t>
            </a:r>
            <a:r>
              <a:rPr spc="-80" dirty="0"/>
              <a:t>servant</a:t>
            </a:r>
            <a:r>
              <a:rPr spc="-175" dirty="0"/>
              <a:t> </a:t>
            </a:r>
            <a:r>
              <a:rPr spc="-45" dirty="0"/>
              <a:t>after</a:t>
            </a:r>
            <a:r>
              <a:rPr spc="-175" dirty="0"/>
              <a:t> </a:t>
            </a:r>
            <a:r>
              <a:rPr spc="30" dirty="0"/>
              <a:t>he</a:t>
            </a:r>
            <a:r>
              <a:rPr spc="-160" dirty="0"/>
              <a:t> </a:t>
            </a:r>
            <a:r>
              <a:rPr spc="-60" dirty="0"/>
              <a:t>has</a:t>
            </a:r>
            <a:r>
              <a:rPr spc="-170" dirty="0"/>
              <a:t> </a:t>
            </a:r>
            <a:r>
              <a:rPr spc="-60" dirty="0"/>
              <a:t>only</a:t>
            </a:r>
            <a:r>
              <a:rPr spc="-180" dirty="0"/>
              <a:t> </a:t>
            </a:r>
            <a:r>
              <a:rPr spc="5" dirty="0"/>
              <a:t>poisoned</a:t>
            </a:r>
            <a:r>
              <a:rPr spc="-190" dirty="0"/>
              <a:t> </a:t>
            </a:r>
            <a:r>
              <a:rPr spc="55" dirty="0"/>
              <a:t>one</a:t>
            </a:r>
            <a:r>
              <a:rPr spc="-170" dirty="0"/>
              <a:t> </a:t>
            </a:r>
            <a:r>
              <a:rPr spc="-40" dirty="0"/>
              <a:t>bottle.</a:t>
            </a:r>
          </a:p>
          <a:p>
            <a:pPr marL="180340" marR="26034">
              <a:lnSpc>
                <a:spcPct val="80000"/>
              </a:lnSpc>
            </a:pPr>
            <a:r>
              <a:rPr spc="-125" dirty="0"/>
              <a:t>The</a:t>
            </a:r>
            <a:r>
              <a:rPr spc="-160" dirty="0"/>
              <a:t> </a:t>
            </a:r>
            <a:r>
              <a:rPr spc="-40" dirty="0"/>
              <a:t>guards</a:t>
            </a:r>
            <a:r>
              <a:rPr spc="-135" dirty="0"/>
              <a:t> </a:t>
            </a:r>
            <a:r>
              <a:rPr spc="-25" dirty="0"/>
              <a:t>don't</a:t>
            </a:r>
            <a:r>
              <a:rPr spc="-155" dirty="0"/>
              <a:t> </a:t>
            </a:r>
            <a:r>
              <a:rPr spc="-35" dirty="0"/>
              <a:t>know</a:t>
            </a:r>
            <a:r>
              <a:rPr spc="-175" dirty="0"/>
              <a:t> </a:t>
            </a:r>
            <a:r>
              <a:rPr spc="5" dirty="0"/>
              <a:t>which</a:t>
            </a:r>
            <a:r>
              <a:rPr spc="-180" dirty="0"/>
              <a:t> </a:t>
            </a:r>
            <a:r>
              <a:rPr spc="-15" dirty="0"/>
              <a:t>bottle</a:t>
            </a:r>
            <a:r>
              <a:rPr spc="-165" dirty="0"/>
              <a:t> </a:t>
            </a:r>
            <a:r>
              <a:rPr spc="-35" dirty="0"/>
              <a:t>was</a:t>
            </a:r>
            <a:r>
              <a:rPr spc="-180" dirty="0"/>
              <a:t> </a:t>
            </a:r>
            <a:r>
              <a:rPr spc="-20" dirty="0"/>
              <a:t>poisoned,  but</a:t>
            </a:r>
            <a:r>
              <a:rPr spc="-170" dirty="0"/>
              <a:t> </a:t>
            </a:r>
            <a:r>
              <a:rPr spc="-45" dirty="0"/>
              <a:t>they</a:t>
            </a:r>
            <a:r>
              <a:rPr spc="-180" dirty="0"/>
              <a:t> </a:t>
            </a:r>
            <a:r>
              <a:rPr spc="114" dirty="0"/>
              <a:t>do</a:t>
            </a:r>
            <a:r>
              <a:rPr spc="-155" dirty="0"/>
              <a:t> </a:t>
            </a:r>
            <a:r>
              <a:rPr spc="-30" dirty="0"/>
              <a:t>know</a:t>
            </a:r>
            <a:r>
              <a:rPr spc="-180" dirty="0"/>
              <a:t> </a:t>
            </a:r>
            <a:r>
              <a:rPr spc="-30" dirty="0"/>
              <a:t>that</a:t>
            </a:r>
            <a:r>
              <a:rPr spc="-180" dirty="0"/>
              <a:t> </a:t>
            </a:r>
            <a:r>
              <a:rPr spc="-20" dirty="0"/>
              <a:t>the</a:t>
            </a:r>
            <a:r>
              <a:rPr spc="-175" dirty="0"/>
              <a:t> </a:t>
            </a:r>
            <a:r>
              <a:rPr spc="-30" dirty="0"/>
              <a:t>poison</a:t>
            </a:r>
            <a:r>
              <a:rPr spc="-200" dirty="0"/>
              <a:t> </a:t>
            </a:r>
            <a:r>
              <a:rPr spc="-225" dirty="0"/>
              <a:t>is</a:t>
            </a:r>
            <a:r>
              <a:rPr spc="-185" dirty="0"/>
              <a:t> </a:t>
            </a:r>
            <a:r>
              <a:rPr spc="-100" dirty="0"/>
              <a:t>so</a:t>
            </a:r>
            <a:r>
              <a:rPr spc="-175" dirty="0"/>
              <a:t> </a:t>
            </a:r>
            <a:r>
              <a:rPr spc="5" dirty="0"/>
              <a:t>potent</a:t>
            </a:r>
            <a:r>
              <a:rPr spc="-180" dirty="0"/>
              <a:t> </a:t>
            </a:r>
            <a:r>
              <a:rPr spc="-30" dirty="0"/>
              <a:t>that  </a:t>
            </a:r>
            <a:r>
              <a:rPr spc="25" dirty="0"/>
              <a:t>even </a:t>
            </a:r>
            <a:r>
              <a:rPr spc="-120" dirty="0"/>
              <a:t>if </a:t>
            </a:r>
            <a:r>
              <a:rPr spc="-140" dirty="0"/>
              <a:t>it </a:t>
            </a:r>
            <a:r>
              <a:rPr spc="-35" dirty="0"/>
              <a:t>was </a:t>
            </a:r>
            <a:r>
              <a:rPr spc="-20" dirty="0"/>
              <a:t>diluted </a:t>
            </a:r>
            <a:r>
              <a:rPr spc="-190" dirty="0"/>
              <a:t>1,000,000 </a:t>
            </a:r>
            <a:r>
              <a:rPr spc="-125" dirty="0"/>
              <a:t>times, </a:t>
            </a:r>
            <a:r>
              <a:rPr spc="-140" dirty="0"/>
              <a:t>it </a:t>
            </a:r>
            <a:r>
              <a:rPr dirty="0"/>
              <a:t>would </a:t>
            </a:r>
            <a:r>
              <a:rPr spc="-185" dirty="0"/>
              <a:t>still  </a:t>
            </a:r>
            <a:r>
              <a:rPr spc="114" dirty="0"/>
              <a:t>be </a:t>
            </a:r>
            <a:r>
              <a:rPr spc="-35" dirty="0"/>
              <a:t>fatal. </a:t>
            </a:r>
            <a:r>
              <a:rPr spc="-100" dirty="0"/>
              <a:t>Furthermore, </a:t>
            </a:r>
            <a:r>
              <a:rPr spc="-20" dirty="0"/>
              <a:t>the </a:t>
            </a:r>
            <a:r>
              <a:rPr spc="-15" dirty="0"/>
              <a:t>effects </a:t>
            </a:r>
            <a:r>
              <a:rPr spc="5" dirty="0"/>
              <a:t>of </a:t>
            </a:r>
            <a:r>
              <a:rPr spc="-20" dirty="0"/>
              <a:t>the </a:t>
            </a:r>
            <a:r>
              <a:rPr spc="-35" dirty="0"/>
              <a:t>poison  </a:t>
            </a:r>
            <a:r>
              <a:rPr spc="-10" dirty="0"/>
              <a:t>take </a:t>
            </a:r>
            <a:r>
              <a:rPr spc="55" dirty="0"/>
              <a:t>one </a:t>
            </a:r>
            <a:r>
              <a:rPr spc="-40" dirty="0"/>
              <a:t>month </a:t>
            </a:r>
            <a:r>
              <a:rPr spc="-10" dirty="0"/>
              <a:t>to </a:t>
            </a:r>
            <a:r>
              <a:rPr spc="-50" dirty="0"/>
              <a:t>surface. </a:t>
            </a:r>
            <a:r>
              <a:rPr spc="-125" dirty="0"/>
              <a:t>The </a:t>
            </a:r>
            <a:r>
              <a:rPr spc="-75" dirty="0"/>
              <a:t>king </a:t>
            </a:r>
            <a:r>
              <a:rPr spc="40" dirty="0"/>
              <a:t>decides </a:t>
            </a:r>
            <a:r>
              <a:rPr spc="30" dirty="0"/>
              <a:t>he  </a:t>
            </a:r>
            <a:r>
              <a:rPr spc="-120" dirty="0"/>
              <a:t>will</a:t>
            </a:r>
            <a:r>
              <a:rPr spc="-200" dirty="0"/>
              <a:t> </a:t>
            </a:r>
            <a:r>
              <a:rPr spc="30" dirty="0"/>
              <a:t>get</a:t>
            </a:r>
            <a:r>
              <a:rPr spc="-160" dirty="0"/>
              <a:t> </a:t>
            </a:r>
            <a:r>
              <a:rPr spc="-40" dirty="0"/>
              <a:t>some</a:t>
            </a:r>
            <a:r>
              <a:rPr spc="-175" dirty="0"/>
              <a:t> </a:t>
            </a:r>
            <a:r>
              <a:rPr spc="5" dirty="0"/>
              <a:t>of</a:t>
            </a:r>
            <a:r>
              <a:rPr spc="-165" dirty="0"/>
              <a:t> his</a:t>
            </a:r>
            <a:r>
              <a:rPr spc="-190" dirty="0"/>
              <a:t> </a:t>
            </a:r>
            <a:r>
              <a:rPr spc="-114" dirty="0"/>
              <a:t>prisoners</a:t>
            </a:r>
            <a:r>
              <a:rPr spc="-190" dirty="0"/>
              <a:t> </a:t>
            </a:r>
            <a:r>
              <a:rPr spc="-105" dirty="0"/>
              <a:t>in</a:t>
            </a:r>
            <a:r>
              <a:rPr spc="-195" dirty="0"/>
              <a:t> </a:t>
            </a:r>
            <a:r>
              <a:rPr spc="-165" dirty="0"/>
              <a:t>his</a:t>
            </a:r>
            <a:r>
              <a:rPr spc="-190" dirty="0"/>
              <a:t> </a:t>
            </a:r>
            <a:r>
              <a:rPr spc="-80" dirty="0"/>
              <a:t>vast</a:t>
            </a:r>
            <a:r>
              <a:rPr spc="-170" dirty="0"/>
              <a:t> </a:t>
            </a:r>
            <a:r>
              <a:rPr spc="-5" dirty="0"/>
              <a:t>dungeons</a:t>
            </a:r>
            <a:r>
              <a:rPr spc="-180" dirty="0"/>
              <a:t> </a:t>
            </a:r>
            <a:r>
              <a:rPr spc="-10" dirty="0"/>
              <a:t>to  </a:t>
            </a:r>
            <a:r>
              <a:rPr spc="-114" dirty="0"/>
              <a:t>drink </a:t>
            </a:r>
            <a:r>
              <a:rPr spc="-20" dirty="0"/>
              <a:t>the </a:t>
            </a:r>
            <a:r>
              <a:rPr spc="-55" dirty="0"/>
              <a:t>wine. </a:t>
            </a:r>
            <a:r>
              <a:rPr b="1" spc="-254" dirty="0">
                <a:latin typeface="Verdana"/>
                <a:cs typeface="Verdana"/>
              </a:rPr>
              <a:t>Rather </a:t>
            </a:r>
            <a:r>
              <a:rPr b="1" spc="-215" dirty="0">
                <a:latin typeface="Verdana"/>
                <a:cs typeface="Verdana"/>
              </a:rPr>
              <a:t>than </a:t>
            </a:r>
            <a:r>
              <a:rPr b="1" spc="-235" dirty="0">
                <a:latin typeface="Verdana"/>
                <a:cs typeface="Verdana"/>
              </a:rPr>
              <a:t>using </a:t>
            </a:r>
            <a:r>
              <a:rPr b="1" spc="-345" dirty="0">
                <a:latin typeface="Verdana"/>
                <a:cs typeface="Verdana"/>
              </a:rPr>
              <a:t>1000</a:t>
            </a:r>
            <a:r>
              <a:rPr b="1" spc="-130" dirty="0">
                <a:latin typeface="Verdana"/>
                <a:cs typeface="Verdana"/>
              </a:rPr>
              <a:t> </a:t>
            </a:r>
            <a:r>
              <a:rPr b="1" spc="-250" dirty="0">
                <a:latin typeface="Verdana"/>
                <a:cs typeface="Verdana"/>
              </a:rPr>
              <a:t>prisoners</a:t>
            </a:r>
          </a:p>
          <a:p>
            <a:pPr marL="180340" marR="125730">
              <a:lnSpc>
                <a:spcPct val="79900"/>
              </a:lnSpc>
              <a:spcBef>
                <a:spcPts val="20"/>
              </a:spcBef>
            </a:pPr>
            <a:r>
              <a:rPr b="1" spc="-60" dirty="0">
                <a:latin typeface="Verdana"/>
                <a:cs typeface="Verdana"/>
              </a:rPr>
              <a:t>each </a:t>
            </a:r>
            <a:r>
              <a:rPr b="1" spc="-180" dirty="0">
                <a:latin typeface="Verdana"/>
                <a:cs typeface="Verdana"/>
              </a:rPr>
              <a:t>assigned </a:t>
            </a:r>
            <a:r>
              <a:rPr b="1" spc="-225" dirty="0">
                <a:latin typeface="Verdana"/>
                <a:cs typeface="Verdana"/>
              </a:rPr>
              <a:t>to </a:t>
            </a:r>
            <a:r>
              <a:rPr b="1" spc="-20" dirty="0">
                <a:latin typeface="Verdana"/>
                <a:cs typeface="Verdana"/>
              </a:rPr>
              <a:t>a </a:t>
            </a:r>
            <a:r>
              <a:rPr b="1" spc="-185" dirty="0">
                <a:latin typeface="Verdana"/>
                <a:cs typeface="Verdana"/>
              </a:rPr>
              <a:t>particular </a:t>
            </a:r>
            <a:r>
              <a:rPr b="1" spc="-200" dirty="0">
                <a:latin typeface="Verdana"/>
                <a:cs typeface="Verdana"/>
              </a:rPr>
              <a:t>bottle, </a:t>
            </a:r>
            <a:r>
              <a:rPr b="1" spc="-290" dirty="0">
                <a:latin typeface="Verdana"/>
                <a:cs typeface="Verdana"/>
              </a:rPr>
              <a:t>this </a:t>
            </a:r>
            <a:r>
              <a:rPr b="1" spc="-200" dirty="0">
                <a:latin typeface="Verdana"/>
                <a:cs typeface="Verdana"/>
              </a:rPr>
              <a:t>king  </a:t>
            </a:r>
            <a:r>
              <a:rPr b="1" spc="-265" dirty="0">
                <a:latin typeface="Verdana"/>
                <a:cs typeface="Verdana"/>
              </a:rPr>
              <a:t>knows </a:t>
            </a:r>
            <a:r>
              <a:rPr b="1" spc="-240" dirty="0">
                <a:latin typeface="Verdana"/>
                <a:cs typeface="Verdana"/>
              </a:rPr>
              <a:t>that </a:t>
            </a:r>
            <a:r>
              <a:rPr b="1" spc="-155" dirty="0">
                <a:latin typeface="Verdana"/>
                <a:cs typeface="Verdana"/>
              </a:rPr>
              <a:t>he </a:t>
            </a:r>
            <a:r>
              <a:rPr b="1" spc="-165" dirty="0">
                <a:latin typeface="Verdana"/>
                <a:cs typeface="Verdana"/>
              </a:rPr>
              <a:t>needs </a:t>
            </a:r>
            <a:r>
              <a:rPr b="1" spc="-225" dirty="0">
                <a:latin typeface="Verdana"/>
                <a:cs typeface="Verdana"/>
              </a:rPr>
              <a:t>to </a:t>
            </a:r>
            <a:r>
              <a:rPr b="1" spc="-245" dirty="0">
                <a:latin typeface="Verdana"/>
                <a:cs typeface="Verdana"/>
              </a:rPr>
              <a:t>murder </a:t>
            </a:r>
            <a:r>
              <a:rPr b="1" spc="-180" dirty="0">
                <a:latin typeface="Verdana"/>
                <a:cs typeface="Verdana"/>
              </a:rPr>
              <a:t>no </a:t>
            </a:r>
            <a:r>
              <a:rPr b="1" spc="-204" dirty="0">
                <a:latin typeface="Verdana"/>
                <a:cs typeface="Verdana"/>
              </a:rPr>
              <a:t>more </a:t>
            </a:r>
            <a:r>
              <a:rPr b="1" spc="-220" dirty="0">
                <a:latin typeface="Verdana"/>
                <a:cs typeface="Verdana"/>
              </a:rPr>
              <a:t>than </a:t>
            </a:r>
            <a:r>
              <a:rPr b="1" spc="-340" dirty="0">
                <a:latin typeface="Verdana"/>
                <a:cs typeface="Verdana"/>
              </a:rPr>
              <a:t>10  </a:t>
            </a:r>
            <a:r>
              <a:rPr b="1" spc="-245" dirty="0">
                <a:latin typeface="Verdana"/>
                <a:cs typeface="Verdana"/>
              </a:rPr>
              <a:t>prisoners </a:t>
            </a:r>
            <a:r>
              <a:rPr b="1" spc="-225" dirty="0">
                <a:latin typeface="Verdana"/>
                <a:cs typeface="Verdana"/>
              </a:rPr>
              <a:t>to </a:t>
            </a:r>
            <a:r>
              <a:rPr b="1" spc="-220" dirty="0">
                <a:latin typeface="Verdana"/>
                <a:cs typeface="Verdana"/>
              </a:rPr>
              <a:t>figure </a:t>
            </a:r>
            <a:r>
              <a:rPr b="1" spc="-240" dirty="0">
                <a:latin typeface="Verdana"/>
                <a:cs typeface="Verdana"/>
              </a:rPr>
              <a:t>out </a:t>
            </a:r>
            <a:r>
              <a:rPr b="1" spc="-254" dirty="0">
                <a:latin typeface="Verdana"/>
                <a:cs typeface="Verdana"/>
              </a:rPr>
              <a:t>what </a:t>
            </a:r>
            <a:r>
              <a:rPr b="1" spc="-200" dirty="0">
                <a:latin typeface="Verdana"/>
                <a:cs typeface="Verdana"/>
              </a:rPr>
              <a:t>bottle </a:t>
            </a:r>
            <a:r>
              <a:rPr b="1" spc="-285" dirty="0">
                <a:latin typeface="Verdana"/>
                <a:cs typeface="Verdana"/>
              </a:rPr>
              <a:t>is </a:t>
            </a:r>
            <a:r>
              <a:rPr b="1" spc="-165" dirty="0">
                <a:latin typeface="Verdana"/>
                <a:cs typeface="Verdana"/>
              </a:rPr>
              <a:t>poisoned, </a:t>
            </a:r>
            <a:r>
              <a:rPr b="1" spc="-125" dirty="0">
                <a:latin typeface="Verdana"/>
                <a:cs typeface="Verdana"/>
              </a:rPr>
              <a:t>and  </a:t>
            </a:r>
            <a:r>
              <a:rPr b="1" spc="-275" dirty="0">
                <a:latin typeface="Verdana"/>
                <a:cs typeface="Verdana"/>
              </a:rPr>
              <a:t>will still </a:t>
            </a:r>
            <a:r>
              <a:rPr b="1" spc="-75" dirty="0">
                <a:latin typeface="Verdana"/>
                <a:cs typeface="Verdana"/>
              </a:rPr>
              <a:t>be </a:t>
            </a:r>
            <a:r>
              <a:rPr b="1" spc="-100" dirty="0">
                <a:latin typeface="Verdana"/>
                <a:cs typeface="Verdana"/>
              </a:rPr>
              <a:t>able </a:t>
            </a:r>
            <a:r>
              <a:rPr b="1" spc="-225" dirty="0">
                <a:latin typeface="Verdana"/>
                <a:cs typeface="Verdana"/>
              </a:rPr>
              <a:t>to </a:t>
            </a:r>
            <a:r>
              <a:rPr b="1" spc="-235" dirty="0">
                <a:latin typeface="Verdana"/>
                <a:cs typeface="Verdana"/>
              </a:rPr>
              <a:t>drink </a:t>
            </a:r>
            <a:r>
              <a:rPr b="1" spc="-215" dirty="0">
                <a:latin typeface="Verdana"/>
                <a:cs typeface="Verdana"/>
              </a:rPr>
              <a:t>the </a:t>
            </a:r>
            <a:r>
              <a:rPr b="1" spc="-285" dirty="0">
                <a:latin typeface="Verdana"/>
                <a:cs typeface="Verdana"/>
              </a:rPr>
              <a:t>rest </a:t>
            </a:r>
            <a:r>
              <a:rPr b="1" spc="-215" dirty="0">
                <a:latin typeface="Verdana"/>
                <a:cs typeface="Verdana"/>
              </a:rPr>
              <a:t>of the </a:t>
            </a:r>
            <a:r>
              <a:rPr b="1" spc="-235" dirty="0">
                <a:latin typeface="Verdana"/>
                <a:cs typeface="Verdana"/>
              </a:rPr>
              <a:t>wine </a:t>
            </a:r>
            <a:r>
              <a:rPr b="1" spc="-240" dirty="0">
                <a:latin typeface="Verdana"/>
                <a:cs typeface="Verdana"/>
              </a:rPr>
              <a:t>in </a:t>
            </a:r>
            <a:r>
              <a:rPr b="1" spc="-335" dirty="0">
                <a:latin typeface="Verdana"/>
                <a:cs typeface="Verdana"/>
              </a:rPr>
              <a:t>5  </a:t>
            </a:r>
            <a:r>
              <a:rPr b="1" spc="-215" dirty="0">
                <a:latin typeface="Verdana"/>
                <a:cs typeface="Verdana"/>
              </a:rPr>
              <a:t>weeks time. </a:t>
            </a:r>
            <a:r>
              <a:rPr b="1" spc="-295" dirty="0">
                <a:latin typeface="Verdana"/>
                <a:cs typeface="Verdana"/>
              </a:rPr>
              <a:t>How </a:t>
            </a:r>
            <a:r>
              <a:rPr b="1" spc="-155" dirty="0">
                <a:latin typeface="Verdana"/>
                <a:cs typeface="Verdana"/>
              </a:rPr>
              <a:t>does he </a:t>
            </a:r>
            <a:r>
              <a:rPr b="1" spc="-204" dirty="0">
                <a:latin typeface="Verdana"/>
                <a:cs typeface="Verdana"/>
              </a:rPr>
              <a:t>pull </a:t>
            </a:r>
            <a:r>
              <a:rPr b="1" spc="-290" dirty="0">
                <a:latin typeface="Verdana"/>
                <a:cs typeface="Verdana"/>
              </a:rPr>
              <a:t>this</a:t>
            </a:r>
            <a:r>
              <a:rPr b="1" spc="-140" dirty="0">
                <a:latin typeface="Verdana"/>
                <a:cs typeface="Verdana"/>
              </a:rPr>
              <a:t> </a:t>
            </a:r>
            <a:r>
              <a:rPr b="1" spc="-160" dirty="0">
                <a:latin typeface="Verdana"/>
                <a:cs typeface="Verdana"/>
              </a:rPr>
              <a:t>off</a:t>
            </a:r>
            <a:r>
              <a:rPr spc="-160" dirty="0"/>
              <a:t>?</a:t>
            </a: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001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110" dirty="0">
                <a:solidFill>
                  <a:srgbClr val="BC5C45"/>
                </a:solidFill>
              </a:rPr>
              <a:t>next </a:t>
            </a:r>
            <a:r>
              <a:rPr sz="3200" spc="-85" dirty="0">
                <a:solidFill>
                  <a:srgbClr val="BC5C45"/>
                </a:solidFill>
              </a:rPr>
              <a:t>class</a:t>
            </a:r>
            <a:r>
              <a:rPr sz="3200" spc="-525" dirty="0">
                <a:solidFill>
                  <a:srgbClr val="BC5C45"/>
                </a:solidFill>
              </a:rPr>
              <a:t> </a:t>
            </a:r>
            <a:r>
              <a:rPr sz="3200" spc="75" dirty="0">
                <a:solidFill>
                  <a:srgbClr val="BC5C45"/>
                </a:solidFill>
              </a:rPr>
              <a:t>about?</a:t>
            </a:r>
            <a:endParaRPr sz="3200"/>
          </a:p>
        </p:txBody>
      </p:sp>
      <p:sp>
        <p:nvSpPr>
          <p:cNvPr id="4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186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solidFill>
                  <a:srgbClr val="BC5C45"/>
                </a:solidFill>
              </a:rPr>
              <a:t>Programming </a:t>
            </a:r>
            <a:r>
              <a:rPr sz="3200" spc="-50" dirty="0">
                <a:solidFill>
                  <a:srgbClr val="BC5C45"/>
                </a:solidFill>
              </a:rPr>
              <a:t>Fundamentals </a:t>
            </a:r>
            <a:r>
              <a:rPr sz="3200" spc="-390" dirty="0">
                <a:solidFill>
                  <a:srgbClr val="BC5C45"/>
                </a:solidFill>
              </a:rPr>
              <a:t>-</a:t>
            </a:r>
            <a:r>
              <a:rPr sz="3200" spc="-680" dirty="0">
                <a:solidFill>
                  <a:srgbClr val="BC5C45"/>
                </a:solidFill>
              </a:rPr>
              <a:t> </a:t>
            </a:r>
            <a:r>
              <a:rPr sz="3200" spc="-260" dirty="0">
                <a:solidFill>
                  <a:srgbClr val="BC5C45"/>
                </a:solidFill>
              </a:rPr>
              <a:t>1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3342640" cy="224163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0" dirty="0">
                <a:latin typeface="Verdana"/>
                <a:cs typeface="Verdana"/>
              </a:rPr>
              <a:t>Basic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syntax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C++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 err="1" smtClean="0">
                <a:latin typeface="Verdana"/>
                <a:cs typeface="Verdana"/>
              </a:rPr>
              <a:t>Datatypes</a:t>
            </a:r>
            <a:r>
              <a:rPr sz="2400" spc="-45" dirty="0" smtClean="0">
                <a:latin typeface="Verdana"/>
                <a:cs typeface="Verdana"/>
              </a:rPr>
              <a:t>/Variables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0" dirty="0">
                <a:latin typeface="Verdana"/>
                <a:cs typeface="Verdana"/>
              </a:rPr>
              <a:t>Constants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290" dirty="0">
                <a:latin typeface="Verdana"/>
                <a:cs typeface="Verdana"/>
              </a:rPr>
              <a:t>If</a:t>
            </a:r>
            <a:r>
              <a:rPr sz="2400" spc="-53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else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5" dirty="0">
                <a:latin typeface="Verdana"/>
                <a:cs typeface="Verdana"/>
              </a:rPr>
              <a:t>while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25619" y="3294329"/>
            <a:ext cx="2152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</a:t>
            </a:r>
            <a:r>
              <a:rPr sz="3200" spc="-3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BC5C45"/>
                </a:solidFill>
                <a:latin typeface="Verdana"/>
                <a:cs typeface="Verdana"/>
              </a:rPr>
              <a:t>You!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0378" y="5748020"/>
            <a:ext cx="1383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spc="-20" dirty="0" err="1" smtClean="0">
                <a:solidFill>
                  <a:srgbClr val="0D0D0D"/>
                </a:solidFill>
                <a:latin typeface="Verdana"/>
                <a:cs typeface="Verdana"/>
              </a:rPr>
              <a:t>Kartik</a:t>
            </a:r>
            <a:r>
              <a:rPr lang="en-US" sz="1400" spc="-20" dirty="0" smtClean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lang="en-US" sz="1400" spc="-20" dirty="0" err="1" smtClean="0">
                <a:solidFill>
                  <a:srgbClr val="0D0D0D"/>
                </a:solidFill>
                <a:latin typeface="Verdana"/>
                <a:cs typeface="Verdana"/>
              </a:rPr>
              <a:t>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7097167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solidFill>
                  <a:srgbClr val="BC5C45"/>
                </a:solidFill>
              </a:rPr>
              <a:t>Tool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-65" dirty="0">
                <a:solidFill>
                  <a:srgbClr val="BC5C45"/>
                </a:solidFill>
              </a:rPr>
              <a:t>problems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790" dirty="0">
                <a:solidFill>
                  <a:srgbClr val="BC5C45"/>
                </a:solidFill>
              </a:rPr>
              <a:t> </a:t>
            </a:r>
            <a:r>
              <a:rPr lang="en-US" sz="3200" spc="-790" dirty="0" smtClean="0">
                <a:solidFill>
                  <a:srgbClr val="BC5C45"/>
                </a:solidFill>
              </a:rPr>
              <a:t> </a:t>
            </a:r>
            <a:r>
              <a:rPr sz="3200" spc="130" dirty="0" smtClean="0">
                <a:solidFill>
                  <a:srgbClr val="BC5C45"/>
                </a:solidFill>
              </a:rPr>
              <a:t>data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78751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communicate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create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solidFill>
                  <a:srgbClr val="BC5C45"/>
                </a:solidFill>
                <a:latin typeface="Verdana"/>
                <a:cs typeface="Verdana"/>
              </a:rPr>
              <a:t>Programs</a:t>
            </a:r>
            <a:r>
              <a:rPr sz="2400" spc="-9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  <a:tabLst>
                <a:tab pos="80708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70" dirty="0">
                <a:latin typeface="Verdana"/>
                <a:cs typeface="Verdana"/>
              </a:rPr>
              <a:t>So	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-245" dirty="0">
                <a:latin typeface="Verdana"/>
                <a:cs typeface="Verdana"/>
              </a:rPr>
              <a:t>is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45" dirty="0">
                <a:solidFill>
                  <a:srgbClr val="BC5C45"/>
                </a:solidFill>
                <a:latin typeface="Verdana"/>
                <a:cs typeface="Verdana"/>
              </a:rPr>
              <a:t>sequence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2400" spc="-110" dirty="0">
                <a:solidFill>
                  <a:srgbClr val="BC5C45"/>
                </a:solidFill>
                <a:latin typeface="Verdana"/>
                <a:cs typeface="Verdana"/>
              </a:rPr>
              <a:t>instructions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tells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how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perform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task.</a:t>
            </a:r>
            <a:endParaRPr sz="2400" dirty="0">
              <a:latin typeface="Verdana"/>
              <a:cs typeface="Verdana"/>
            </a:endParaRPr>
          </a:p>
          <a:p>
            <a:pPr marL="287020" marR="20066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When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follows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instructions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55" dirty="0">
                <a:latin typeface="Verdana"/>
                <a:cs typeface="Verdana"/>
              </a:rPr>
              <a:t>we  </a:t>
            </a:r>
            <a:r>
              <a:rPr sz="2400" spc="-85" dirty="0">
                <a:latin typeface="Verdana"/>
                <a:cs typeface="Verdana"/>
              </a:rPr>
              <a:t>say </a:t>
            </a:r>
            <a:r>
              <a:rPr sz="2400" spc="-150" dirty="0">
                <a:latin typeface="Verdana"/>
                <a:cs typeface="Verdana"/>
              </a:rPr>
              <a:t>it </a:t>
            </a:r>
            <a:r>
              <a:rPr sz="2400" spc="-15" dirty="0">
                <a:solidFill>
                  <a:srgbClr val="BC5C45"/>
                </a:solidFill>
                <a:latin typeface="Verdana"/>
                <a:cs typeface="Verdana"/>
              </a:rPr>
              <a:t>executes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4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program.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943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BC5C45"/>
                </a:solidFill>
              </a:rPr>
              <a:t>It’s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10" dirty="0">
                <a:solidFill>
                  <a:srgbClr val="BC5C45"/>
                </a:solidFill>
              </a:rPr>
              <a:t> </a:t>
            </a:r>
            <a:r>
              <a:rPr sz="3200" spc="5" dirty="0">
                <a:solidFill>
                  <a:srgbClr val="BC5C45"/>
                </a:solidFill>
              </a:rPr>
              <a:t>machine!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908175"/>
            <a:ext cx="674814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Computers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machine,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30" dirty="0">
                <a:latin typeface="Verdana"/>
                <a:cs typeface="Verdana"/>
              </a:rPr>
              <a:t>at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most </a:t>
            </a:r>
            <a:r>
              <a:rPr sz="2400" spc="30" dirty="0">
                <a:latin typeface="Verdana"/>
                <a:cs typeface="Verdana"/>
              </a:rPr>
              <a:t>basic </a:t>
            </a:r>
            <a:r>
              <a:rPr sz="2400" spc="-65" dirty="0">
                <a:latin typeface="Verdana"/>
                <a:cs typeface="Verdana"/>
              </a:rPr>
              <a:t>level, </a:t>
            </a:r>
            <a:r>
              <a:rPr sz="2400" spc="-50" dirty="0">
                <a:latin typeface="Verdana"/>
                <a:cs typeface="Verdana"/>
              </a:rPr>
              <a:t>they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20" dirty="0">
                <a:latin typeface="Verdana"/>
                <a:cs typeface="Verdana"/>
              </a:rPr>
              <a:t>collection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70" dirty="0">
                <a:latin typeface="Verdana"/>
                <a:cs typeface="Verdana"/>
              </a:rPr>
              <a:t>switches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where </a:t>
            </a:r>
            <a:r>
              <a:rPr sz="2400" b="1" spc="-365" dirty="0">
                <a:solidFill>
                  <a:srgbClr val="BC5C45"/>
                </a:solidFill>
                <a:latin typeface="Verdana"/>
                <a:cs typeface="Verdana"/>
              </a:rPr>
              <a:t>1 </a:t>
            </a:r>
            <a:r>
              <a:rPr sz="2400" spc="-95" dirty="0">
                <a:latin typeface="Verdana"/>
                <a:cs typeface="Verdana"/>
              </a:rPr>
              <a:t>represents </a:t>
            </a:r>
            <a:r>
              <a:rPr sz="2400" spc="50" dirty="0">
                <a:latin typeface="Verdana"/>
                <a:cs typeface="Verdana"/>
              </a:rPr>
              <a:t>“</a:t>
            </a:r>
            <a:r>
              <a:rPr sz="2400" spc="50" dirty="0">
                <a:solidFill>
                  <a:srgbClr val="BC5C45"/>
                </a:solidFill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”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0  </a:t>
            </a:r>
            <a:r>
              <a:rPr sz="2400" spc="-95" dirty="0">
                <a:latin typeface="Verdana"/>
                <a:cs typeface="Verdana"/>
              </a:rPr>
              <a:t>represents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“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off</a:t>
            </a:r>
            <a:r>
              <a:rPr sz="2400" spc="-20" dirty="0">
                <a:latin typeface="Verdana"/>
                <a:cs typeface="Verdana"/>
              </a:rPr>
              <a:t>”.</a:t>
            </a:r>
            <a:endParaRPr sz="2400" dirty="0">
              <a:latin typeface="Verdana"/>
              <a:cs typeface="Verdana"/>
            </a:endParaRPr>
          </a:p>
          <a:p>
            <a:pPr marL="287020" marR="111633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Everything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does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  </a:t>
            </a:r>
            <a:r>
              <a:rPr sz="2400" spc="-5" dirty="0">
                <a:latin typeface="Verdana"/>
                <a:cs typeface="Verdana"/>
              </a:rPr>
              <a:t>implemented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this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most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  </a:t>
            </a:r>
            <a:r>
              <a:rPr sz="2400" spc="-40" dirty="0">
                <a:latin typeface="Verdana"/>
                <a:cs typeface="Verdana"/>
              </a:rPr>
              <a:t>numbering </a:t>
            </a:r>
            <a:r>
              <a:rPr sz="2400" spc="-170" dirty="0">
                <a:latin typeface="Verdana"/>
                <a:cs typeface="Verdana"/>
              </a:rPr>
              <a:t>systems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360" dirty="0">
                <a:latin typeface="Verdana"/>
                <a:cs typeface="Verdana"/>
              </a:rPr>
              <a:t> </a:t>
            </a:r>
            <a:r>
              <a:rPr sz="2400" spc="-55" dirty="0" smtClean="0">
                <a:solidFill>
                  <a:srgbClr val="BC5C45"/>
                </a:solidFill>
                <a:latin typeface="Verdana"/>
                <a:cs typeface="Verdana"/>
              </a:rPr>
              <a:t>binary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9847" y="1594103"/>
            <a:ext cx="7133844" cy="408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600" y="2535174"/>
            <a:ext cx="72310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3200" spc="-415" dirty="0" smtClean="0">
                <a:solidFill>
                  <a:srgbClr val="BC5C45"/>
                </a:solidFill>
              </a:rPr>
              <a:t>    </a:t>
            </a:r>
            <a:r>
              <a:rPr sz="3200" spc="-415" dirty="0" smtClean="0">
                <a:solidFill>
                  <a:srgbClr val="BC5C45"/>
                </a:solidFill>
              </a:rPr>
              <a:t>Its </a:t>
            </a:r>
            <a:r>
              <a:rPr sz="3200" spc="-80" dirty="0">
                <a:solidFill>
                  <a:srgbClr val="BC5C45"/>
                </a:solidFill>
              </a:rPr>
              <a:t>nearly </a:t>
            </a:r>
            <a:r>
              <a:rPr sz="3200" spc="-105" dirty="0">
                <a:solidFill>
                  <a:srgbClr val="BC5C45"/>
                </a:solidFill>
              </a:rPr>
              <a:t>impossible </a:t>
            </a:r>
            <a:r>
              <a:rPr sz="3200" spc="-10" dirty="0">
                <a:solidFill>
                  <a:srgbClr val="BC5C45"/>
                </a:solidFill>
              </a:rPr>
              <a:t>to </a:t>
            </a:r>
            <a:r>
              <a:rPr sz="3200" spc="-125" dirty="0">
                <a:solidFill>
                  <a:srgbClr val="BC5C45"/>
                </a:solidFill>
              </a:rPr>
              <a:t>write</a:t>
            </a:r>
            <a:r>
              <a:rPr sz="3200" spc="-650" dirty="0">
                <a:solidFill>
                  <a:srgbClr val="BC5C45"/>
                </a:solidFill>
              </a:rPr>
              <a:t> </a:t>
            </a:r>
            <a:r>
              <a:rPr sz="3200" spc="-160" dirty="0">
                <a:solidFill>
                  <a:srgbClr val="BC5C45"/>
                </a:solidFill>
              </a:rPr>
              <a:t>in  </a:t>
            </a:r>
            <a:r>
              <a:rPr lang="en-US" sz="3200" spc="-160" dirty="0" smtClean="0">
                <a:solidFill>
                  <a:srgbClr val="BC5C45"/>
                </a:solidFill>
              </a:rPr>
              <a:t>  			</a:t>
            </a:r>
            <a:r>
              <a:rPr sz="3200" spc="-190" dirty="0" smtClean="0">
                <a:solidFill>
                  <a:srgbClr val="BC5C45"/>
                </a:solidFill>
              </a:rPr>
              <a:t>Binary</a:t>
            </a:r>
            <a:r>
              <a:rPr sz="3200" spc="-190" dirty="0">
                <a:solidFill>
                  <a:srgbClr val="BC5C45"/>
                </a:solidFill>
              </a:rPr>
              <a:t>!</a:t>
            </a:r>
            <a:endParaRPr sz="3200" dirty="0"/>
          </a:p>
        </p:txBody>
      </p:sp>
      <p:sp>
        <p:nvSpPr>
          <p:cNvPr id="4" name="object 22"/>
          <p:cNvSpPr txBox="1"/>
          <p:nvPr/>
        </p:nvSpPr>
        <p:spPr>
          <a:xfrm>
            <a:off x="7090409" y="8001"/>
            <a:ext cx="1745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baseline="1543" dirty="0" smtClean="0">
                <a:solidFill>
                  <a:srgbClr val="EE5846"/>
                </a:solidFill>
                <a:latin typeface="Verdana"/>
                <a:cs typeface="Verdana"/>
              </a:rPr>
              <a:t>12 June’18</a:t>
            </a:r>
            <a:endParaRPr sz="2700" baseline="1543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2111</Words>
  <Application>Microsoft Office PowerPoint</Application>
  <PresentationFormat>On-screen Show (4:3)</PresentationFormat>
  <Paragraphs>397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Lecture-1</vt:lpstr>
      <vt:lpstr>BT-1 Hour Glass</vt:lpstr>
      <vt:lpstr>Course Structure</vt:lpstr>
      <vt:lpstr>Course Administration</vt:lpstr>
      <vt:lpstr>What does a computer do?</vt:lpstr>
      <vt:lpstr>Tool for solving problems with  data</vt:lpstr>
      <vt:lpstr>It’s a machine!</vt:lpstr>
      <vt:lpstr>Slide 8</vt:lpstr>
      <vt:lpstr>    Its nearly impossible to write in       Binary!</vt:lpstr>
      <vt:lpstr>Slide 10</vt:lpstr>
      <vt:lpstr>Slide 11</vt:lpstr>
      <vt:lpstr>What is programming language?</vt:lpstr>
      <vt:lpstr>Slide 13</vt:lpstr>
      <vt:lpstr>How do we work with High Level?</vt:lpstr>
      <vt:lpstr>Before we write a program for a</vt:lpstr>
      <vt:lpstr>So what is an algorithm?</vt:lpstr>
      <vt:lpstr>Expressing Algorithms?</vt:lpstr>
      <vt:lpstr>Two basic aspects of programming</vt:lpstr>
      <vt:lpstr>   To understand data we need to</vt:lpstr>
      <vt:lpstr>What are Variables?</vt:lpstr>
      <vt:lpstr>Variable Actions!</vt:lpstr>
      <vt:lpstr>Now lets talk about Instructions!</vt:lpstr>
      <vt:lpstr>What are instructions?</vt:lpstr>
      <vt:lpstr>Six basic computer instructions</vt:lpstr>
      <vt:lpstr>Time for Flowcharts!</vt:lpstr>
      <vt:lpstr>What is a flowchart?</vt:lpstr>
      <vt:lpstr>Flowchart components</vt:lpstr>
      <vt:lpstr>Lets look at few problems and their</vt:lpstr>
      <vt:lpstr>Slide 29</vt:lpstr>
      <vt:lpstr>12 June’18</vt:lpstr>
      <vt:lpstr>12 June’18</vt:lpstr>
      <vt:lpstr>Slide 32</vt:lpstr>
      <vt:lpstr>Time to try?</vt:lpstr>
      <vt:lpstr>Slide 34</vt:lpstr>
      <vt:lpstr>Some more examples!</vt:lpstr>
      <vt:lpstr>Slide 36</vt:lpstr>
      <vt:lpstr>Print the below pattern</vt:lpstr>
      <vt:lpstr>Time to try?</vt:lpstr>
      <vt:lpstr>Time for Brain Teasers!</vt:lpstr>
      <vt:lpstr>BT – 2: Apples and Oranges</vt:lpstr>
      <vt:lpstr>BT – 3: Average Salary</vt:lpstr>
      <vt:lpstr>Pseudocode!</vt:lpstr>
      <vt:lpstr>What is pseudocode?</vt:lpstr>
      <vt:lpstr>Notation for those basic six!</vt:lpstr>
      <vt:lpstr>Lets convert some flowcharts into</vt:lpstr>
      <vt:lpstr>Slide 46</vt:lpstr>
      <vt:lpstr>Pseudocode- Check if N is prime?</vt:lpstr>
      <vt:lpstr>Slide 48</vt:lpstr>
      <vt:lpstr>Pseudocode –Largest of N numbers</vt:lpstr>
      <vt:lpstr>Lets try one more pattern!</vt:lpstr>
      <vt:lpstr>Time to try?</vt:lpstr>
      <vt:lpstr>BT – 4: Criminal Cupbearers</vt:lpstr>
      <vt:lpstr>What is next class about?</vt:lpstr>
      <vt:lpstr>Programming Fundamentals - 1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KR</cp:lastModifiedBy>
  <cp:revision>22</cp:revision>
  <dcterms:created xsi:type="dcterms:W3CDTF">2018-06-11T11:27:57Z</dcterms:created>
  <dcterms:modified xsi:type="dcterms:W3CDTF">2018-06-12T07:53:18Z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