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0"/>
  </p:normalViewPr>
  <p:slideViewPr>
    <p:cSldViewPr>
      <p:cViewPr>
        <p:scale>
          <a:sx n="175" d="100"/>
          <a:sy n="175" d="100"/>
        </p:scale>
        <p:origin x="664" y="-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5906" y="3254197"/>
            <a:ext cx="30121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2498217"/>
            <a:ext cx="6762089" cy="214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634"/>
            <a:ext cx="3036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5" dirty="0">
                <a:solidFill>
                  <a:srgbClr val="BC5C45"/>
                </a:solidFill>
                <a:latin typeface="Verdana"/>
                <a:cs typeface="Verdana"/>
              </a:rPr>
              <a:t>Data</a:t>
            </a:r>
            <a:r>
              <a:rPr sz="3200" spc="-30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80" dirty="0">
                <a:solidFill>
                  <a:srgbClr val="BC5C45"/>
                </a:solidFill>
                <a:latin typeface="Verdana"/>
                <a:cs typeface="Verdana"/>
              </a:rPr>
              <a:t>Structures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46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95" dirty="0">
                <a:solidFill>
                  <a:srgbClr val="424242"/>
                </a:solidFill>
                <a:latin typeface="Verdana"/>
                <a:cs typeface="Verdana"/>
              </a:rPr>
              <a:t>Binary</a:t>
            </a:r>
            <a:r>
              <a:rPr sz="1800" spc="-22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24242"/>
                </a:solidFill>
                <a:latin typeface="Verdana"/>
                <a:cs typeface="Verdana"/>
              </a:rPr>
              <a:t>Trees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C0504D"/>
                </a:solidFill>
              </a:rPr>
              <a:t>Lecture-1</a:t>
            </a:r>
            <a:r>
              <a:rPr lang="en-US" sz="2400" spc="-90" dirty="0">
                <a:solidFill>
                  <a:srgbClr val="C0504D"/>
                </a:solidFill>
              </a:rPr>
              <a:t>5</a:t>
            </a:r>
            <a:endParaRPr sz="2400" dirty="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7715"/>
            <a:ext cx="138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err="1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lang="en-US" sz="1400" spc="-2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lang="en-US" sz="1400" spc="-20" dirty="0" err="1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033" y="3254197"/>
            <a:ext cx="3158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Any</a:t>
            </a:r>
            <a:r>
              <a:rPr spc="-345" dirty="0"/>
              <a:t> </a:t>
            </a:r>
            <a:r>
              <a:rPr spc="-60" dirty="0"/>
              <a:t>Doubts?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Binary</a:t>
            </a:r>
            <a:r>
              <a:rPr spc="-345" dirty="0"/>
              <a:t> </a:t>
            </a:r>
            <a:r>
              <a:rPr spc="-28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2085339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0" dirty="0"/>
              <a:t>Binary</a:t>
            </a:r>
            <a:r>
              <a:rPr sz="2900" spc="-320" dirty="0"/>
              <a:t> </a:t>
            </a:r>
            <a:r>
              <a:rPr sz="2900" spc="-200" dirty="0"/>
              <a:t>Trees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584452" y="1283207"/>
            <a:ext cx="5941567" cy="439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30492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0" dirty="0"/>
              <a:t>Binary Tree</a:t>
            </a:r>
            <a:r>
              <a:rPr sz="2900" spc="-385" dirty="0"/>
              <a:t> </a:t>
            </a:r>
            <a:r>
              <a:rPr sz="2900" spc="105" dirty="0"/>
              <a:t>Node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2461641"/>
            <a:ext cx="21050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2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class </a:t>
            </a:r>
            <a:r>
              <a:rPr sz="2400" spc="-70" dirty="0">
                <a:latin typeface="Verdana"/>
                <a:cs typeface="Verdana"/>
              </a:rPr>
              <a:t>node{  </a:t>
            </a: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10" dirty="0">
                <a:latin typeface="Verdana"/>
                <a:cs typeface="Verdana"/>
              </a:rPr>
              <a:t>data;  </a:t>
            </a:r>
            <a:r>
              <a:rPr sz="2400" spc="-35" dirty="0">
                <a:latin typeface="Verdana"/>
                <a:cs typeface="Verdana"/>
              </a:rPr>
              <a:t>node* </a:t>
            </a:r>
            <a:r>
              <a:rPr sz="2400" spc="-145" dirty="0">
                <a:latin typeface="Verdana"/>
                <a:cs typeface="Verdana"/>
              </a:rPr>
              <a:t>left;  </a:t>
            </a:r>
            <a:r>
              <a:rPr sz="2400" spc="-35" dirty="0">
                <a:latin typeface="Verdana"/>
                <a:cs typeface="Verdana"/>
              </a:rPr>
              <a:t>node*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right;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268351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45" dirty="0"/>
              <a:t>Input </a:t>
            </a:r>
            <a:r>
              <a:rPr sz="2900" spc="90" dirty="0"/>
              <a:t>&amp;</a:t>
            </a:r>
            <a:r>
              <a:rPr sz="2900" spc="-370" dirty="0"/>
              <a:t> </a:t>
            </a:r>
            <a:r>
              <a:rPr sz="2900" spc="-15" dirty="0"/>
              <a:t>Output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3119310"/>
            <a:ext cx="200723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95" dirty="0">
                <a:latin typeface="Verdana"/>
                <a:cs typeface="Verdana"/>
              </a:rPr>
              <a:t>Take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Input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40" dirty="0">
                <a:latin typeface="Verdana"/>
                <a:cs typeface="Verdana"/>
              </a:rPr>
              <a:t>Print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5" y="773430"/>
            <a:ext cx="39884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65" dirty="0"/>
              <a:t>Lets </a:t>
            </a:r>
            <a:r>
              <a:rPr sz="2900" spc="-130" dirty="0"/>
              <a:t>discuss </a:t>
            </a:r>
            <a:r>
              <a:rPr sz="2900" spc="240" dirty="0"/>
              <a:t>a</a:t>
            </a:r>
            <a:r>
              <a:rPr sz="2900" spc="-490" dirty="0"/>
              <a:t> </a:t>
            </a:r>
            <a:r>
              <a:rPr sz="2900" spc="-10" dirty="0"/>
              <a:t>problem</a:t>
            </a:r>
            <a:endParaRPr sz="2900"/>
          </a:p>
        </p:txBody>
      </p:sp>
      <p:sp>
        <p:nvSpPr>
          <p:cNvPr id="21" name="object 21"/>
          <p:cNvSpPr txBox="1"/>
          <p:nvPr/>
        </p:nvSpPr>
        <p:spPr>
          <a:xfrm>
            <a:off x="1190955" y="2498217"/>
            <a:ext cx="631571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25" dirty="0">
                <a:latin typeface="Verdana"/>
                <a:cs typeface="Verdana"/>
              </a:rPr>
              <a:t>Count </a:t>
            </a:r>
            <a:r>
              <a:rPr sz="2400" spc="-40" dirty="0">
                <a:latin typeface="Verdana"/>
                <a:cs typeface="Verdana"/>
              </a:rPr>
              <a:t>number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4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Nodes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45" dirty="0">
                <a:latin typeface="Verdana"/>
                <a:cs typeface="Verdana"/>
              </a:rPr>
              <a:t>Height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55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diameter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binary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35" dirty="0">
                <a:latin typeface="Verdana"/>
                <a:cs typeface="Verdana"/>
              </a:rPr>
              <a:t>Max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Sum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Problem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taking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either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child 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parent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node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sum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2374" y="773431"/>
            <a:ext cx="1925625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90" dirty="0"/>
              <a:t>Your</a:t>
            </a:r>
            <a:r>
              <a:rPr sz="2900" spc="-325" dirty="0"/>
              <a:t> </a:t>
            </a:r>
            <a:r>
              <a:rPr sz="2900" spc="-265" dirty="0"/>
              <a:t>Turn</a:t>
            </a:r>
            <a:endParaRPr sz="29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3119310"/>
            <a:ext cx="425958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node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30" dirty="0">
                <a:latin typeface="Verdana"/>
                <a:cs typeface="Verdana"/>
              </a:rPr>
              <a:t>Mirror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42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binary </a:t>
            </a:r>
            <a:r>
              <a:rPr sz="2400" spc="-45" dirty="0">
                <a:latin typeface="Verdana"/>
                <a:cs typeface="Verdana"/>
              </a:rPr>
              <a:t>tree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622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447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Another </a:t>
            </a:r>
            <a:r>
              <a:rPr sz="3200" spc="-165" dirty="0"/>
              <a:t>Traversal </a:t>
            </a:r>
            <a:r>
              <a:rPr sz="3200" spc="-125" dirty="0"/>
              <a:t>for </a:t>
            </a:r>
            <a:r>
              <a:rPr sz="3200" spc="-170" dirty="0"/>
              <a:t>Binary</a:t>
            </a:r>
            <a:r>
              <a:rPr sz="3200" spc="-740" dirty="0"/>
              <a:t> </a:t>
            </a:r>
            <a:r>
              <a:rPr sz="3200" spc="-215" dirty="0"/>
              <a:t>Trees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2265680"/>
            <a:ext cx="289242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110" dirty="0">
                <a:latin typeface="Verdana"/>
                <a:cs typeface="Verdana"/>
              </a:rPr>
              <a:t>Inorder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55" dirty="0">
                <a:latin typeface="Verdana"/>
                <a:cs typeface="Verdana"/>
              </a:rPr>
              <a:t>Preorder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65" dirty="0">
                <a:latin typeface="Verdana"/>
                <a:cs typeface="Verdana"/>
              </a:rPr>
              <a:t>Postorder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BC5C45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35" dirty="0">
                <a:latin typeface="Verdana"/>
                <a:cs typeface="Verdana"/>
              </a:rPr>
              <a:t>LevelOrder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latin typeface="Verdana"/>
                <a:cs typeface="Verdana"/>
              </a:rPr>
              <a:t>More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Questions…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103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Office Theme</vt:lpstr>
      <vt:lpstr>Lecture-15</vt:lpstr>
      <vt:lpstr>Any Doubts?</vt:lpstr>
      <vt:lpstr>Binary Trees</vt:lpstr>
      <vt:lpstr>Binary Trees</vt:lpstr>
      <vt:lpstr>Binary Tree Node</vt:lpstr>
      <vt:lpstr>Input &amp; Output</vt:lpstr>
      <vt:lpstr>Lets discuss a problem</vt:lpstr>
      <vt:lpstr>Your Turn</vt:lpstr>
      <vt:lpstr>Another Traversal for Binary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2</cp:revision>
  <dcterms:created xsi:type="dcterms:W3CDTF">2018-07-05T15:32:47Z</dcterms:created>
  <dcterms:modified xsi:type="dcterms:W3CDTF">2021-12-25T06:56:38Z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2018-07-05T00:00:00Z</vt:filetime>
  </property>
</Properties>
</file>