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07" r:id="rId3"/>
    <p:sldId id="417" r:id="rId4"/>
    <p:sldId id="423" r:id="rId5"/>
    <p:sldId id="421" r:id="rId6"/>
    <p:sldId id="419" r:id="rId7"/>
    <p:sldId id="412" r:id="rId8"/>
    <p:sldId id="424" r:id="rId9"/>
    <p:sldId id="408" r:id="rId10"/>
    <p:sldId id="409" r:id="rId11"/>
    <p:sldId id="425" r:id="rId12"/>
    <p:sldId id="410" r:id="rId13"/>
    <p:sldId id="429" r:id="rId14"/>
    <p:sldId id="430" r:id="rId15"/>
    <p:sldId id="426" r:id="rId16"/>
    <p:sldId id="411" r:id="rId17"/>
    <p:sldId id="414" r:id="rId18"/>
    <p:sldId id="428" r:id="rId19"/>
    <p:sldId id="431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6" autoAdjust="0"/>
    <p:restoredTop sz="89068" autoAdjust="0"/>
  </p:normalViewPr>
  <p:slideViewPr>
    <p:cSldViewPr snapToGrid="0" snapToObjects="1">
      <p:cViewPr>
        <p:scale>
          <a:sx n="78" d="100"/>
          <a:sy n="78" d="100"/>
        </p:scale>
        <p:origin x="-1134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  <a:p>
            <a:endParaRPr lang="en-US" dirty="0"/>
          </a:p>
          <a:p>
            <a:r>
              <a:rPr lang="en-US" dirty="0"/>
              <a:t>Linked list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1712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526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 off between having</a:t>
            </a:r>
            <a:r>
              <a:rPr lang="en-US" baseline="0" dirty="0"/>
              <a:t> one efficient and one non efficient method…lets have a </a:t>
            </a:r>
            <a:r>
              <a:rPr lang="en-US" baseline="0" dirty="0" err="1"/>
              <a:t>logn</a:t>
            </a:r>
            <a:r>
              <a:rPr lang="en-US" baseline="0" dirty="0"/>
              <a:t> method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526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502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8207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6073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or our normal binary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526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502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526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Sigma</a:t>
            </a:r>
            <a:r>
              <a:rPr lang="en-US" baseline="0" dirty="0"/>
              <a:t> </a:t>
            </a:r>
            <a:r>
              <a:rPr lang="en-US" baseline="0" dirty="0" err="1"/>
              <a:t>x^j</a:t>
            </a:r>
            <a:r>
              <a:rPr lang="en-US" baseline="0" dirty="0"/>
              <a:t> = 1/1-x</a:t>
            </a:r>
          </a:p>
          <a:p>
            <a:endParaRPr lang="en-US" baseline="0" dirty="0"/>
          </a:p>
          <a:p>
            <a:r>
              <a:rPr lang="en-US" baseline="0" dirty="0"/>
              <a:t>Differentiate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526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Sigma</a:t>
            </a:r>
            <a:r>
              <a:rPr lang="en-US" baseline="0" dirty="0"/>
              <a:t> </a:t>
            </a:r>
            <a:r>
              <a:rPr lang="en-US" baseline="0" dirty="0" err="1"/>
              <a:t>x^j</a:t>
            </a:r>
            <a:r>
              <a:rPr lang="en-US" baseline="0" dirty="0"/>
              <a:t> = 1/1-x</a:t>
            </a:r>
          </a:p>
          <a:p>
            <a:endParaRPr lang="en-US" baseline="0" dirty="0"/>
          </a:p>
          <a:p>
            <a:r>
              <a:rPr lang="en-US" baseline="0" dirty="0"/>
              <a:t>Differentiate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52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5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</a:t>
            </a:r>
            <a:r>
              <a:rPr lang="en-US" dirty="0" smtClean="0"/>
              <a:t>about</a:t>
            </a:r>
            <a:r>
              <a:rPr lang="en-US" baseline="0" dirty="0" smtClean="0"/>
              <a:t> array and linked list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Array takes :</a:t>
            </a:r>
          </a:p>
          <a:p>
            <a:r>
              <a:rPr lang="en-US" baseline="0" dirty="0" smtClean="0"/>
              <a:t>O(1) – insertion</a:t>
            </a:r>
          </a:p>
          <a:p>
            <a:r>
              <a:rPr lang="en-US" baseline="0" dirty="0" smtClean="0"/>
              <a:t>O(n)- remove and read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Linked List :</a:t>
            </a:r>
          </a:p>
          <a:p>
            <a:r>
              <a:rPr lang="en-US" baseline="0" dirty="0" smtClean="0"/>
              <a:t>O(n)- Insertion</a:t>
            </a:r>
          </a:p>
          <a:p>
            <a:r>
              <a:rPr lang="en-US" baseline="0" dirty="0" smtClean="0"/>
              <a:t>O(1)- Remove and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50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52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50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Selection always takes O(n^2) insertion might take 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52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 off between having</a:t>
            </a:r>
            <a:r>
              <a:rPr lang="en-US" baseline="0" dirty="0"/>
              <a:t> one efficient and one non efficient method…lets have a </a:t>
            </a:r>
            <a:r>
              <a:rPr lang="en-US" baseline="0" dirty="0" err="1"/>
              <a:t>logn</a:t>
            </a:r>
            <a:r>
              <a:rPr lang="en-US" baseline="0" dirty="0"/>
              <a:t> method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526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 off between having</a:t>
            </a:r>
            <a:r>
              <a:rPr lang="en-US" baseline="0" dirty="0"/>
              <a:t> one efficient and one non efficient method…lets have a </a:t>
            </a:r>
            <a:r>
              <a:rPr lang="en-US" baseline="0" dirty="0" err="1"/>
              <a:t>logn</a:t>
            </a:r>
            <a:r>
              <a:rPr lang="en-US" baseline="0" dirty="0"/>
              <a:t> method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526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50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14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83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911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649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022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9268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66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F3AAB96-4B29-4C40-BB91-7F4DDE45713B}" type="datetime2">
              <a:rPr lang="en-IN" smtClean="0"/>
              <a:pPr/>
              <a:t>Monday, 09 July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2" name="Picture 71" descr="C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2284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CBA8-2DA8-6449-A47A-BFD195E5E787}" type="datetime2">
              <a:rPr lang="en-IN" smtClean="0"/>
              <a:pPr/>
              <a:t>Monday, 09 July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342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1664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096081"/>
          </a:xfrm>
        </p:spPr>
        <p:txBody>
          <a:bodyPr>
            <a:normAutofit/>
          </a:bodyPr>
          <a:lstStyle/>
          <a:p>
            <a:r>
              <a:rPr lang="en-US" sz="2200" dirty="0"/>
              <a:t> </a:t>
            </a:r>
            <a:r>
              <a:rPr lang="en-US" sz="3000" dirty="0"/>
              <a:t>HEAPS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7165" y="3859216"/>
            <a:ext cx="3309803" cy="12606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Priority Queues</a:t>
            </a:r>
          </a:p>
          <a:p>
            <a:pPr algn="ctr"/>
            <a:r>
              <a:rPr lang="en-US" dirty="0"/>
              <a:t> Heaps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 smtClean="0"/>
              <a:t>Lecture-17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err="1" smtClean="0"/>
              <a:t>Kartik</a:t>
            </a:r>
            <a:r>
              <a:rPr lang="en-IN" dirty="0" smtClean="0"/>
              <a:t> </a:t>
            </a:r>
            <a:r>
              <a:rPr lang="en-IN" dirty="0" err="1" smtClean="0"/>
              <a:t>Mathur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4955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Picture 1" descr="Min-he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2667" y="1370347"/>
            <a:ext cx="6326033" cy="454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569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What is the height of a complete binary tree?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518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Binary Tree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Add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Remove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500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Priority Queues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2331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Priority Queues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Class </a:t>
            </a:r>
            <a:r>
              <a:rPr lang="en-US" dirty="0" err="1"/>
              <a:t>PriorityQueue</a:t>
            </a:r>
            <a:r>
              <a:rPr lang="en-US" dirty="0"/>
              <a:t>{</a:t>
            </a:r>
          </a:p>
          <a:p>
            <a:pPr marL="365760" lvl="1" indent="0">
              <a:buNone/>
            </a:pPr>
            <a:r>
              <a:rPr lang="en-US" dirty="0"/>
              <a:t>// </a:t>
            </a:r>
            <a:r>
              <a:rPr lang="en-US" dirty="0" err="1"/>
              <a:t>accessor</a:t>
            </a:r>
            <a:r>
              <a:rPr lang="en-US" dirty="0"/>
              <a:t> methods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size(); </a:t>
            </a:r>
          </a:p>
          <a:p>
            <a:pPr marL="365760" lvl="1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T min();</a:t>
            </a:r>
          </a:p>
          <a:p>
            <a:pPr marL="365760" lvl="1" indent="0">
              <a:buNone/>
            </a:pPr>
            <a:r>
              <a:rPr lang="en-US" dirty="0"/>
              <a:t>// update methods</a:t>
            </a:r>
            <a:br>
              <a:rPr lang="en-US" dirty="0"/>
            </a:br>
            <a:r>
              <a:rPr lang="en-US" dirty="0"/>
              <a:t>void insert(</a:t>
            </a:r>
            <a:r>
              <a:rPr lang="en-US" dirty="0" err="1"/>
              <a:t>int</a:t>
            </a:r>
            <a:r>
              <a:rPr lang="en-US" dirty="0"/>
              <a:t> priority, T value);</a:t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err="1"/>
              <a:t>removeMin</a:t>
            </a:r>
            <a:r>
              <a:rPr lang="en-US" dirty="0"/>
              <a:t>();</a:t>
            </a:r>
          </a:p>
          <a:p>
            <a:pPr marL="36576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967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How to implement a complete binary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530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implement Heap using CBT?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Min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Insertion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removeMin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968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Heap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7334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Heap Sort is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4402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 smtClean="0"/>
              <a:t>Time to find top K elements?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440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255520"/>
            <a:ext cx="7189385" cy="1362075"/>
          </a:xfrm>
        </p:spPr>
        <p:txBody>
          <a:bodyPr anchor="ctr"/>
          <a:lstStyle/>
          <a:p>
            <a:r>
              <a:rPr lang="en-US" dirty="0"/>
              <a:t>How to find min/max out of some elements?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797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823858" y="5568042"/>
            <a:ext cx="2158306" cy="479473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Kartik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Mathur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942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 using unsorted List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Min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RemoveMin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Insert</a:t>
            </a:r>
          </a:p>
          <a:p>
            <a:pPr marL="525780" indent="-457200">
              <a:buFont typeface="+mj-lt"/>
              <a:buAutoNum type="arabicPeriod"/>
            </a:pPr>
            <a:endParaRPr lang="en-US" dirty="0" smtClean="0"/>
          </a:p>
          <a:p>
            <a:pPr marL="525780" indent="-457200">
              <a:buNone/>
            </a:pPr>
            <a:r>
              <a:rPr lang="en-US" sz="1400" dirty="0" smtClean="0"/>
              <a:t>* Arrays, Linked List and Binary Trees?</a:t>
            </a:r>
            <a:endParaRPr lang="en-US" sz="1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708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Selection Sort?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918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286106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 using sorted List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Min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RemoveMin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Insert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30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Insertion Sort?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050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Any other options?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477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Heaps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337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Heap Data Structure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Binary Tree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Complete Binary Tree Property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Heap Order Property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260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25468</TotalTime>
  <Words>343</Words>
  <Application>Microsoft Office PowerPoint</Application>
  <PresentationFormat>On-screen Show (4:3)</PresentationFormat>
  <Paragraphs>117</Paragraphs>
  <Slides>20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1_CB FINAL</vt:lpstr>
      <vt:lpstr> HEAPS</vt:lpstr>
      <vt:lpstr>How to find min/max out of some elements?</vt:lpstr>
      <vt:lpstr>Implement using unsorted List</vt:lpstr>
      <vt:lpstr>Selection Sort?</vt:lpstr>
      <vt:lpstr>Implement using sorted List</vt:lpstr>
      <vt:lpstr>Insertion Sort?</vt:lpstr>
      <vt:lpstr>Any other options?</vt:lpstr>
      <vt:lpstr>Heaps</vt:lpstr>
      <vt:lpstr>Heap Data Structure</vt:lpstr>
      <vt:lpstr>Slide 10</vt:lpstr>
      <vt:lpstr>What is the height of a complete binary tree?</vt:lpstr>
      <vt:lpstr>Complete Binary Tree</vt:lpstr>
      <vt:lpstr>Priority Queues</vt:lpstr>
      <vt:lpstr>Priority Queues</vt:lpstr>
      <vt:lpstr>How to implement a complete binary tree</vt:lpstr>
      <vt:lpstr>How to implement Heap using CBT?</vt:lpstr>
      <vt:lpstr>Heap Sort</vt:lpstr>
      <vt:lpstr>Heap Sort is O(nLogN)</vt:lpstr>
      <vt:lpstr>Time to find top K elements?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KR</cp:lastModifiedBy>
  <cp:revision>501</cp:revision>
  <cp:lastPrinted>2014-06-03T09:33:39Z</cp:lastPrinted>
  <dcterms:created xsi:type="dcterms:W3CDTF">2014-06-03T09:33:34Z</dcterms:created>
  <dcterms:modified xsi:type="dcterms:W3CDTF">2018-07-09T15:34:11Z</dcterms:modified>
</cp:coreProperties>
</file>