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0.xml" ContentType="application/vnd.openxmlformats-officedocument.presentationml.notesSlide+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6.xml" ContentType="application/inkml+xml"/>
  <Override PartName="/ppt/ink/ink1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26"/>
  </p:notesMasterIdLst>
  <p:handoutMasterIdLst>
    <p:handoutMasterId r:id="rId27"/>
  </p:handoutMasterIdLst>
  <p:sldIdLst>
    <p:sldId id="256" r:id="rId2"/>
    <p:sldId id="392" r:id="rId3"/>
    <p:sldId id="393" r:id="rId4"/>
    <p:sldId id="394" r:id="rId5"/>
    <p:sldId id="406" r:id="rId6"/>
    <p:sldId id="405" r:id="rId7"/>
    <p:sldId id="395" r:id="rId8"/>
    <p:sldId id="396" r:id="rId9"/>
    <p:sldId id="407" r:id="rId10"/>
    <p:sldId id="408" r:id="rId11"/>
    <p:sldId id="409" r:id="rId12"/>
    <p:sldId id="410" r:id="rId13"/>
    <p:sldId id="411" r:id="rId14"/>
    <p:sldId id="398" r:id="rId15"/>
    <p:sldId id="397" r:id="rId16"/>
    <p:sldId id="412" r:id="rId17"/>
    <p:sldId id="413" r:id="rId18"/>
    <p:sldId id="404" r:id="rId19"/>
    <p:sldId id="401" r:id="rId20"/>
    <p:sldId id="415" r:id="rId21"/>
    <p:sldId id="414" r:id="rId22"/>
    <p:sldId id="400" r:id="rId23"/>
    <p:sldId id="416"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7465"/>
    <a:srgbClr val="555555"/>
    <a:srgbClr val="3D3D3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6327" autoAdjust="0"/>
  </p:normalViewPr>
  <p:slideViewPr>
    <p:cSldViewPr snapToGrid="0" snapToObjects="1">
      <p:cViewPr varScale="1">
        <p:scale>
          <a:sx n="134" d="100"/>
          <a:sy n="134" d="100"/>
        </p:scale>
        <p:origin x="2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341EE8-427D-274C-AC09-7F8784018025}" type="datetime1">
              <a:rPr lang="en-US" smtClean="0"/>
              <a:pPr/>
              <a:t>1/30/22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04B22F-56A2-2F46-A5B2-7EF77FDB6E83}" type="slidenum">
              <a:rPr lang="en-US" smtClean="0"/>
              <a:pPr/>
              <a:t>‹#›</a:t>
            </a:fld>
            <a:endParaRPr lang="en-US"/>
          </a:p>
        </p:txBody>
      </p:sp>
    </p:spTree>
    <p:extLst>
      <p:ext uri="{BB962C8B-B14F-4D97-AF65-F5344CB8AC3E}">
        <p14:creationId xmlns:p14="http://schemas.microsoft.com/office/powerpoint/2010/main" val="53574188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4:58:16.794"/>
    </inkml:context>
    <inkml:brush xml:id="br0">
      <inkml:brushProperty name="width" value="0.08571" units="cm"/>
      <inkml:brushProperty name="height" value="0.08571" units="cm"/>
    </inkml:brush>
  </inkml:definitions>
  <inkml:trace contextRef="#ctx0" brushRef="#br0">1 525 9822,'4'5'562,"-1"0"-88,-3-5 2758,0 0-2955,6 38-53,-3-24-45,6 28-11,-3-35 19,-1-2 46,-1-2 52,1-1 51,0-1 54,-1-1 32,1-1-186,1-3-102,3-4-72,3-6-1,3-5-55,3-5-6,3-5 0,2-5-3,3-5-31,3-4 26,2-3-163,3-2-47,3-1-99,1 0-105,1 0-147,-1 4-181,-2 3-415,-6 7-345,-6 8-3054,-7 5 2739,-9 11 1825,-7 3 0,-2 7 0,-2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7.078"/>
    </inkml:context>
    <inkml:brush xml:id="br0">
      <inkml:brushProperty name="width" value="0.08571" units="cm"/>
      <inkml:brushProperty name="height" value="0.08571" units="cm"/>
    </inkml:brush>
  </inkml:definitions>
  <inkml:trace contextRef="#ctx0" brushRef="#br0">68 162 9690,'-3'5'274,"0"-2"-83,3-3 456,-10 22 226,6-11-411,-8 17-126,11-16-73,0-2-75,3-1 210,2-1 17,3 0 61,5-1-143,2-1-73,4 0-109,2 0-16,2-1-82,-1 1-53,-2 1-6,-3 1 6,-5 1 34,-5 2-34,-4 2-297,-5 1-517,-3 1-341,-5 1-1040,-3 0 2195,-13 7 0,15-13 0,-8 4 0</inkml:trace>
  <inkml:trace contextRef="#ctx0" brushRef="#br0" timeOffset="150">1 232 10883,'3'-19'591,"12"-25"-491,-5 28 164,12-24-10,-3 19-100,2 1-154,0 1-8,2 3-3,-1 2-224,-1 3-692,0 4-619,-2 3-481,-3 4 269,-4 3 1758,-5 6 0,-4-4 0,-2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10.972"/>
    </inkml:context>
    <inkml:brush xml:id="br0">
      <inkml:brushProperty name="width" value="0.08571" units="cm"/>
      <inkml:brushProperty name="height" value="0.08571" units="cm"/>
    </inkml:brush>
  </inkml:definitions>
  <inkml:trace contextRef="#ctx0" brushRef="#br0">1 68 10636,'30'-32'1644,"-2"7"-1210,-14 19-17,2 3-38,1 1 61,0 5-54,0 2-89,0 6-73,0 4-65,-2 3 54,-1 4 64,4 24-277,-8-16-36,5 25-185,-9-32-1880,2 9 135,-4-16-1472,1 2 1428,-3-9 2010,-1-1 0,0-4 0,-1 0 0</inkml:trace>
  <inkml:trace contextRef="#ctx0" brushRef="#br0" timeOffset="152">135 312 12272,'2'-4'70,"0"1"-168,18-19 33,-5 8-33,19-20-711,-9 11-639,2 0-722,-1 0 250,-3 4 1920,-1 1 0,-11 9 0,-3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26.533"/>
    </inkml:context>
    <inkml:brush xml:id="br0">
      <inkml:brushProperty name="width" value="0.08571" units="cm"/>
      <inkml:brushProperty name="height" value="0.08571" units="cm"/>
    </inkml:brush>
  </inkml:definitions>
  <inkml:trace contextRef="#ctx0" brushRef="#br0">21 11 11090,'-11'-6'-1387,"5"1"0,2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0:43.605"/>
    </inkml:context>
    <inkml:brush xml:id="br0">
      <inkml:brushProperty name="width" value="0.08571" units="cm"/>
      <inkml:brushProperty name="height" value="0.08571" units="cm"/>
    </inkml:brush>
  </inkml:definitions>
  <inkml:trace contextRef="#ctx0" brushRef="#br0">758 1564 11429,'-5'-2'465,"1"0"-2264,4 2 1,0 0-1</inkml:trace>
  <inkml:trace contextRef="#ctx0" brushRef="#br0" timeOffset="-67303.73">599 219 10925,'35'2'1778,"-5"-1"-1201,-17-1 81,2 0-218,1 0-65,2 0-53,2 0 8,2 0-19,3 1 574,32-3-597,-17 0 242,48-3-374,-39 1-3,4 0 0,1 0-25,3 1-1706,-2 0 0,-1-1 1648,-2 2-54,1-1 1,1-1 70,3 1-6,-4-1 0,1 0 15,-3 1-32,15-2-58,-18 3 55,-1-1 51,2 1-78,0-1-23,1 1 31,0 0-3,20-1 14,-17 1 27,0 1 0,0-1-80,1 1 168,45-1-70,-53 2-104,32 0 6,-32 0 79,34 0-77,-32 0 9,2 0 1,2-1-4,1 0 13,-2-1 0,-1 0-21,-3-1 42,51-3-36,-47 2 36,48-3 3213,-51 4-3295,35-1 40,-33 2-8,2 0 0,1 1 8,1 0 0,-2 1 0,0 0 0,-4 0 33,31 2-27,-34-1 27,31 4-27,-30-3-37,52 6 28,-45-4-3,-2 0 1,0 1 2,-2 0-5,2 0 0,0 0 5,1 0 0,43 5 3,-53-6 8,23 2-2,-32-3 442,16-1-448,-25-1-81,4-1 89,-19 0-19,-1 0-109,-8 0-59,-2-3 173,1 1-72,-3-3 36,2 2 2,-1-1-10,2 3-471,0 0 177,0 4-12,1 0-86,-2 2-118,1-2-101,0 0-45,-1 0-139,0-1-356,-2 0-460,-1 0-2229,-10-1 3890,-6 0 0,6-1 0,-1 0 0</inkml:trace>
  <inkml:trace contextRef="#ctx0" brushRef="#br0" timeOffset="-67153.73">4613 150 7688,'0'-5'1450,"0"2"1978,0 3-3459,9-11-112,-7 8-59,7-8 48,-9 11-89,1 1-211,-1 2-83,0 2-354,-2 3-688,-2 0-36,-2 2 1615,-1 0 0,2-4 0,1-2 0</inkml:trace>
  <inkml:trace contextRef="#ctx0" brushRef="#br0" timeOffset="-66253.73">337 1153 6885,'-5'1'1607,"0"-1"3319,5 0-4487,22-5-89,-4 4-17,23-4-11,-7 5 79,4 0-79,5 0 39,3 2 3,3 1 112,25 3-389,-17-1 69,41 5-55,-43-5-9,-1 1 1,-1-1-85,-2 0 1,24 1 33,-42-5-37,-4-1 49,-3 0-52,-5-1 4,-4 0 0,-4 0 92,-5-1 39,-3 1 11,-3 0 113,-3-2-261,-2-1 0,-4-3 58,-2-1 12,-2-1-64,-2 0 36,-1-1-6,0 1 68,2 1-17,2 2-12,3 1-75,3 2-30,2 1-290,1 1 362,5 7-36,-1 0-6,4 7 0,-2-2-260,-1 2-191,-1 2-227,-1 0-167,-2 2-365,-3 0-888,-3 1-1223,-3 1 3321,-11 4 0,11-11 0,-5 1 0</inkml:trace>
  <inkml:trace contextRef="#ctx0" brushRef="#br0" timeOffset="-2198.73">0 1367 7890,'7'4'-163,"-2"0"401,-5-4 2725,0 0-2482,10 0-246,-4-2-153,10-2-74,-6-5-8,3-3-78,2-3-412,1-3-437,3-3-350,0 0-375,1-2 300,-2 3 1352,1-3 0,-10 13 0,-1-1 0</inkml:trace>
  <inkml:trace contextRef="#ctx0" brushRef="#br0" timeOffset="22718.27">3719 681 8763,'-6'5'1031,"1"-1"-519,5-4 359,-26 27-17,13-10-275,-20 25-63,22-16-199,1 3 52,3 1-153,4 0 134,1 0 179,6-1-92,2-1-20,5-2-168,3-3-56,2-2 29,2-5-12,2-3-17,1-3 36,1-3 9,0-4 42,0-2-19,0-4 69,-1-3 138,-1-5-174,-3-4-37,-1-2-119,-2-3-1,-4-3-17,-2 0-44,-5-3-65,-1-1-11,-6-1 0,-4-1-3,-4-1-84,-5 2-33,-3 1-34,-3 3-112,-2 3-193,-1 6-112,-2 3-194,-1 6-391,1 2-547,1 7-551,2 4-1647,1 4 1583,5 3 2318,3 3 0,8-9 0,2 2 0</inkml:trace>
  <inkml:trace contextRef="#ctx0" brushRef="#br0" timeOffset="23505.27">4386 489 9939,'-4'-2'812,"1"1"322,3 1-462,-20 25-56,11-6-30,-17 25-57,16-8-151,2 3-157,3 2-156,2 1-62,3-1 5,5-1 45,2-3 9,4-1-26,1-1-36,2-3-61,1-3 52,1-3-178,2-4-379,1-3-333,2-5-6,2-4-638,0-4-1262,0-3 2805,6-7 0,-15 2 0,2-3 0</inkml:trace>
  <inkml:trace contextRef="#ctx0" brushRef="#br0" timeOffset="24854.27">4821 592 12216,'-12'38'1608,"1"-4"-1222,6-15 53,0 0-178,1 0-40,1 0-50,1 0-48,1-2 39,1-1-83,1-1 10,1-1-27,1-2-26,3-2-33,1 0 6,1-3 89,1 0-98,1-2 78,2-2-33,0 0-45,2-3 0,1 0-45,1-2-532,8-5 140,-6 0-27,6-4-82,-9 2-3,-1 1-1009,3-5 531,-6 4-1633,3-7 1198,-8 6 1462,0-1 0,-4 7 0,-1 1 0</inkml:trace>
  <inkml:trace contextRef="#ctx0" brushRef="#br0" timeOffset="25123.27">4883 709 10317,'-1'3'700,"1"0"81,0-3-781,22-13-179,-9 5-610,18-11-441,-14 8-402,1-1 70,-2 1 1562,0-1 0,-8 7 0,-2-1 0</inkml:trace>
  <inkml:trace contextRef="#ctx0" brushRef="#br0" timeOffset="25338.27">4845 542 11202,'-3'1'-199,"0"-1"188,3 0 257,23-9-240,-7 4-6,22-8 0,-13 4-90,3 1-666,0 0-464,-1 0-49,-1 1-128,-3 2 1397,-1-1 0,-12 3 0,-2 1 0</inkml:trace>
  <inkml:trace contextRef="#ctx0" brushRef="#br0" timeOffset="25621.27">5249 281 13355,'6'0'-199,"-1"0"533,18 16 117,-9-3-101,21 17-118,-15-6 110,-1 5-65,-1 2-198,-2 3-9,-1 2-70,-4 3-6,-2 2-478,-3 1-591,-4 1-253,-5 1-1453,-4 1 2781,-15 15 0,11-31 0,-6 7 0</inkml:trace>
  <inkml:trace contextRef="#ctx0" brushRef="#br0" timeOffset="27364.27">3505 671 8738,'43'-13'1383,"-1"1"-991,-10 2-89,5-2-85,7-2 9,6-1-110,5-1 46,4-2 2,5 0 79,2-1-680,5-1 574,2-1 60,2-1-63,2-1-46,1 0-80,-1-1-6,-2 1-3,-2-1 2,-2 2 24,-3-1-26,-1 1-62,0-1 28,-2 1 32,0-1 2,-1 1-6,-1 1 3,-2 0-33,-3 2 36,-3 1 0,-4 2-9,-3 2-52,-5 1 19,22-6 6,-27 9 27,23-7 4,-41 11-1,8-1-2,-19 5 551,2-1-543,-9 3 678,-1 0-582,0 1 30,0 1-62,-1 2 26,0 1 53,0 1 101,1 1-9,0 2-64,2 3-65,0 1 549,3 13-442,-1-4-123,4 11 24,-1-6-41,1 2 104,0 3 10,5 17-108,-3-10 63,3 12-35,-6-15-104,1-1 92,-2 0-42,-1-2-8,0-2 8,-1-1 9,-1-2-54,0-2 28,0 0-30,0-3-6,-1 0 3,-1-2 56,0 9-59,0-13 0,-1 7 0,-1-16 0,0-2 36,0-1-36,0-1 0,0-2 0,0 1 73,0-2 240,0 0-349,-2 0 30,0 0-2,-1 0 0,-1 1-1,-1 0-2,0 1-31,-2 0 39,-2 1-5,-1 2-1,-2 0 9,-1 0-2,-3 2-4,-3 1-2,-19 7 2,5-3-2,-38 13-90,22-8 64,-21 6-22,-14 2-554,16-5 605,-25 8 2,24-7-28,-2 0-53,0 1 79,-1 0-32,2 0 1,-1 1-1,2 0-2,1 0 39,7-2 0,0 0-3,-14 6 3,7-3 0,3 0 0,11-4 24,4-2 0,1 1-27,3-2 6,-22 8-3,38-15 45,6-3-42,4-1 58,4-3-52,4-1 35,3-1 530,2-1-569,3 0 1,0 0 30,3-1 295,0 0-326,0-2-10,0-1-40,-2-3 45,0-1 39,-2-1-36,0-2 56,-1-1-57,-2-2 1,-1-2 3,-2-2 36,-17-27-70,8 13 25,-13-22-39,11 19-179,-1-3 28,-2-3 316,-18-25-123,7 12-1709,-13-19 1709,15 21 0,2 2-587,4 6 587,5 6-6,2 7 6,4 5-8,3 5-26,3 5-11,2 2 1627,1 2-1663,4 5 619,1 0-846,2 4-9347,0 1 9655,0 7 0,1-5 0,-1 5 0</inkml:trace>
  <inkml:trace contextRef="#ctx0" brushRef="#br0" timeOffset="28451.27">4949 949 7878,'3'1'2000,"-1"-1"906,-2 0-2321,5 21 29,-1-4-138,6 20-28,-4-8-101,1 5-36,-1 2-37,0 1 65,-2 2-174,0-2-103,-2 0-56,0-3 44,-1-4-19,1-2-31,-1-4-37,1-3 37,-1-4-378,1-1-341,-1-4-370,0-1-273,-1-3-1455,0-1-134,0-2 2951,-1-3 0,1-1 0,-2 0 0</inkml:trace>
  <inkml:trace contextRef="#ctx0" brushRef="#br0" timeOffset="28728.27">4837 1437 10250,'4'5'356,"-2"-2"2021,-2-3-1942,21 20 57,-10-13 74,16 16-180,-16-19-64,1-2-162,0 0-1,0-2-35,-1 1-88,1-3 9,-2-1-45,1-3-45,-1-1-311,0-2-232,1-3-291,-1 0-269,0-2-829,0-1-1257,0-1 3234,-1 2 0,-4 6 0,-2 2 0</inkml:trace>
  <inkml:trace contextRef="#ctx0" brushRef="#br0" timeOffset="29495.27">4510 1868 7486,'2'3'877,"0"-2"307,-2-1-817,12 27-76,-7-14-165,9 21 39,-10-21-39,0-1-5,-2-2-82,0-1-33,0-2-6,-1-1 53,1-2 11,-2-1 110,0-1 697,0-1-1188,-1-5-103,-1-1-61,-1-5 245,0-2 54,1-3 37,0-2 139,1-3-30,1 0-1,1 0 26,2 1-34,3 4 45,0 3 93,0 3-40,0 3 3,1 3-53,0 2-6,0 2-87,2 2 85,1 4-51,0 1 47,0 1-44,0 2 48,0 0 5,0 0 5,0 1 4,-1-2 117,1 0-51,0-1-72,-1-2-3,1-2-448,-2-1-90,0-2-72,-1-1 16,-2-1-128,0-2 257,-1 0-120,0-4 129,-2-2 456,0-1 0,-1 3 0,0 1 0</inkml:trace>
  <inkml:trace contextRef="#ctx0" brushRef="#br0" timeOffset="29754.27">4775 1839 6157,'0'-7'1853,"0"2"-1279,0 5 1050,0 0-1333,-1-8-128,2 11 128,0-3-17,2 12-83,2 0 100,0-1-120,3 0 137,1-1-34,1-3-58,1-1-26,1-1-81,0-3 98,1 0-89,-1-2 9,-1-1-46,0-2-19,-1-2 10,-1-2-27,-2-2-8,-1 0 10,-3-2-47,-1-1-143,-2 0 132,-2-1-258,-3 1 204,-4 0-187,-3 0 0,-2 1 79,-3 1-7,0 2-248,-2 1-115,2 1-667,1 2-313,1 2-109,3 1 274,3 1 1358,1 0 0,4 1 0,2-1 0</inkml:trace>
  <inkml:trace contextRef="#ctx0" brushRef="#br0" timeOffset="29921.27">5122 1804 9589,'1'3'53,"0"0"-1114,-1-3 0,0 0 0</inkml:trace>
  <inkml:trace contextRef="#ctx0" brushRef="#br0" timeOffset="30672.27">5273 1663 9808,'-1'4'198,"0"-2"3250,1-2-3356,19 15-92,-8-13 82,16 10-82,-14-19 8,0-1-8,0-2-8,-2-1-57,-1-1 65,-3-1 45,-1-1-45,-3 0 0,-2 0-126,-2-1 90,-2 0 30,-2 1-121,-3 1 82,-1 1 45,-2 2-126,-1 1 118,-1 3-20,-1 1-53,1 3 72,1 1-27,2 1-87,1 3 117,1 1-97,3 3 94,1 1-83,2 0 92,1 0 0,2 0 45,1-1 11,3-2 5,1-2-5,2 0-53,2-3 106,2 0-44,1-3-65,1-3-118,1-3-36,0-2 151,-1-2-42,0-2-36,-1-2-182,-2-2 263,-1-1 8,-1-2-8,-1-1 0,-2 0 45,-1-1-6,-2 1-33,-1 2 123,-2 1-56,0 3-9,-3 3 17,-1 4 163,-2 3-90,0 2-146,1 2-8,1 2-171,1 2 171,1 2 171,1 5 110,1 5-74,0 7-11,1 4-6,2 6 18,1 4 24,3 3-61,2 3 33,1 0 20,2 1 42,0 0-61,0-1 35,1 0 88,-1-1-188,-2-1-70,0-2-64,-2-2-1,-3-2 40,-1-2 28,-3-2-73,-1-3 0,-3-2 3,-2-4 50,-4-2-48,-2-4-5,-2-2-22,-3-3 19,0-3-39,-2-3-81,0-2-62,1-3-89,0-4-17,0-2-12,2-4 169,1-1-143,1-2 134,3-2-106,2 0-57,3-1-125,3 0-85,2-1-35,4 1-219,3-1-336,4 0-179,2 0-1,3 0 80,1 0 313,1 1 45,-1 3 0,-14 12 0,-4 5 0</inkml:trace>
  <inkml:trace contextRef="#ctx0" brushRef="#br0" timeOffset="31195.27">5871 1425 8881,'6'2'109,"-2"-1"1347,-4-1-1226,18-21-32,-10 10-142,13-18-47,-13 16 72,-2-1-42,-2 0-36,0 1-3,-3 1 230,0 1 358,-3 2-269,-1 1 87,-2 2-269,-2 2-137,-2 2-50,0 3 50,-2 4 92,-2 3 6,1 4 76,-1 5-48,0 2 53,2 2-97,1 1-18,3 1-19,2-3 61,3 0-69,2-3-37,3-2-6,3-2 6,3-3 0,3-1 0,3-4-443,2-2-125,3-1-211,3-4-302,1-3-467,2-3-359,1-2 278,-4 0 1629,2-4 0,-14 8 0,0 0 0</inkml:trace>
  <inkml:trace contextRef="#ctx0" brushRef="#br0" timeOffset="32097.27">6274 1183 7806,'-13'-5'1733,"3"1"-1260,10 4 238,0 0-112,-24 3-316,14 3 34,-20 4 10,20 3-64,1 4 1,1 2-32,1 2 76,1 0-173,2 1-9,1-1-73,2-2-50,2-3 11,2-1 39,2-3 40,2-3-12,1-1-73,1-4 74,2-1-13,1-2-60,2-5 19,0-1-28,1-5-53,1-3 53,-1-3 0,-2-3-168,-1-1 168,-3-3-6,-1-3-47,-3-2-28,-2-2 44,0-3 74,-1 0-29,-1 1 155,0 1-155,-1 3 135,0 4 72,0 5 180,-2 4-135,-1 3-83,-2 4 92,1 3-48,1 2-221,0 1-132,1 2 15,1 2 117,-2 3 89,1 4-80,-1 5 35,-1 5-44,1 3-92,1 3 86,1 2-33,2 0-14,3-1-9,1 0-232,5-2-170,1-3-49,2-2-64,1-3-109,2-3-165,0-3 123,1-3-26,0-3-130,0-2 72,0-2-45,-1-3 207,-1-2 314,0-4 107,-2-2 229,0-2 0,-1-1 154,-1-3-115,-3-1 143,-1 0 227,-2-1 111,-3 1 46,-1 1 28,-3 3 226,-2 1-56,-3 3-72,-2 2-255,-1 3-219,-1 2-181,1 3 69,0 4 132,1 4-148,0 4 209,2 2-128,0 3-73,2 0 39,1 1-92,1-1-42,2 0 2,1-3 4,2-1 47,2-2-11,1-3 28,3-2-64,0-2-9,2-2-38,1-1-51,0-3-29,1-2 9,-1-3 28,0-1-82,-2-2 163,-2 0 28,-1-1-19,-1 1-9,-2 0 0,-2 1 50,0 1-41,0 2-9,-1 2-17,0 2-64,0 1 198,0 6 54,-2 2 64,0 7-161,-1 4 239,1 5 174,0 5-173,2 2-118,2 3-8,2 0 117,3 2 42,-1 0 59,-1 1-95,-2 0-196,-1 0 44,-5 1-55,-2-1 39,-5-1-40,-5-2 20,-3-2-13,-3-4-7,-2-6-24,-1-4 19,0-6-31,1-5-22,2-4-45,2-7-241,2-3-235,3-7-168,1-5-93,3-5-47,2-4-131,3-5-525,3-2-484,2-3-136,4-1-3057,1 5 5117,7-4 0,-7 22 0,3-1 0</inkml:trace>
  <inkml:trace contextRef="#ctx0" brushRef="#br0" timeOffset="32596.27">6714 1183 9822,'17'-38'792,"-3"5"-400,-10 17-238,-2 0 165,0 0-212,-2 0 30,0 1 90,-1 1 72,-1 2 236,-2 1-101,-2 3-434,0 4-62,-2 2-136,-1 4 198,-1 5 182,1 4-129,0 4 48,1 3 34,1 2-1,4 2-69,1-1-32,1 0 60,4-1 86,1-2-126,4-2 126,2-2 93,1-3-76,2-3-98,1-3 0,1-3 19,2-1-64,0-4-53,0-2 0,0-4 3,0-2-6,-2-2-58,-2-1 55,-2-3-2,-3 0-37,-2-2 51,-2 0-6,-1 1 72,-2 0 35,-1 2-99,0 2 45,0 3 155,0 4-208,0 1-216,0 4-123,2 1 339,0 2 171,3 1-11,2 3-79,1 3 50,1 2 21,0 2-63,-1 1-36,-1 2-53,-1 0-2,-1 0-4,-1 0 3,-1-1-50,-1 0-196,-1-1-118,-1-1-17,1-1-161,-1-1-24,-2-1-182,0-1-363,-4-1-771,-1 0-176,-3-1 354,0 0 1707,-7 1 0,10-4 0,-3 0 0</inkml:trace>
  <inkml:trace contextRef="#ctx0" brushRef="#br0" timeOffset="33209.25">4956 2256 9094,'45'-28'1666,"-2"3"-1339,-12 8-100,6-1-73,7-3 20,5-2-85,8-2 76,5-4 15,5-1-724,6-4 698,5-2-154,3-2-8,3-1-29,0-1-2284,0-1 2321,-1 1 33,-3 1-2446,-4 2 2405,-2 2-76,-4 2-794,-4 2 878,-3 0 135,-4 2-141,-1 0-134,-3 1 95,-1 1-198,-2 0 243,-3 2 5,-2 2-5,-4 2 6,-3 2 1326,-5 3-1324,-5 2-8,-4 3 2766,-6 2-2758,-4 2-8,-4 2 1816,-2 1-1942,-4 1-74,0 1-172,-2 1-356,-2 0-45,0 0-326,-1 1 1,0 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46.654"/>
    </inkml:context>
    <inkml:brush xml:id="br0">
      <inkml:brushProperty name="width" value="0.08571" units="cm"/>
      <inkml:brushProperty name="height" value="0.08571" units="cm"/>
    </inkml:brush>
  </inkml:definitions>
  <inkml:trace contextRef="#ctx0" brushRef="#br0">10328 441 6537,'5'0'2291,"-1"0"1231,-4 0-3225,9-5 64,-4 3 21,8-4-122,-6 4-33,1 1-31,1-1 39,1 1 14,1-1 20,1 1-65,1-1 45,2 1-114,3-1-1,1 1-55,3-1 2,1 1-3,2-1 48,3 2 14,0-1 28,2 1-33,2 0-4,0 0-44,0 0-79,0 0 74,0 1 4,1 0-77,1 1 80,0 0-2,3-1-8,1 0 2,2-1-20,3 1 18,1-1-9,1-1 45,2 0-71,1 0 24,1-2 38,1 1-11,-1-1-89,1 1 55,-1 0 9,-1 0-61,0 0-1,-1 0 34,1 1-42,0-1 9,0 1-7,0 0-2,-1 0 42,2 1 34,43-1-6,-32 1-63,-2-1 0,-1 1 27,-2-1-4,-1 0 1,1 0-31,-1 0 26,-3 0 1,-2 0-27,-3 0 51,49-1-18,-44 2 7,48-1-40,-50 1 8,34 0-5,-35 0 0,50-1-1,-48 1-4,45-2-1,-50 1 3,49-1-9,-45 0 7,42 0 2,-49 0-3,29-1 0,-30 1-39,29-1 42,-29 0 34,38-2-43,-39 2-10,47-4 19,-51 3-6,32-1 3,-38 3 3,15-1 0,-22 1-33,13 0 33,-18 1-9,12 0 12,-17 0 3,7 0-4,-14 1 12,4-1-11,-5 1 39,4-1-42,-4 1 3,4-1-3,-4 0 17,4-1-17,-5 1 0,3-1 0,-3 1-3,2 0 3,-4 0-39,3-1-28,-4 1-211,1-5 155,-2 2-84,-2-7 67,-1 3 8,-13-11 256,6 9 91,-7-7-223,12 12-603,1 1 393,4 3 322,5 5-57,-1 1-47,7 7 0,-4-3-493,3 7-408,-7-6-5324,-9 13 3391,-2-11 2834,-17 9 0,16-16 0,-4 1 0</inkml:trace>
  <inkml:trace contextRef="#ctx0" brushRef="#br0" timeOffset="934">10432 278 10779,'-34'32'1479,"5"-2"-1297,17-13 0,2 1-143,0-1-39,3 0-118,2 0 26,2-1 11,1-1-90,5-1-266,3 0-2895,28 9 1733,-6-10 1599,19 5 0,-29-14 0,-5-2 0</inkml:trace>
  <inkml:trace contextRef="#ctx0" brushRef="#br0" timeOffset="1384">11894 129 14677,'-3'32'129,"1"-3"-129,2-14 0,0 0-8,0-1-99,-1 1-439,0-2-255,1-1-358,-1-1 1159,0 4 0,1-8 0,-1 2 0</inkml:trace>
  <inkml:trace contextRef="#ctx0" brushRef="#br0" timeOffset="1718">11848 123 8842,'3'0'823,"-1"-1"1450,-2 1-1612,21 7 25,-10-1-89,18 8-31,-14-3-129,1 1-71,3 1-63,1 1-20,2 0 204,10 4 112,9 2-439,-8-5 50,4-2-45,-25-11 403,4-1-162,-10-3-78,4-15-331,-7 3-470,2-24-59,-4 12-104,-3-10-27,-1 9-471,-2 1-468,0 1-1582,0 4 3184,-5-4 0,6 13 0,-2-1 0</inkml:trace>
  <inkml:trace contextRef="#ctx0" brushRef="#br0" timeOffset="4656">7724 3994 11373,'7'0'417,"-1"0"191,-6 0 1375,0 0-1706,9 26-34,-6-14-173,8 22-25,-7-21-39,0 0-6,0 0-6,0 0-39,-1-1-53,-1 0-582,0-1-337,-1-1-632,0 0-1658,-1 0 3307,0-3 0,0-2 0,0-2 0</inkml:trace>
  <inkml:trace contextRef="#ctx0" brushRef="#br0" timeOffset="4989">7745 3995 9847,'4'-7'1201,"0"2"-593,-4 5 2005,0 0-2157,23 10-72,-11-3-46,19 10-63,-17-5-18,0 0 1,1 0-56,-1 0-26,0-2-44,-1 0-1,0-2-24,-2-2-29,-2-1 12,-1-2 58,-2-2 90,-2 0 456,-1-3-366,-1-2-202,-1-3-126,0-6-70,-1-3-154,-1-5-185,-1-4-103,-2-3-314,-3-2-149,0-1-299,-1 1-809,1 1-986,1 3 795,3 6 2274,1 2 0,1 10 0,1 1 0</inkml:trace>
  <inkml:trace contextRef="#ctx0" brushRef="#br0" timeOffset="3367">8637 1864 6210,'5'-2'2993,"-2"0"1022,-3 2-3197,1-2-403,-1 6-40,1-1-134,-1 6-62,0 0-20,1 1 9,-1 3 20,2 2-45,0 1 16,0 3 379,4 25-504,-3-15 257,7 43-213,-5-39 197,8 43-189,-7-41 91,6 34-90,-7-34 95,3 27-17,-4-24-112,0 14 51,-2-15-18,1 1-24,-1 1 58,1 1-8,-1 0-25,0 1 34,1 21-18,0-15 96,0 35-132,-1-34 79,1 34-85,-2-34 8,0 4 0,0 1-19,-1 3 30,1 9 0,0 0-80,-1-7 47,1-2 1,0-1-6,-1-1-48,2 38 6,-2-38 59,1 36-51,-1-37 23,0 3 0,0 0-28,-1 4-1681,-1-3 0,1-1 1712,-2-1-735,-3 38 766,2-38-198,-1 2 1,0 1 135,0 1-2,-1-2 1,1-1 1,0-3-146,-4 37 143,4-38-2,0 2 1,0 1 1,1 2 4,-1-3 1,1-1-5,-1-2-13,1-1 0,-1 0 19,0 0 2772,-3 40-2753,4-50 909,0 21-934,2-28 486,0 24-491,1-31 220,0 13-369,1-26 106,-1 1 39,1-9-2,-1 0-22,1-4-60,0-1 18,-2 0-54,0 0-17,-3 0 101,1 0-22,-1 0-20,-1-1-58,0-2-79,-4-3 103,3-1-24,-6-7 142,8 8-218,-1-3 30,5 8-139,0 5 333,2 1-3,4 9 3,-1-3 50,5 5-8,-2-7 277,8 0-202,-5-6-47,13-9-474,-10-3-850,13-18 243,-11 6-1838,8-22 643,-13 12 2203,2-48 0,-9 52 0,0-24 0</inkml:trace>
  <inkml:trace contextRef="#ctx0" brushRef="#br0" timeOffset="4133">8525 1852 8993,'-2'12'1293,"0"-2"-245,-6 16-270,3-9-187,-8 22-168,5-16-33,0 1-74,-1-2-22,2-2-42,1-4-65,1 0 110,2-7 59,1-1 604,3-8-775,2-5-9,6-12-134,0 0 143,15-36-132,-11 22-5,15-36-48,-16 42-148,9-12-4,-11 27-58,8 2 129,-6 8 45,11 8-17,-7 0-2484,25 19 338,-18-9 2199,36 30 0,-41-33 0,12 12 0</inkml:trace>
  <inkml:trace contextRef="#ctx0" brushRef="#br0" timeOffset="28526">10213 3190 12330,'-11'1'507,"2"-1"-406,9 0 1098,0 0-482,4 1-236,0 0-198,6 0-42,1 1 33,2-1 51,4 0-67,1 0 5,3-1 45,1 0-123,1 0-20,1-2-33,0 0 30,0-2-39,-1 0-53,-1 0-28,-2 1 37,-2 0-26,-2 0-20,-2 1 9,-2 0-30,-2 0 30,-2 1-9,-3 1 12,-2 0 42,-1 0-8678,-1 0 8591,-6-2 0,3 1 0,-3 0 0</inkml:trace>
  <inkml:trace contextRef="#ctx0" brushRef="#br0" timeOffset="32270">14111 3215 11471,'4'2'1117,"-2"0"919,-2-2-1493,22 1-61,-11-1-110,20 1-36,-14-1-126,2 0-25,2 0-17,1 0-11,1 0 5,-1 0 20,-1 0-16,0 0-1,-3-1-42,-1 0-19,-2 1-26,-1-1-25,-2 0 14,-2 0-22,-2 0-36,-1 1 24,-3 0 12,-1 0 33,-1 0-9909,-2 0 9152,-6-1 0,4 0 0,-5 0 0</inkml:trace>
  <inkml:trace contextRef="#ctx0" brushRef="#br0" timeOffset="32960">13154 3245 11720,'0'3'571,"0"1"1208,0-4-1116,22 0-181,-10 0-90,20 1-20,-14-2-72,2-1-62,0 0-34,0-1-117,1 0-25,-1 0-62,-1 0 61,0 0-61,-1-1 0,-1 0 0,-2 0 0,-3 1-131,-1-1-194,-3 1-154,-2 1-131,-3 0-79,-1 0-235,-1 0-449,-4 1-388,-2 0-426,-6 0 76,-2 0 2111,-8 1 0,12 0 0,-4 0 0</inkml:trace>
  <inkml:trace contextRef="#ctx0" brushRef="#br0" timeOffset="33427">12418 3292 10046,'-6'2'1484,"1"-1"-1039,5-1 2465,0 0-2429,22 2-150,-3-2-110,23 1-70,-7-4-148,4 0 36,2-3-39,0 0-3,-3 0-103,-2 0-549,-3 1-527,-5 1-286,-4 1-1906,-5 1-215,-6 1 3589,-6 1 0,-3 0 0,-4 0 0</inkml:trace>
  <inkml:trace contextRef="#ctx0" brushRef="#br0" timeOffset="62947">10368 2618 7067,'-6'6'2480,"1"-2"-1587,5-4 2451,0 0-3047,-13-2-98,9 2 16,-11-2-2,12 4 56,0 0-20,-1 2-8,0 1-9,0 1-2,-2 2-34,1 0 67,-1 2-50,0 1 5,0 0-33,1 2 11,0 1 6,0 0-54,2 1 34,0 0-70,2 1 28,0 0 17,1 1-37,2 0-16,1-1-34,3 1 0,1 0-20,1-1 4,2-1 4,-1 0-49,2-2 52,0 0 43,2-2-70,-1-1 19,2-2 14,-1-1 3,2-1-28,0-1 36,0-2-19,1-1 20,0 0-26,0-2-11,-1 0 42,0-2-6,0-1-19,0-1-6,-1-1 14,-1-1 29,0-2 32,-2 1 7,-1-2 139,0-1-111,-2-1-63,-1-2-46,0 0-21,-1-3 1,-2-1 8,-1-2-34,-2-1 34,0-1-8,-2-1-29,-2 0-5,-1 0 3,-3 0 3,0 2-6,-1 1-51,-1 2 43,-2 1-59,0 1 0,-1 2-138,0 0-44,-1 2-56,-1 1-115,0 1-70,-1 1-79,0 2-150,1 1-345,-1 2-583,1 2-383,0 0-756,1 2-227,2 1 3013,0 1 0,6-1 0,1 0 0</inkml:trace>
  <inkml:trace contextRef="#ctx0" brushRef="#br0" timeOffset="63210">10437 2606 16259,'-5'35'608,"-1"-3"-563,0-15-14,-1 1-31,-1 2-96,-3 0-458,0 0-199,-2 0-166,-1 1-646,-1 0-1434,0 0-812,1-4 3811,-2 1 0,9-9 0,0-2 0</inkml:trace>
  <inkml:trace contextRef="#ctx0" brushRef="#br0" timeOffset="15099">14143 2229 10687,'-3'2'2296,"1"0"871,2-2-2736,28 6-184,-6-4-46,26 4-125,-12-5-9,1 0-67,2 0-8,-3-1-34,-4 0-277,-5 0-555,-5 0-400,-6 0-787,-6 0-2431,-5 1 4492,-5 1 0,0-1 0,-2 0 0</inkml:trace>
  <inkml:trace contextRef="#ctx0" brushRef="#br0" timeOffset="14366">11217 2101 8080,'-7'0'3606,"1"0"-2483,6 0 3251,0 0-4026,-6-2-130,5 2 166,-4-2-160,14 2 53,-1 1 17,8 0-62,-1-1-61,4 0-51,1 0-41,2 0 13,1-2-47,1-1-42,1-2 2,-2 1-5,0 0-8,-3 0-37,-3 1-30,-5 1-133,-3 1-282,-4 1-322,-2-1-1198,-2 1 210,-7 5-1939,0 0-466,-6 3 4205,-3 0 0,9-4 0,-3-1 0</inkml:trace>
  <inkml:trace contextRef="#ctx0" brushRef="#br0" timeOffset="52272">11301 1505 12330,'-4'4'644,"0"1"-330,-2-1-42,-1 2-20,-1 1 53,-2 2-97,-1 1-29,-2 1-8,0 2 41,-2 0 40,0 1-47,-1 0-54,-1 0-36,0 0-54,0 1 29,1-2 212,-11 9-223,11-9 8,-9 7-79,17-13-8,-1 1 0,5-4 6,0 0 2,1-1 0,1 0 71,-1 0-71,1 0 45,0 0-47,1-2-182,1-1 176,2 1 151,2 0 25,4 1-8,2 1 42,5-1 11,3-1-61,4 0-31,4 0-51,3-3-25,2 0 1,1-2 49,0 0-58,1-1 14,-1 1-56,-2 0 5,-3 0 0,-1 0 9,-4 1 17,-2 0-26,-3 0-2,-3 1-3,-2 0 2,-2 0 6,-2 1 31,-3 0-42,-2 0-98,-1 1-2732,-1-1 1645,-4-1-305,0 1-361,-3-1-428,0 1 543,0 1 1736,-1 0 0,4 0 0,-1 0 0</inkml:trace>
  <inkml:trace contextRef="#ctx0" brushRef="#br0" timeOffset="52704">11312 1517 6638,'0'-5'3511,"0"1"1219,0 4-4330,-3 22 54,0-5-62,-2 21-84,1-10-95,-1 3-160,0 1-53,0 0-3,1-1-128,0 0-415,1-2-353,-1 0-364,-1 0-952,0-2-2316,-1-4 4531,0 0 0,3-13 0,-1-1 0</inkml:trace>
  <inkml:trace contextRef="#ctx0" brushRef="#br0" timeOffset="69361">9895 1330 5798,'1'-3'17,"0"0"6728,-1 3-6619,-3 0 20,3 0-20,-3-1-45,2 0 146,0 1-121,0-1 4,0 0 80,0 0-2,0 0 559,1 0-542,-2 0-107,1 1 165,0 0-260,0-1-180,-1 1-209,-1-1-347,-1 1-299,-2 2-625,-1 0-2257,-1 0 3914,-3 2 0,7-3 0,-2 1 0</inkml:trace>
  <inkml:trace contextRef="#ctx0" brushRef="#br0" timeOffset="72352">9837 1341 5779,'-9'0'84,"3"0"-31,6 0 2038,0 0-1662,-7 0-1,5 0-117,-5 0-12,7 0 1586,-1 0 1044,-1 0-2766,7 2-29,-4-2-11,7 2 12,-3-1 10,0 1-5,-1-1-50,1 1 204,6 0-213,-4-1 70,6 2-44,-6-1 122,8 0-159,-7-1 107,7 0-124,-8-1 185,9 0-230,-7 0 90,6 0-28,-7 0-8,3 0-20,-4 0 101,2 0-110,-4 0 138,2 1-6,-1-1-33,2 1-54,-2-1 43,5 0-60,-5 0-52,6 0 35,-4 0 7,5 0-46,-4-1 37,9-2-42,-9 1 3,8-1-3,-10 2 45,3-2-42,-4 2 8,7 0-3,-7 0 32,8 0-7,-6 0-13,6 1-20,-5 0 14,10-1-9,-9 1 9,9-1-14,-10 1-5,6 0 5,-6 0-9,6 0 7,-6 0-7,9 0 15,-8 0-12,13 1 3,-12-1 3,10 1 6,-10 0 22,8-1-28,-8 1 14,10 0 31,-8-1 61,14 0-103,-13 0 8,17 0-11,-18 0-5,10 0 5,-12 0 2,6 0 4,-7 0 50,9 0-22,-7 0 24,15-1-58,-13 1-2,14-3 2,-15 1 5,10-1-8,-12 1 12,8 0-6,-11 1 5,7 0-5,-6 0 36,7-1-31,-6 1 29,11-1-37,-10 1 3,10-1-1,-11 1 7,7-1-6,-8 2-6,11-1 3,-9 0 0,10 1 0,-11 0 5,8-1-5,-7 1-8,15-1 8,-12 0-11,12 1 8,-13 0-33,8 0 38,-8 0 1,9 0-8,-9 0-12,16 1-28,-14 0 42,8 1 0,-9 0 3,0 0 9,2 0 24,2 0-27,1 0-3,1-1-3,10 1 5,-7-1-44,23 1 39,-23 0-5,19 1-4,-25-1-50,16 3 65,-16-3-6,16 3-3,-18-3 3,13 2 3,-11-2 33,14 0-36,-13 0 6,23 0-6,-19-2-6,17 1 6,-22 0 12,9 0-12,-12-1 16,18 1-16,-15 0-42,17-1 87,-17 0-34,21 0-50,-19 0 92,15 0-53,-19 0-28,10 0 28,-12-1 54,10 1-96,-9 0 58,20 0-24,-16 0-37,19 0 45,-19 0 3,19 0-3,-18 0 34,16 0-85,-19-1 48,12 1 3,-13 0 6,20 0-6,-16 0 36,20-1-30,-18 1 5,14-1 23,-14 1-34,12-1-3,-16 1 28,19 0-25,-18 0 6,20 0-1,-20 0 23,20 0-28,-18 0 31,17 0-31,-19 0 45,16 0-45,-13 0-3,24 0 3,-22 0 11,21 0-11,-25 0 9,13 1 19,-13-1-25,19 2-3,-18-1 0,19 0 0,-22-1 39,13 1-39,-13 0 31,18 1-29,-16-1 26,16 1-33,-18-1 10,16 2-5,-16-2 0,15 2-5,-17-1 5,5 0 33,-5 0-27,0-1-6,0 0 0,1 0 6,1 0-4,-1-1 35,9 0-12,-6 1-50,13-1 25,-14 0 0,14 1-3,-13 0-31,21 0 34,-18 0-2,19 0 10,-20 0-8,22-1-3,-20 1-25,21 0 28,-22-1 3,14 1-3,-14-1-3,27 1 3,-23-1 9,24 1-9,-27 0 2,6 0-2,-11 0 0,-1 0 6,0-1 30,-2 0-33,-1 1-3,0-1 6,5 0 78,-5 0-79,12 1 74,-10-1-37,16 0-39,-17 0-1,12-1 4,-16 1 39,9-2-40,-11 1 65,8-2-64,-9 2 5,7-2 40,-5 1-46,17-4-5,-11 3-33,20-3 91,-16 3-55,13-2-6,-15 2 3,10-1 0,-14 3-36,15-3 30,-14 3-262,13-2 27,-17 2-1288,6-3 454,-12 2-510,2-3-2030,-6 1-1571,0 0 5186,-2-4 0,1 4 0,-1-1 0</inkml:trace>
  <inkml:trace contextRef="#ctx0" brushRef="#br0" timeOffset="76427">9771 1333 12258,'-6'0'968,"1"0"-760,4 0 1041,1 0-1061,-2 2-29,1 0 37,-1 1 0,1-1-33,0-1-23,1 1-34,-1-1 28,0 1 6,1-1-25,-1 2 134,-1 1 76,0 2-283,0 0 73,-1 1-17,2-2-42,-1 0-14,1 1 20,-1 0-9,0 1-45,1 0 87,-1 4-16,0-2 8,0 5-26,1-6 124,-1 9-107,2-7 76,-2 9-92,2-9 86,-1 8-97,1-7 218,-1 14-199,0-12 84,0 14-59,0-14 87,-2 15-98,2-14-39,-4 13 13,4-15-10,-3 8-45,3-8 64,-2 7-14,2-7 93,-3 14-96,2-12 62,-2 13-53,2-14 19,-2 13-27,2-13-40,0 11-8,1-13 14,0 7 27,0-7 66,0 12-108,0-11 38,0 11-29,0-12 6,-1 8-9,1-7 26,0 8-34,1-8-6,0 14 3,0-12 3,0 14 9,0-15 63,1 15-27,-1-13-31,2 12-14,-1-14-3,1 6 1,0-8 2,1 10 5,-1-10 20,3 13 9,-3-12-28,2 10-6,-2-11 2,0 9-2,0-7 14,0 8 37,0-8 44,-1 9-64,0-10 22,1 13-50,-1-12 0,0 9 2,-1-12 12,2 10-14,-2-10 8,2 10 20,-1-11-34,1 6 3,-1-6 101,0 6-96,0-7 12,0 10 17,0-9-31,0 10-6,-1-10 8,1 7 1,-1-6 5,1 10-11,-1-9 9,0 8-1,0-10 0,1 12-13,-1-10 8,0 10-1,0-10 119,0 9-79,0-7-47,0 15 10,0-13 497,0 20-444,0-20-52,0 13-3,0-16 67,0 10-70,0-10-42,0 10 50,0-8 188,0 11-187,0-9-9,1 20 2,-1-17 29,0 28-31,0-26 73,0 23-67,0-22 86,-1 17-84,0-17 6,-2 26-14,1-23 3,-2 21 0,2-24-3,-1 15-3,1-15 3,0 17 0,1-15-3,-1 16 1,1-16 2,0 27 5,1-26 85,-2 33-90,1-32 3,-1 23-1,0-25 10,-2 19 30,2-17-76,-3 19 28,3-19 40,-3 27-34,3-26 0,-1 15 6,2-19-4,0-1-2,0 1 0,1 1-2,0-1 2,0 1-6,0-1 6,0 1 3,-1 1 0,1 0-1,-1 1-2,0 0 3,0 1 3,-1 0-3,0 0-1,-1 1 4,1 0 0,-1 0-6,0 1-3,0-1 3,1 1 0,-1-1 3,1 0-3,0-1 0,0-1 0,0-1-9,1-1 9,0 0 6,1 0-6,-1 0-6,1-1 3,0-1 3,0 1 0,-1 0-2,1-1-1,0 1 3,-1-1 0,1 1-6,-1-1-2,0 0 8,0-1 0,0-1-3,1 0 3,-1 0 3,0-1 2,0 0-5,0-1 3,1 1 0,-1 0 0,0 0 0,0 0-3,1 0 0,-1 0 5,1 1-2,-1 0-3,1 0 0,-1 1 0,1 1-6,-1 0 6,0 0 0,0 0 3,1 2-3,-1-1 0,0 1 3,0 0-3,0 0-3,0-1 0,0 0 1,0-1-4,1 0-2,0 0-34,0-1 42,0 0-9,0 0-24,0-1 27,2-1 3,-1-1 3,1-1-42,0-1 6,0-1 27,-1-2-24,1 0-1,0-2 1,0-2-9,0 0 39,0-2-6,-1-1-66,1-1 69,-1-1 1,0 0-37,1-1 33,-2-1 9,1 0 0,0 0-5,-1-1 5,0 1 33,1-1-30,-1 0-154,0 1 145,1-1 1,0 0-37,0 1 8,0 1 31,0 0 3,1 0-8,0 1-34,0 0 42,0 1-3,0-1-36,0 0 5,0 0 26,0 0-34,0-1 8,1 1 26,0-1-34,0 0 39,1-1-5,-1 0-26,2 0 31,-1 1 0,1-2-2,1 1 2,0 0 3,0 0 3,1-1-3,-1 0 0,0 0 0,1-1 3,-1 1-3,0-1-3,2 0-31,0 0 34,1 0 6,2 0-6,1 0-6,0 0 3,2 0 1,1 0 2,-1 0-3,1 0-3,0 1 6,0-1 0,0 2-3,-1-1 3,1 2 0,1 0-28,-1 0 28,1-1 6,0 1-6,0-1-8,-1 1-1,1-1 6,-1 0 1,1 0-1,-1 0 3,1 1 8,-1-1-2,2 0-3,-1-1-3,1 1 5,1-1-5,0 0-3,0 0 3,0-1 0,-1 1-2,0 1-1,0-1 3,-1 1 0,-1 1-6,1 0-2,-1 0-1,0 0 9,0 1 0,0 0-8,1 0 8,0-1 3,0 0-3,0 0 0,1 0 3,-1-1 8,0-1-11,0 0 3,-1 0-3,-1 0 5,0 0-5,0 0-8,-1 0 8,0 0 5,-1 0-5,1 1-8,-1-1 8,1 1 3,-1-1 0,1 1-3,0 0 5,1-1-2,-1-1 0,1 0-3,0 0 0,0 0 5,0-1-5,1-1 3,-1 0-3,0 0 0,-1 0-8,0 0 8,-1 0 3,0 0-3,-1 1-6,-1 0 3,1 0 3,-1 0 0,0 1-8,0-1 8,1 1 0,0 0 0,0 0 0,1 0-9,0 0 9,-1 0 0,1 0 0,0 0 0,-1 1 0,0-1 0,0 1 6,1 0 2,-1 0-2,1-1-6,0 1 3,0 0-3,1 0 0,0 0 0,0 1 0,0-1-31,1 0 28,-1 1 3,1-1 0,-1 1 0,2-1 3,-1 1 3,0-1 5,1 0-11,0 0 3,-1 0 2,1 0-2,-1 0-3,0 0 0,1 0 6,-1 0-4,2 0-2,1 1 0,0-1 3,2 1-3,0 0-5,2-1 2,0 1 3,0 0 0,1 0-6,0-1 6,1 1 0,-1 1 0,0-1-5,1 2 5,0-2 5,-1 1-2,2 0-3,-1 0 3,1 0-3,1-1 0,-1 1-3,2 0 3,-1 0 6,1 0-6,0 0-6,0 1 6,1-1 6,0 1-4,2-1 1,0 0 3,1-1 27,1 0-33,1 0-2,1 0-1,0-1 3,0 0-3,0 1-28,-1-1 31,1-1 34,-1 1-34,1-1-3,0 1 3,1-1 6,-1 0-6,1 0-3,-1 0 3,0 0 5,0 0-5,-1 0-5,1 0 5,0 0 3,1 0-1,0 0 1,1 0 31,1 0-34,0 0-3,0-1-5,0 0 2,1-1 6,-1 0 0,1 1-6,-1-1 6,0 1 0,0-1 3,0 1-3,0 0 0,-1 0 3,1-1-3,0 1-3,0-1 0,0 1 3,0 0 0,1 0 0,0 0 3,1 0 31,1 0-34,-1 1-9,1-2 4,-1 1 2,0 0 3,0-1-3,-1 1 3,-1-1 3,0 1-3,-1 0-6,0 0 1,-2 1 5,1 0 0,-2 0-3,1 0 3,-2 0 3,1 0-3,-1 0-3,-1 0 3,1 1 8,-1 0 1,-1 0-4,0 0-5,-1-1 3,1 1-3,-2-1-8,-1 1-1,0-1 9,-3 0-33,-2 0-104,-3 0-136,-3 0-15,-4 0-62,-5-1-36,-2 1-127,-3-2-428,-3 0-604,-1-1-1384,-3-1 98,-3-1-583,0 1 3414,-2-1 0,6 3 0,0 0 0</inkml:trace>
  <inkml:trace contextRef="#ctx0" brushRef="#br0" timeOffset="77615">15607 1079 9304,'-5'3'1982,"0"-2"-848,5-1-400,-21 25 6,12-9-256,-15 21-126,18-12-89,2 1 50,2 3-103,2 0 22,2 1 36,2 0-33,2 0-93,1-1-41,2-2-1,0-2 17,1-4-11,2-2 3,-1-5 73,2-3 22,1-4 103,1-3-10,2-2-76,1-4-54,1-2 1,1-5-3,0-3 2,-1-2 34,-1-3 6,-1-3-84,-3-2-51,-2-2-10,-2-3-15,-3-2-50,-2-1-3,-3-1-112,-3 0-112,-4 0-68,-4 1-97,-3 2-67,-3 3-155,-3 3-161,-2 5-757,-1 5-1241,-1 4-360,-1 5 235,3 3 2895,-1 6 0,11-4 0,1 3 0</inkml:trace>
  <inkml:trace contextRef="#ctx0" brushRef="#br0" timeOffset="77933">16180 949 12672,'-7'0'479,"1"0"-44,6 0 281,-26 19-16,13-4-229,-21 19-96,19-6-92,1 3-115,1 2-82,1 2-41,2 1 78,2 2 26,2 0-138,2 0 59,2-1-70,3-1-62,3-4-44,3-2-79,4-5-548,4-3-382,2-4-171,2-5-853,3-3-1350,-2-5 3489,3-3 0,-12-2 0,0-1 0</inkml:trace>
  <inkml:trace contextRef="#ctx0" brushRef="#br0" timeOffset="78198">16453 1122 14862,'-4'0'454,"1"0"1831,3 0-1857,-4 21-204,3-7-84,-4 19-45,4-14-19,0 0-76,1 1 0,0-2 0,0-1 3,0-1-3,0-2-146,0-2-193,0-1-235,0-1-285,0-2-88,-1-1-220,0-2-788,-2 0-1666,-1-2 404,0 0 3217,-1-2 0,3 0 0,-1-1 0</inkml:trace>
  <inkml:trace contextRef="#ctx0" brushRef="#br0" timeOffset="78545">16457 1083 14851,'32'35'1702,"-3"-2"-1279,-15-15-132,-1 0-39,0 1-42,-1-2-19,-1-1-68,-2-1 23,0-2 55,-2-1 65,1-1 3,-1-1-115,0-3 20,0 0 30,-2-3-42,0-1 29,-1-2 243,0 0-34,1-3-187,0-2-118,1-3-44,1-5-43,0-3-8,1-4-171,0-4-67,-2-2-179,-1-1-104,-1-1-151,-2 0-33,-1 2-340,-1 3-660,-1 3-572,0 4-1528,-1 3 120,1 4 3685,0 1 0,1 4 0,0 0 0</inkml:trace>
  <inkml:trace contextRef="#ctx0" brushRef="#br0" timeOffset="78908">16819 917 14098,'0'-5'115,"0"1"2049,0 4-1890,22-7-64,-12 8 73,17-4-28,-19 13-65,0 1 37,-2 3-17,-2 0-28,-2 1-28,-1-1 20,-3-1-54,0-1 12,-3-1 13,-2-1-58,0-1-20,-1-2-16,0 0-51,1-2-45,1-1-42,2-2-42,1 0-78,2-1-190,1 0 251,3 1-123,2 0-204,5 0-221,2-1-144,2-1-80,3-3-345,1-1-473,1-3-465,0-1-1036,-3 1 3237,1-4 0,-9 7 0,-1-2 0</inkml:trace>
  <inkml:trace contextRef="#ctx0" brushRef="#br0" timeOffset="79136">17142 853 13246,'6'0'964,"-2"0"-138,-4 0-168,27 10-129,-16-2-25,21 11-143,-21-3 59,-3 5-201,-1 4-9,-2 5-3,-2 3-137,-1 4-37,-1 3-33,-4 1-156,-3 0-340,-3 0-338,-4-1-253,-3-2-341,-2-2-1347,-3-3-1447,1-5 4222,-6-1 0,14-14 0,-1-2 0</inkml:trace>
  <inkml:trace contextRef="#ctx0" brushRef="#br0" timeOffset="79762">15620 1749 9228,'-9'4'1879,"1"0"-1773,8-4 496,28 1 112,-2-1-143,30 0-164,-4-2-93,10-2-107,8-2-392,5-1 286,4-2 33,1-1 156,-24 2 0,1 1 368,28-4-503,-30 4 0,-1 1-12,18-1-3,-2 0 37,-2 2-63,-2-1-32,-3 1 38,-4 0 163,18-1-202,-22 1-73,10 0 29,-15 1 5,-17 3-34,3-1-5,-20 2 0,-6-1 364,-3 1-359,-4 0-8,-1 0-1565,-2 0 988,-3 1 84,-1-1-36,-2 2-64,0 0-962,-2 1 572,3 0-319,-1 1-28,3-2 23,0 0 268,0 0 1039,1 0 0,1-1 0,0 0 0</inkml:trace>
  <inkml:trace contextRef="#ctx0" brushRef="#br0" timeOffset="95790">15420 3285 5944,'-3'0'101,"0"0"2682,3 0-1943,-1 2-667,1-1-551,-1 1-596,-1-2-278,0 1 138,-1 0 1114,-2 1 0,3-1 0,-1 0 0</inkml:trace>
  <inkml:trace contextRef="#ctx0" brushRef="#br0" timeOffset="97282">15264 3321 6117,'2'-5'748,"0"1"1598,-2 4-1971,2-18 51,-2 10-59,0-14 5,-3 16 9,-1-1-70,-1-1 14,-1 1-135,0-1 37,-1 2-146,-1 0 20,0 1 25,-1 1-62,-2 0 82,0 2-12,0 1-8,-1 0 48,-1 1-68,2 1-61,0 1 57,0 1-97,1 3 48,1 1 3,1 2 42,2 3 101,0 1-93,2 4 85,2 1-57,1 3 37,1 1-109,1 1 10,1 0-18,3 0-1,2-1-8,1-3-37,1-1 28,1-4 9,1-1 17,1-3 11,0-3-68,0-1 57,1-2-6,0-1 5,0-2 1,-1-1 19,0-1 6,-1-2 3,-1-3-9,0-2-20,-2-1-16,-1-3 118,-1-1-161,-2-2-2,-1 0 54,-1-2 35,-1 0-86,-1 1 75,-1 2 20,-1 1 157,0 4 151,-1 1-115,0 4-265,1 1-26,1 2-712,0 0 651,1 6 52,1 1 1,1 6 8,2 1-78,2 2-275,1 2-137,1 0-126,0 0-56,2-1-174,-1 0-395,1-2-358,-1 0-571,0-2 261,-1-2 1909,0-1 0,-4-4 0,0-1 0</inkml:trace>
  <inkml:trace contextRef="#ctx0" brushRef="#br0" timeOffset="99196">15770 2971 7039,'1'-4'1380,"1"2"1414,-2 2-2746,-23 2 240,13 1-86,-18 2-40,17-1 29,1 0-99,0 0 14,2-1 4,0 0-54,2-1 5,1 0-24,1-1 27,1 0 34,1 0 311,1 0-348,0 0 139,1 1-54,1 0 24,0 3 38,1 0 122,0 3-106,1 1 0,0 3 28,1 2 22,0 2-50,1 3 79,0 2-152,1 1 95,-1 2-78,2 0 0,-1 1-73,0 0 101,0-1-92,-1-1 36,0-3-48,0-1-30,-1-4-54,0-1 124,-1-4-90,1-1 11,-1-3 0,1-2 26,0-1-46,1-2 21,1 0 32,1-2-86,3-1-64,3-3-328,2-3-277,2-2-180,2-1-175,0-1-127,0 0-533,-1 2-1065,-2 2-169,-4 2 2918,0 0 0,-7 4 0,0-1 0</inkml:trace>
  <inkml:trace contextRef="#ctx0" brushRef="#br0" timeOffset="100624">16110 2974 9967,'-3'-14'765,"1"2"-382,2 6-164,2 0-138,0 0 174,1 0-3,1 0-124,0 0 26,1 1 0,1-1-56,1 0 12,2 0-10,0 0 124,2 1-151,-1 2 90,1 2-1,-1 0-7,0 4 88,-1 0-44,-1 5 33,-2 2 110,-1 2-12,-1 2-187,-2 2 45,-1 0-37,-4 2-53,0-1 20,-4 0 5,-1 0-25,0-1-9,-1-2 35,2-3-26,1-2-20,2-2-25,1-2 0,1-3 12,2-1 13,3 0-13,1-1 13,4-2-30,1 1-48,3-2 0,2-2 30,1 0-30,1 0-5,-1-1-82,0-1-179,-1 1-140,0-1-137,-2 1-126,0 1-194,-1 0-473,-2 1-392,-2 1-1290,-2 1 1106,-2 2 1912,-2-1 0,-1 0 0,0 1 0</inkml:trace>
  <inkml:trace contextRef="#ctx0" brushRef="#br0" timeOffset="101146">16437 2717 9707,'-3'1'45,"0"-1"719,3 0-417,24-19-210,-12 11 26,18-15-107,-18 17 50,-1-1-5,-1 2 0,-1 0-101,-1 1 101,-2 2-96,-2 0 57,-2 2-59,0-1 44,-2 1 270,2 2 128,0 1-76,2 3-161,1 2 55,1 3-38,2 3 27,1 1 19,1 2-111,-1 2 209,2 0 113,-1 0-152,0 1-125,-1-1 49,1 0 21,-2-2 16,1-1-95,-2 0-39,1-2-42,-2-1-1,0 0 21,-1-1-93,-1-1-37,0-1 93,-2-1 23,-1-2 10,-1 1-27,-2-2-26,-1 1 9,-4 0-50,-3 0-37,-2 0-180,-3 0-108,0 0-241,0-1 44,-1-1-187,2-1-137,1-1-274,3-1-545,2-1-354,2-1-1137,2 0 3119,2-2 0,1 1 0,1-2 0</inkml:trace>
  <inkml:trace contextRef="#ctx0" brushRef="#br0" timeOffset="101601">16930 2578 10860,'2'-7'1090,"0"2"-673,-2 5 1090,0 0-1599,-20-5-6,11 4 0,-17-2 5,16 6 90,1 0-86,2 1-100,1-2-46,3 0 17,1 0 41,1 0 175,0-1-32,1 1 0,0 0 32,0 0 4,0 1 113,0 0 202,1 1-1,-1 0 26,1 1-118,1 1 93,0 2-12,0 3-11,1 2-25,0 2 86,0 2 9,-1 1 70,0 1-70,0-1-75,1 1-113,-1-2-8,1-1-70,0-2-3,1-1-8,1-2-42,0 0 16,1-2-52,1-2 24,0 0 26,2-1-56,1 0 3,2-2-6,1 0-182,2-2-261,1 0-162,0-1-279,1-1-144,-1 0-266,0-2-501,-1 0-1691,-1-2-2112,-3 0 5598,1-2 0,-7 3 0,0-1 0</inkml:trace>
  <inkml:trace contextRef="#ctx0" brushRef="#br0" timeOffset="101841">17196 2584 13549,'4'-4'476,"-1"1"2635,-3 3-3033,14 21-33,-7-11-45,12 17-3,-12-17 3,0 0 0,0-1-213,0 0-333,-1 0-117,-1-2-102,-1 1-237,0-2-533,-3 0-627,0 0-1083,0-2 3245,-2-1 0,1-1 0,-1-1 0</inkml:trace>
  <inkml:trace contextRef="#ctx0" brushRef="#br0" timeOffset="102298">17365 2392 11297,'6'0'-165,"-1"0"448,-5 0 142,24-11 37,-12 5-235,20-9-216,-18 8 141,-1 1-60,0 0 26,-1 0-29,-1 1-36,-2 1 20,-2 1 45,-2 1 16,0 0 4,-2 1-48,-1 1 19,1 0-75,0 0 111,1 0-64,2 1-78,0 2 95,2 2 45,0 2-42,1 3 156,0 3 289,0 1-56,1 3-232,1 2-135,0 1 98,1 1 272,0 0-23,1 0-288,1 0-112,-1-2-25,0-1 34,-1-1-29,-2-2-5,-1-1 8,-2-2-47,-1-2 36,-2-2-42,-2-2 2,-1-2-4,-3 0-147,-1-1-330,-4 0-176,-4 1 109,-4-1-504,-4 2-614,-3-1-1236,-3 2 2900,-10 2 0,18-4 0,-4 1 0</inkml:trace>
  <inkml:trace contextRef="#ctx0" brushRef="#br0" timeOffset="103725">15463 3622 6445,'0'3'2475,"0"-1"1045,0-2-3338,0 2 142,1 0 66,0 2 5,0-1-151,2 2-65,0 1 20,1 0 50,1 1-25,1 0-45,1 0-28,2-1-8,0 0 25,1-1-87,1-1 42,0 0-61,1-2 28,0 0-1,1-2-19,0 0-25,0 0 17,2-3-26,0-1-28,1-1 1,1-3-1,0 0-5,1-1 3,2-1-4,1-2 7,0 0-1,3-1-2,0-1-3,1-2 5,2 0-8,0 0 0,2-1 0,1-1-36,1 0 30,2-1 0,0 2-38,1 0 44,1 1 2,-1 1-2,0 1-8,0 2 2,-1 0 1,1 2-1,0 1 6,0 0 9,0 0 27,1 1 34,-1 1 17,0 0-26,-3 3-16,-1 1-45,-3 1 3,-2 3-3,-4 1 62,-3 2-54,-2 2 65,-3 0-65,-3 1 62,-1-1-33,-3 1-35,0-1 68,-2 0-61,-1-2 52,-1 0-52,-1-1 52,0-1 824,0-1-885,-1-5-70,0-1 20,0-4-37,2-1-3,1-1 57,3-1-62,1-2 41,3-1-52,3-1 16,2-1 20,4 0 34,2 0-23,2 0 51,2 1-26,2 1-11,0 1 3,0 3-2,1 1-1,0 1 36,1 2-24,1 0-1,2 2 34,-1 0 3,1 1 33,0 0-36,-1 0 0,-1 0 70,-2 1-16,-2-1 86,-2 0 0,0 0 11,-2-1-20,1 0-10,-1-1 27,0-1-58,-1-1-48,0 0 11,-2-2 59,0 0-106,-2-1 80,-1-2-86,-1-2 9,-1-2-9,1-1-179,-1-1-230,0-1-154,0-1 9,-2 2-236,-2 0-506,-2 3-844,-4 1-2301,-1 3 4441,-4 1 0,1 6 0,-1 0 0</inkml:trace>
  <inkml:trace contextRef="#ctx0" brushRef="#br0" timeOffset="104440">16411 3524 8500,'4'-6'2260,"-1"1"-1815,-3 5 2532,0 0-2619,7 18-27,-3-6-54,5 17-73,-5-9-16,0 1-118,-1 0 81,-1-1-73,-1 1-33,0-2-45,-1-1 6,1-1-6,-1-2 3,0 0-29,0-2 26,1-2-347,-1-1-160,-1-2-75,0-1-90,-1-2-23,-1-1 6,-1-2 28,-1-1-128,-1 0-295,0-2 43,-2-2 293,-1-2 574,0-2 74,-1-2 100,1 0 84,0-1 271,1 0 202,1 1 426,2 3-199,1 1-137,1 2-339,2 2 36,0 0 155,1 5 153,2 1-55,0 4-165,3 0-29,0 0-81,2 0 61,0 0 37,3-1 14,0-3-19,2 0-124,1-3-90,0-1-86,2-2-53,0-2-6,1-2-56,1-2-17,-1-3-372,-1 0-185,0-1-81,-3 0-87,-1 0-426,-2 1-594,-3 0-1225,-1 1 78,-2 1 2909,-1 0 0,-1 4 0,0 0 0</inkml:trace>
  <inkml:trace contextRef="#ctx0" brushRef="#br0" timeOffset="105430">15946 4027 6190,'-8'-3'1506,"1"1"-957,7 2 300,0 0-275,-21 1-37,11 3-47,-17 2 65,17 5-63,-1 3-58,1 4-44,1 3 136,1 4 40,1 4-249,2 1 24,2 2-92,1-1-78,3-1-36,2-2-54,3-2-3,4-4 85,2-3-40,2-3 20,2-3 25,2-3-17,1-3 70,1-4 73,2-3-22,2-4-18,0-5 12,0-4-72,-1-4 16,-1-2-28,-3-1 61,-3-1-16,-4-2-79,-3 0-72,-3-2 2,-4-1-78,-2-1-8,-4 0-70,-2-1-34,-5 2-28,-2 1-51,-1 1-69,-3 3-124,0 2 23,0 4-98,-1 2-140,2 5-586,2 4-400,1 2-101,2 6-369,1 2-8,1 6 2063,1 1 0,4-5 0,2-3 0</inkml:trace>
  <inkml:trace contextRef="#ctx0" brushRef="#br0" timeOffset="105732">16404 3937 11331,'-8'-1'381,"1"1"344,-14 8-3,9 0-80,-17 10-149,16-1-135,1 4-134,3 2-89,1 3 7,2 1-30,2 0-112,2 0-2,1-1-43,2-1 36,2-1-61,2-3-162,2-1-163,3-2-134,2-3-247,2-2-355,3-4-622,1-2-1481,0-3 3234,5-3 0,-13-1 0,2-1 0</inkml:trace>
  <inkml:trace contextRef="#ctx0" brushRef="#br0" timeOffset="105964">16644 3978 11695,'1'-10'1731,"0"2"-1426,-1 8 2475,0 0-2595,9 9-104,-4-1 6,7 9-78,-6-3-9,1 0 0,-1 0-185,-1 1-370,1-1-262,-1 0-158,-1 0-529,0-1-537,-1 0-1406,0-1 3447,-1 0 0,-1-7 0,0 0 0</inkml:trace>
  <inkml:trace contextRef="#ctx0" brushRef="#br0" timeOffset="106223">16945 3809 12809,'4'0'563,"0"0"902,-4 0-983,23 20-65,-14-9-160,19 18 46,-20-14-85,-2 1-103,0 1-34,-2 1-47,-2 2-34,-1 0-34,-3 2-408,-3 2-275,-3 0-42,-4 0-361,-2 0-636,-2-2-1898,-2-1 3654,2-4 0,6-7 0,4-4 0</inkml:trace>
  <inkml:trace contextRef="#ctx0" brushRef="#br0" timeOffset="107434">15832 4084 7587,'46'-16'840,"-7"2"-529,16-4 53,-5 2 45,8-2-261,6-1 59,1-2-2385,0 1 2450,0 0 30,-2-1-94,-1 2 46,-1-1-129,-1 1-141,0 0 16,-2 1 5,0 1-5,-2 0 3,-3 1-149,-2 0 107,-2 2 39,-5 0 48,-3 1-48,-4 1 0,-3 1 1552,-4 2-1496,-4 0 115,-3 2 305,-4 1-420,-3 1 302,-4 1-131,-3 0-82,-3 2 18,-2 1 72,-2 0 364,-1 1-204,0-1-392,0 2 226,1 1-66,0 2-17,-1 1 131,1 2-61,1 2 72,0 2 51,0 2-132,1 2-11,1 2 25,0 0-25,1 2-17,0 1 87,0 0-89,0 2 33,2 0-42,-1 0-20,2 1 37,-1 0-70,0 0 36,0 0-64,0 0-26,-1 0-16,-2 0 59,0-1-51,-1 0 0,0-1-47,-2 0 27,0-1-30,-1-1 50,0-2-44,-1 0 36,0-3-43,0-1 32,-1-3 36,-1-1-62,0-3 62,0 0-19,0-3 2,-1 0-11,1 0 28,-1-2-8,-1 1-54,0-1 0,-2 0 1,-2 0-6,-2 0-3,-3 0-34,-3 1-44,-3 1-18,-4 0 1,-3 2-95,-5 2 30,-5 1-13,-6 2 69,-7 2-53,-4 3 96,-6 1 13,-3 1-1029,-4 2 1019,-1 1 4,-2 1-77,-1 1 24,0 1-86,0 1 42,0 0 28,0 1 86,2 1-94,1 0 125,3 0 6,4-1 3,5-1 78,4-2-72,4-2 77,6-3-86,4-1-53,5-3 53,4-1 0,4-3 0,3-1 90,4-2 25,4-2 1056,3-1-1056,4-2-115,2 0-5,2-1-163,0-2 162,1 0-100,-1-3 72,0-3-8,0-1 42,1-2 0,-1-2 8,0-1 29,-1-2 41,0-2-78,-1-2-36,-1-2 36,0-2 28,-2-3-23,0-2 74,-2-1-48,0-2-31,-1-1-45,-1-2 20,-1-1-48,-1-3 31,1-3-84,1-1-563,1-1-115,3 2-131,3 2-166,3 5-150,1 3-606,3 3-1542,1 6 3399,6-2 0,-5 14 0,2 0 0</inkml:trace>
  <inkml:trace contextRef="#ctx0" brushRef="#br0" timeOffset="131374">9441 4474 7624,'-3'-3'1898,"0"1"882,3 2-2472,-22-16 219,12 12-14,-17-13-297,18 15-79,-1 0-132,-1 2 110,0-1 64,-1 1-168,-1 0 51,-1 0 56,-1 2-4,-1 2 29,-2 1-53,-1 2 44,-2 1-36,0 1 28,-2 0-11,0 1 126,1 0 148,0 2-246,0-1-82,2 2 37,2 0-56,0 2 48,2 0-45,2 2 8,0 0 23,2 1-74,2 2-2,0 0 37,2 2 5,1 2-42,1 2 53,1 2 9,1 2-18,1 2-41,2 0 50,1 0-19,0 1 2,3 0-2,1-1-26,2 0-8,3-2 54,2-2 7,3-1-22,3-2 3,3-2 65,4-3 33,4-1-28,2-4 19,4-3 233,3-3-145,1-4-158,1-2 15,0-4-40,-1-2 32,-2-4-66,-1-3 4,-3-3 81,-1-2-34,-3-3-11,-2-2 36,-2-2 68,-2-4 2,-3-3-97,-3-4 94,-3-3-7,-2-4-127,-5-5-11,-2-3-3,-5-4-204,-4-3-154,-4 0 67,-4 2-62,-4 2-148,-3 4-372,-2 5-550,-2 3-736,-3 3-898,-1 2-4157,1 6 7217,-4-2 0,16 16 0,0 1 0</inkml:trace>
  <inkml:trace contextRef="#ctx0" brushRef="#br0" timeOffset="138092">10354 5111 6089,'-5'2'2657,"1"-1"1751,4-1-3794,-9 0-13,6 0-161,-6-1-48,8 1 787,0-1-219,1 0-498,1 0-81,0-1 103,0 2-120,1 0-260,-1-1-96,0 1 34,1-1 17,0 1-22,1 0-32,0-1 46,2 0 19,0-1 44,9-2-108,-4 2 11,16-5 16,-14 5-38,11-2 2,-13 2 0,6 0-30,-8 2 35,6-1 1,-5 1 56,10-1-53,-8 1 36,12-2 2,-10 1 91,15 0-93,-13 0 78,13 1 143,-16 0 3,7 0-260,-8 0-6,12 2-8,-11-1 5,12 1 3,-12-1-11,8 0 8,-8-1-34,15 1 77,-12-1-77,15 1 37,-15-1 37,12 0-71,-11 0 40,15 0-6,-15 0-3,13 0-6,-15 1-19,14 1 3,-13 0-8,13 2 66,-15-3-8,8 3-58,-7-3 100,14 3-70,-12-3 0,13 0 51,-15 0-56,12-1 8,-10 0 14,16 0-14,-15 0 58,15 0-58,-17 1-16,10 1 74,-11-1-88,15 1 94,-14-1-106,14 1 42,-16-1 14,16 1-22,-13 0 50,16 0-40,-16-1-10,11 0 8,-11 0-36,17 0 36,-14-1 0,17 0-28,-17 1 28,13 0 0,-13-1 2,12 2 1,-13-2 6,21 2-1,-19-1-8,19 0 0,-21-1 14,18 0-8,-19 0 2,14 0-42,-19 0 32,5 0-4,-7 0-2,7 0 66,-5 1-49,24 1 30,-16-2-73,22 1 29,-23-1-4,12 1 1,-13-1 5,20 2-2,-18 0-7,27 0 10,-26 0-4,18 0 3,-21 0-2,14-1 10,-13 0-2,13-1 3,-13 1-4,22-1-2,-20 0 3,20-1-8,-22 0 5,21-1 0,-18 1 5,19-2-2,-20 2 3,14-2-1,-14 1 1,22-1-1,-20 2-10,20-1-29,-22 1-2,15 1 2,-15 1 31,14 0 3,-14 0 0,24 2 0,-20-2-8,21 1 5,-24-2-8,24 1 39,-22 0-31,20-1 3,-23 0 0,13 1-5,-15-1-32,19 0 32,-19 1 10,16 0-5,-17 0 6,19 0-1,-17 0 1,17 1 0,-20-1-1,13 0-2,-13 0-6,24-1 3,-18 0 6,23 0-9,-21 0 3,18 0-3,-16 0-14,34 0 15,-29 0-4,32 0 3,-34-1-33,21 1 33,-21-1-8,28 1 11,-28 1 0,23 0 0,-30 0 31,14 0-31,-16 0-6,12 0 3,-14-1-14,21 2 17,-18-1-14,21 0 14,-24 0-5,18 0 8,-20 0-1,8-1 1,-17 0 56,1 1-53,-7-1-85,2 0-246,-2-1-789,-1 0-3181,0 1 2656,-1-2-517,1 1-1134,-1-1 3290,0-1 0,0 2 0,0 0 0</inkml:trace>
  <inkml:trace contextRef="#ctx0" brushRef="#br0" timeOffset="138760">14605 4941 13044,'-4'-1'903,"0"0"2395,4 1-3133,4 3 62,-2-1 173,3 4-218,-1-1-70,0 1-42,1 1 26,0 0-21,1 0 57,1 1-82,0 0 71,5 5-51,-3-4 58,6 7-94,-6-8 103,5 8-128,-7-8 111,4 5-114,-6-7 44,2 4-16,-4-6-26,1 2 45,-3-5 409,0 1-344,-3 0 114,-2 0-61,-4 3-90,-11 4-140,-1-1-1035,-30 10 52,11-6-3866,-39 12-1396,32-9 6304,-22 6 0,47-14 0,-1-1 0</inkml:trace>
  <inkml:trace contextRef="#ctx0" brushRef="#br0" timeOffset="141092">10234 4342 6308,'6'-1'2164,"-2"1"560,-4 0-2270,0 1-146,2 0 101,0 2-93,2 1 29,-1 0-147,1 2 47,0 1-91,0 0-3,0 1-33,-1-1-9,1 0-11,-1 0-28,0-2 30,0-1 35,0 0-74,1-1 57,-1-2 50,1 1 31,0-2 140,1 0-29,1-1-97,1-3-134,3-3-35,1-3-41,2-3 3,1-3-6,1-1-9,1-2-52,0 0-99,-1 1-204,-1 2-134,-2 2-104,-1 1-90,-3 4-238,-2 3-439,-2 1-345,-2 3-302,-1 1 392,0 1 1624,1 2 0,-2-1 0,1 0 0</inkml:trace>
  <inkml:trace contextRef="#ctx0" brushRef="#br0" timeOffset="141889">11214 4373 7204,'-7'-1'2217,"2"1"-1489,5 0 1425,0 0-1598,2-2-76,-1 3-47,3-1-108,0 4-47,-1 1-25,1 0-11,-1 0 8,0 0-16,-1-1-46,0 0 35,-1-1 35,1-2 43,-2 1 201,1-2-263,2 0-53,0-3-62,3-1-70,3-5-47,2-3-3,2-4-6,2-2-39,0-2-202,0-1-58,0 0 13,-2 0-55,-2 2-224,-1 3 16,-1 2-235,-3 4-311,-2 3-397,-1 3-59,-2 2 123,-1 3-67,0 2 20,0 1 1478,0 4 0,0-5 0,0 1 0</inkml:trace>
  <inkml:trace contextRef="#ctx0" brushRef="#br0" timeOffset="142405">12028 4420 13969,'13'16'823,"-1"-3"-518,-8-9 34,0 0 6,0 0 2,1-1-118,-2-1 1,1-1-20,0 0 62,1-1-121,1 0-53,0-2-31,1 0-14,1-4-53,2-1-375,-1-2-109,2-1-152,1-2-182,1-2-713,0 0-1189,1 0-1087,-2 1 3807,2-1 0,-7 7 0,-1 1 0</inkml:trace>
  <inkml:trace contextRef="#ctx0" brushRef="#br0" timeOffset="142910">13027 4317 9852,'3'4'714,"-1"0"3372,-2-4-3711,13 22-36,-8-15 78,10 16 9,-12-20-56,1-2 78,0 0-129,1-1-109,1-2-140,1-2-28,3-3-42,1-3-70,1-2-367,2-2-260,0-1-152,1-1-327,-1 0-781,0 2-1451,-2 2 3408,-1 0 0,-6 7 0,-1 0 0</inkml:trace>
  <inkml:trace contextRef="#ctx0" brushRef="#br0" timeOffset="143499">14254 4380 9760,'3'6'784,"0"-2"90,-3-4 3808,0 0-4399,13 3-62,-8-3-56,11 1-50,-11-5-17,0 0-48,2-2-50,-1 0 0,2-1 9,1-3-9,2 0-353,0-3-132,1-1-161,1-2-301,0-1-599,2-1-1419,0-1-933,-1 1 3898,2-3 0,-9 12 0,2-2 0</inkml:trace>
  <inkml:trace contextRef="#ctx0" brushRef="#br0" timeOffset="147270">7894 5410 6792,'-7'0'557,"0"0"-358,7 0 2528,0 0-2318,-5-5 19,4 4 18,-4-4 52,7 4-254,3 0-144,1-2-10,4 0 28,5-2 36,6-1-17,6-2-11,6-3-73,7-1 20,5-2-70,5-3 2,3-1 40,3-1-37,1-1 217,1 0-18,-1 1-97,-2 0-29,-2 2 8,-3 1-52,-3 1 41,-3 1-5,-3 1 8,-4 1 25,-3 1-61,-3 0 11,-5 1-11,-3 0 17,-4 1 36,-4 1 36,-3 1 9,-4 1 53,-3 2 81,-2 0-126,-1 0-53,-2 1-53,0 0-11,-1 0-34,-1-1 0,-3 1 0,-1-1-34,-1 1-22,-2 0 53,-2 1 3,0 0-5,-2 0-149,-1 1 154,1 1 0,-1 0-124,1 0 124,1 1 0,1 0 0,2 0-36,3 1-70,2-1-71,2 0-128,2 0 305,1 0 106,3 2-16,2 1-54,3 2-36,3 1-39,2 1 3,0 1-241,0 0-387,-2 2-202,-2 1-601,-4 2-1529,-3 0 2996,-5 6 0,1-12 0,-2 2 0</inkml:trace>
  <inkml:trace contextRef="#ctx0" brushRef="#br0" timeOffset="8088">632 1895 6610,'0'-3'1624,"1"0"2318,-1 3-3642,-13-15-84,9 10-6,-11-12-56,12 13 25,0 1 110,-1-1-208,0 2 163,0-1-146,0 1 81,-1 0 64,0-1-189,0 1 170,0 0 8,0 0-142,-1 0 61,0 0-25,0-1-73,0 1 0,-1 0-47,1 0 39,-1 0-37,1 0-2,-1 1 92,-1-1-90,1 1 82,-2 0-20,1 1-59,-1 0-8,1 0-6,-1 0-22,-1 0 16,1 1-27,-1 0 30,0 0-11,-1 1 17,1 1 6,0-1 39,1 0 44,-1 0 7,1 1 55,0-1 98,0 0-171,1 1 1,0-1-18,0 1-16,1-1-3,0 1-42,1 0-3,1 0 3,-1-1 0,0 1 6,1 0-3,-1 0 2,1 1 4,-2 0 27,1 0-2,-1 1-26,0 1 54,-1 0 19,1 0 207,-1 0-136,0 0-91,1 0-24,0 0-37,0-1 0,0 0 2,1 0 7,0 0-4,1-1-2,-1 1-3,2 0 0,-1 0 0,0 0 3,1 1 0,1-1-3,-1 1 0,1 0 0,-1 0 53,1 1-45,-1 0 34,0 1-36,1-1-3,-1 1 8,0 1-3,0 0 62,0 0-36,0 1-26,0 1 43,-1-1-51,1 0 0,0 0 0,0-1 0,0 1 3,1-1 5,0-1-5,0 0 0,1 0 2,0-1 1,0 0-1,0 0 32,0 0-32,0 0 37,0 1-5,1 0-37,-1 0 8,0 1 26,0-1-31,0 0 33,0 1 6,-1-1-42,1 0 0,1 0 6,-1 0-4,1-1 4,1 0 0,-1 0 2,0 0-8,1-1-3,0 1 3,0 1 42,0-1-42,0 1 9,0 0-4,0 0 40,0 0-6,1 1-39,-1 1-3,2-1 3,-1 1 3,1-1 6,0 1-4,0 0 40,0-1-39,0 1 2,1-2 26,0 1 19,1-1-48,0 0 4,0 0-6,1 0 50,-1 0-50,2 0 2,-1 0 1,1-1 36,0 1-34,0-1 1,1 1-7,-1-1 38,0 1-38,0-2-2,0 1 0,1 0 0,-1-1 0,1 0 0,0 0 0,1 0 0,0-1 6,1 1 2,0-1 40,1 1-42,-1-1-6,1 0 5,1 1-2,0-1 39,1 0-34,0 0 29,1 0-32,1 1 4,0-2 24,0 1-5,0 0-22,0-1-6,0 0 36,0 0-36,0-1 3,0 0 25,0 0-25,0-1-3,0 1 6,1-2 30,-1 1-36,0-1 42,0 0-39,0 0 53,0-1-53,1 0 47,0 0-42,0 0 26,0-2 0,1 1-32,0-2-2,-1 1 9,0 0-6,-1-1 2,-1 1-5,0-1 0,0 0 51,-1 0-18,0-1-30,1 0 59,-1-1-29,1 0-27,0-2 30,0 0-33,1 0 5,-1-2-5,1 1 3,-1 0-3,0 0 5,-2 0 34,1 0-34,-1 0 29,-1-1-4,1 0-30,0 0 3,-1-1 2,0 1 34,-1 0 0,0-1-31,-1 1 23,-2 0 16,1 0-8,-1-1 3,-1 1-36,0-1 49,-1-1-24,1 0-26,-2-2 29,1-1-37,0-1 8,0-1 20,0 0-28,0-1 0,-1 1 42,0 0-42,0 1 37,-1-1 21,-1 2-18,0 1-38,0 0 29,-1 2 39,-2-1-64,0 0-6,-1 1 8,-1-1-13,0-1 5,-1-1 0,0-1 0,0 0 30,0-1-30,-1 1-5,0 0 5,0 0 5,0 0 46,-1 1-51,0 1 0,-1 0 3,1 1 2,-1 1-2,0 0-3,-1 1 0,0 0-3,0 0-28,-1 0-19,-1 1-129,-1-2-112,-1 1 100,-1-1 4,-2-1-121,0 0-56,-2 1-320,1 0 32,-1 0-345,1 2-333,-1 1-614,0 2-1606,-1 2-3079,3 2 6629,-5 1 0,12 1 0,-2 0 0</inkml:trace>
  <inkml:trace contextRef="#ctx0" brushRef="#br0" timeOffset="10569">1051 2272 6465,'-4'-5'1195,"0"1"-610,4 4 2649,0 0-2755,-8-8-25,5 5-46,-5-5-38,8 8 2590,0 0-2907,2-1 115,0 1-36,3 0 44,-1 0 202,1 0-165,2 0-118,0 0-41,1 1 32,1 0-83,0 0 42,1-1 42,0 1-34,1 0 14,1 0-5,1 0-26,1 0 43,0 1-74,1-1 54,1 0-6,1 1-2,0-1 2,0-1-8,1 1 41,-1-1-35,1 1-6,-1-1 13,1 0 38,1 0-1,-1 0-34,1 0-27,0-1-26,0 1 34,-1-1-30,0 0-4,0 0 34,-1 0-8,0 0 2,0 1-2,-1-1 24,0 1-52,0-1 39,0 1-37,-1 0 1,1 0 69,-1-1-70,1 0 43,0 1-48,1-1 75,0 0-36,1 0-39,-1 0 0,1 0 39,-1 0 2,0 0-38,-1 1 30,0-1 18,0 1-54,0 0 0,0 0-3,-1 0 6,0 1-3,0-1 33,0 1-27,0-1 61,1 0-67,1 0 8,-1 0 54,1 0-28,-1 0-34,0 0 42,-1-1-40,0 0 77,-2 0-79,1 0 5,-2 0-5,1 0 54,-1 1-54,-1 0-9,-1 0 9,1-1 81,0 1-13,1 0-68,0 0 0,1 0 56,1 0-56,0 0 70,1 0-37,-1 0-27,1 0 36,0-1 11,0 0-50,-1 0-3,-1-1 3,-2 2 44,1-1 15,-2 0-62,1 1 0,-1 0 0,0 0 33,0 0-33,0 0-5,-1 0 5,1 0 36,-1 0-2,0 0-26,1 0-8,-1 0 9,0 0 41,0 0-44,-1 0 27,1 0-2,-1 0-31,-1 0 0,0-1-3,-2 1-2,-1 0 2,0 0 0,-1 0-5,0 0 5,0 0 3,1 1-3,-1-1 0,0 1 3,0-1 42,0 1-36,0-1-3,0 1 33,0-1-28,0 1-2,0-1 2,0 1 1,1-1-1,-1 1-8,0 0 3,1-1 0,-1 1-3,1 0 0,0-1-34,-1 1 34,2 0 0,-1 0-3,1 0 1,-1 1-1,1-1 0,-1 0 3,0 0 3,1 0 0,-1 1 2,0-2 1,0 1 2,0 0 1,0 0 21,-1-1-30,1 0-33,0 0-9,-1 0-412,0 0-307,0 0-359,-2 1-672,0 0-1961,-1 0-2216,-1 2 5969,-6 0 0,4-1 0,-3-1 0</inkml:trace>
  <inkml:trace contextRef="#ctx0" brushRef="#br0" timeOffset="13094">386 2789 13642,'0'-7'915,"1"0"-663,-1 7 1912,0 0-2085,-1 3 47,0 0-23,1 2 29,-1-1 50,1 2-59,-1 0-53,0 1 0,0 2 17,1 0-53,-1 0-32,0 0 52,1 1-12,-1-2-37,1 1 4,0 0 35,0-1 35,0 0-37,0 0-34,0 0-2,0 0 64,0-1-25,0 1-43,0-1 66,0 0-15,0 1-3,0 0-13,1 0 30,-1 0 11,0 1 1,1 0-46,-1 0 46,0 1 16,0 0 17,0 1-37,0-1-72,0 0 3,0 0-3,0 0-3,0-1 44,0 1-10,0-1-34,0 1 0,0 0 0,0 1 50,1-1 4,0 1-54,0 0-3,-1-1 3,1 1 42,0-1-34,-1 1 54,1 0-15,-1 0-47,0 0 0,0 0 40,0 1-7,0 0 6,0-1-36,-1 1-3,1-1 0,-1 0 0,1 0 3,-1-1 3,1 0 24,0 0-30,0 0-2,0-1 2,0 1 5,0 0 29,0 0-34,0 1 3,0-1 47,0 1-16,-1 1-29,1 0 1,-1 0 2,0 0 1,0 1-1,1-1-2,-1 0-4,0 0-2,0 0 6,1-1-6,-1 1 0,1-1 3,0 0 5,0 1-2,0-1-1,0 2-5,0 0 0,0 0 34,1 0-28,-1 0 2,0 1 0,1 0-5,-1 0 31,0 0-1,0 1-27,0 0-3,0-1 39,0 1-37,-1 0 49,0 0-54,-1-1 0,0 0 0,0 0 2,1-1 66,-1 0-29,0 1-39,1-1-42,-1 0 42,1 1 5,0-1 21,0 0-26,0 1 0,0 0 0,0 0 5,0 1-2,0 0-3,0 1 34,0-1-34,0 1 0,-1-1-6,1 0 6,0 0 0,0-1 0,0 0-14,0 0 14,1 0 6,-1 0-6,1 0-3,0-1 3,0 1 0,0 0 3,1 0 2,-1 1-5,1-1 3,0 1 5,-1-1 29,1 1-37,0-1-3,-1 1-3,0-1 6,0 0 9,1-1-9,-1 1-9,0-2 9,1 1 3,-1-2 28,0 1-31,1-1-8,-1-1 8,1-1 2,-1-1 4,0 0-6,0-2 0,0 0-3,1-1 0,-1-1 3,0 0 0,0-1 3,0 0-3,0 0-3,1 0 3,-1 0 3,0 1 0,0 0-3,1 0 6,-1 0 2,0 0-5,0-1 5,0 0-5,0-1-3,0 0 0,0 0 0,1 0 3,-1-1 2,0 1-2,0 0 0,0-1-3,0 0-8,0 1 8,1-1 2,-1 0 4,0 1-1944,0-1 653,-3-7-2268,0-1-2235,-2-6 5788,1-5 0,2 11 0,0-5 0</inkml:trace>
  <inkml:trace contextRef="#ctx0" brushRef="#br0" timeOffset="21709">3533 1818 6784,'-2'7'2399,"0"-2"-1606,2-5 2133,0 0-2585,-18-6 58,11 4 68,-13-5-89,14 6-92,0 0 16,-1 1 28,0-1-36,0 1-28,-2 0-114,1 0-40,-2-1-6,1 1 17,-1 0 300,0 0-59,1 1-112,0 0-59,1 1-126,0 0-67,1-1-28,0 0 28,0-1 54,0 1-4,-1 0-44,0-1 2,-1 2 12,0 0-12,-1 0-8,-1 0 118,0 1-116,1 0-2,-1 0 3,0 0 67,0 1-36,0 0 64,0 1 47,0-1 37,0 0-95,0 1-53,0-1-26,-1 0 45,2 1-19,-1-1-31,0 0 0,1 0 47,0 1-8,1-1-42,-1 2-3,1-1-2,-1 1 5,0 1 0,-1 1 0,1 1 39,-1 1 6,0 0-40,2 0 1,0 0 190,0 0-31,0 1-115,0 0-41,-1 1-1,1 0 1,-1 0 35,1 0-41,0 0 0,0 1 3,0 0-1,1 1-5,1-1-3,0 1-2,2-1-4,0 0 1,1 0 8,0 0 3,1 0 30,1 1 9,0-1-42,1 1 0,0-2 3,1 1-3,0-2 0,0 1 34,0 1 8,1-1-39,0 2-1,0-1-2,0 1-5,1-1 5,-1 0 3,1 1 64,0-1-31,1 0-30,0 0-1,0-1 29,1 0 0,0 0 8,0 0-42,1-1 0,-1 1 0,2-1-3,-1 0 3,2 0 3,-1 0 2,1 0-5,1-1 0,-1 0-3,2 1 6,-1-1-6,0 0 9,0 0-6,0-1 6,0 1-4,1-1-2,-1 0 9,1-1-6,0 0-3,0 0 0,1 0 2,-1-1-2,2 1-5,-1-2 5,1 1 3,0 0-1,0-1-2,0 1 6,1-1 28,-1 0-26,1 0-5,-1-1-3,1 0 0,0 0 5,0 0-5,1-1 0,0 0 31,1 0-31,0-1 6,1 0-6,0-1 45,0-1-37,1 0-2,1 0 27,0-1-24,0 0-1,0-1 34,0 0-39,-1 0 30,1-2 21,-1 0-54,1-1 33,-2 0 18,1-1-1,-1-1-5,1 0-3,-1-2 17,2 0-17,0-1-6,0-1-33,1-1 0,0-1 33,0 1-36,-1-1 0,-1 1 3,-1 1 28,-2 0-29,-1 1 4,-2 1 28,-1 1-29,-1-1 4,0 1 24,0-1 4,0-1-32,0-1 4,0-1 24,0 0 1,-1-2-26,1-2-5,0 0 0,0-2-3,-1-1 5,1-1 4,-1 0 24,0 0 1,-2 0 11,0 1-40,-1 1 54,-1 1-8,-1 0-42,-1 1-4,-1-1 37,0 0-33,-2-1 27,0-2-36,-3-1-8,-1-2 5,-1-2-31,-2-3-25,-2-2 0,0-1-36,-2-2-185,0 0-137,-1 2-96,-1 1-47,-1 3-171,-2 4-531,-1 2-340,-2 5-366,-1 4-1007,-2 4-440,2 4 3415,-3 2 0,13 1 0,-1 1 0</inkml:trace>
  <inkml:trace contextRef="#ctx0" brushRef="#br0" timeOffset="25566">1088 2319 5907,'-3'3'490,"1"-1"9340,2-2-9240,4-2-450,-2 2-59,5-1-8,-1 2 30,0 0 29,1 0 41,1 0 116,1 0-46,-1 1-86,2-1-98,-1 1 45,1 0 27,1 0 15,1 0-43,0 0-16,2 1 67,-1-1-25,1 0-17,1 0-8,-1-1 50,2-1 0,1 1-76,0-1-11,1 0 3,0 0-61,0-1 41,-1 0-44,0-1 30,-1 0 6,-1 0-36,0 1 27,-1 0-24,0 0 41,0 0-14,-1 1-27,0 0 58,0 0-59,0 0 51,0 0-14,1 0-39,0 0 78,-1 0-82,1 0 1,0 0 31,-1 0 2,0-1-33,-1 1 0,0 0 5,-1 0 1,0-1-7,-1 1-2,-1 0 3,1 0 0,-1 0 39,0 0-36,0 0-1,0 0 29,0 0-34,0 0 5,2 0 1,-1 0 53,1 0-51,0 0 29,1 0 5,0 0-42,-1 0 2,1 0 1,-1 0 45,1 0-45,-2 0 2,1 0-5,-1 0 6,0 0 33,-1 0-39,1 0 0,-1-1 0,1 0 3,-1 0 0,1-1 2,0 0-5,0 0 6,0 1 2,1-1-2,0 1 2,-1-1 37,1 0-45,-1 0-3,0 0 3,0 0 3,0 0-3,0 0 0,-1 0 0,1 0 0,-1 0 3,0 0-3,-1 0-28,1 0 28,0 0 3,0 0-1,1 0 1,0 0 0,1 0-3,0-1-3,-1 1 0,0 1 3,-1-1 0,1 1 0,-1-1 0,-1 1 3,1 0-3,0 0-3,0 0 3,0 0 3,0 0 0,-1 0 3,0 0-1,-1 0-5,0 0 6,1 0-3,-1 1-3,2-1 0,0 0 2,2 1 66,0-1-59,1 0-1,-1 0-5,1 0-3,-2 0 0,1 0-3,-1 0 3,0 0 25,0 0-19,1 1-3,-1-1-3,-1 0-3,-1 1 0,-1-1 3,-1 1 0,0 0 0,-1 0 3,0-1 2,0 1-2,0 0 0,-1-1-3,1 1 31,-1-1-31,0 1-6,0-1 1,-1 0 2,0 1 3,0 0-3,0-1-3,-1 1 1,1 0 2,-1 0-3,0 0 4,-1 0 2,0 0-6,0-1 3,1 1 3,-1 0-3,1 0-2,-1 0 5,1 0 0,0 0-3,0 0 3,0 0 0,1 0 0,-1 0-6,0 0 1,0 0 2,0 0 3,1-1-6,0 1-2,0 0 2,0 0 0,1 0-2,-1 0-1,0 0 7,-1 0-1,1 0 0,-1 0 3,1 0 6,-1 0 2,0 0-2,0 0-4,0 0 5,1 0-7,-1 0 0,1 0 0,-1 0 2,1 0 1,0 0-3,0 0 0,-1 0 3,1 0-3,-1 0 0,1 0-3,0 0 3,0 0 0,0 0-3,0 0-3,0 0 6,-1 0-3,1 0-5,-1 0 2,0 0 6,0 0-2,0 0-4,0 0 0,-1 0 4,1 0-1,0 0-6,-1 0 4,0 0-1,1 0-2,-1 0-37,1 0 45,0 0 6,0 0-6,0 0-3,0 0-3,-1 0 390,0 0-386,-4 0 2,0 0 0,-4 1 2,0-1 1,0 0-3,-2 0-3,-1 0 3,-2-1-30,0 1 27,-2 0 3,-2 0-9,1 0-24,-1 0 27,1 0 3,1 1 3,0 0 0,2 0 3,0 0-3,1 0 0,2 0 6,-1 0 36,2 0-37,-1 0-5,0 0 6,-1-1 2,0 0 1,0 0-9,-2 0 0,1 0 5,-2 0-2,1-1-3,0 1 31,-1 0-31,1 0-8,0-1 2,0 1 6,0-1 0,0 1 0,-1-1 0,0 0 3,0 1 2,0-1-5,0 0 0,1 0 9,-1-1-6,1 1-1,-1 0-2,1 0 0,-1 0 3,0 0-3,0 0-31,-1 0 31,0 0 37,1 1-37,-2-1 0,1 1 0,0 0 5,-1 0-2,1 0 3,-1 0-3,1 0 2,-1 0-5,1 0 0,0 0 42,-1 0-42,0 0-3,0 0 3,0 0-33,-2 0 33,1 0 36,-1 0-36,1 1-28,-1-1 28,0 1 0,0 0 0,1 0 0,-1-1 0,1 1 34,0-1-29,1 1 32,1-1-37,1 0-6,0 0 3,0 0 3,0 0 0,1 0 0,0 0-44,2 0 38,-1 0-2,0 0-26,1 0 26,0 0 2,1 0 0,1 0-36,0 0 40,1 0-1,1 1 3,0-1-3,-1 1 3,1 0-8,-2-1 5,1 1-3,-1 0 1,-1 0 5,1-1-3,-1 1 0,0 0-5,0 1 8,1-1-9,-1 0 1,0 1 5,1-1 0,-1 1-2,0 0-29,0-1-11,1 1-5,-2-1 50,2 1-9,-1 0 7,1-1-7,0 1 4,1 0-29,1-1-17,0 0 51,0 0 6,0 0-6,0-1-3,1 1-31,-1 0 31,0-1-2,0 1-37,-1-1 42,0 1 0,0-1-3,0 1-39,0-1 39,1 1 3,0-1-3,1 0-2,0 0 2,1 1 3,0-1-8,1 0-26,-1 0 28,0 0-27,0 0-26,-1 0 6,1 0 47,-1 0 3,0 0-39,-1 0 42,1 0 0,-1 0-2,0 0 2,-1 0-51,0 0 48,0 1 1,0-1 2,-1 1-42,0-1 42,-1 0 5,0 0 43,1 0-48,1 0-9,1 0-41,1 0 42,1 0-26,1 0-8,0 0 36,0 0-36,1 0 0,0 0-2,0 0 35,0 0-41,0 0-17,1 1 13,-1-1 21,1 0-9,-1 0-9,1 0 15,0 0 2,-1 0 1,1 0 24,-1 1-27,1-1-14,0 0 47,0 1 0,-1-1 14,1 0 0,0 0-5591,-1 0 2838,1 0-402,1 2 1136,0 1 2008,1 2 0,0-2 0,-1 0 0</inkml:trace>
  <inkml:trace contextRef="#ctx0" brushRef="#br0" timeOffset="30394">2973 2734 13263,'-11'5'703,"1"-1"-498,7-1 10,-2 0 20,0 1-30,0 1 19,0 0-28,-1 0-45,1 0-28,-1 1 28,1 0-44,-1 0-26,1 0-28,0 1-8,0 1 8,0-1 62,0 2-37,-1 0 20,0 1 26,0 1-1,-1 1 8,-1 0 9,0 1 28,-1 0-25,-1 1-48,-1 1 20,-2 1-36,-1 2-77,-2 0 68,0 2 70,-2-1-53,1 0-28,0-2-56,1 1-3,0-2 95,1 1-25,0-1-62,1-1 34,0 0-5,0 0-37,1 0 3,-1 0 30,0 1 12,-1-1-45,1 0 3,1-1-3,0-1 0,1 1 0,-2 0 3,-1 1-3,-2 3 0,-4 2 2,-1 2 77,-1 0-4,1 0-66,2-3-4,2-2 29,1-1-26,2-1 54,-1 0-54,1 0 34,-1-1-8,1-1-26,0 1-2,1-2-3,0 2 30,-1 0-33,-1 1 0,-2 1 0,-1 3 0,-3 1 0,-1 3 6,0 0 106,-1 0-50,2-1-4,2-2-49,0-2 2,1 0-5,-1 0 44,0 0 96,0 0 131,2-2 14,1-2-199,3-3-89,2-1-3,0 0-3,-1 0-2,1 0-1,-2 2-2,1 0 5,0 0-3,1 0-2,-1 0 5,1 0 3,0 2 6,0-1 27,0 1-30,-1-1 3,1-1 2,0-1-2,1 1-3,-1-1-1,-1 0-2,1 0 3,-1 1-3,-1 1-5,-1 2-1,-2 2-5,-3 3 8,-3 4 3,-3 2 70,-1 2-11,-1 0-54,0 0 32,0 0-32,0-2 1,0 0 0,1-3 78,2-1 61,1-4-94,4-3-43,3-3-2,3-3 2,1-1-8,2-1-31,0 0 28,1 1 1,-2-1-1,1 2-6,-2 1 4,0 0 5,0 2 0,-2 1 3,1 1 2,-1-1 32,0 0-29,1 0 0,0-1 1,2 1 24,-1-2-27,1 1-3,0-1 0,0 0-1,1-1 7,0-1-9,0 1 5,1 0 26,-1 0-28,0 1-3,-1 1 0,-2 2 3,-1 0-3,-1 3 0,-1 0 0,-1 1 8,0 0 45,0 0-44,2-1-4,1-2-2,2-3-3,2-2-36,3-2-6,2-3-59,2-2-215,2-1-6383,0-2 2936,10-5 3763,-2 0 0,3-2 0,-4 4 0</inkml:trace>
  <inkml:trace contextRef="#ctx0" brushRef="#br0" timeOffset="34997">3740 2627 7212,'6'0'2190,"-2"0"2464,-4 0-2834,1 0-1554,2-1 271,2 2-257,2 1-145,0 1 16,2 2 31,2 0 20,-1 1-37,2 1 17,0 0-70,1 1 339,14 9-79,9 5-260,-1-1 50,13 6-103,-23-14 123,18 10-115,-17-9 183,28 16-172,-26-14 14,24 16-30,-28-16 176,28 19-179,-26-17 28,25 15 5,-28-18-14,15 10-19,-16-10 70,23 13-121,-23-14 79,19 11-81,-23-14-3,9 5 2,-13-7 160,14 7-162,-15-8 0,13 6 26,-14-8 32,8 4-58,-8-5 14,11 7 86,-11-6-66,12 5-34,-13-6 86,9 5 4,-8-5-88,10 8 6,-10-6 23,8 6-26,-10-6-10,6 4 2,-6-4 61,10 7-69,-10-7 11,6 4-3,-10-7 2,2 1-80,-5-4-765,0 1 367,-2-1-2666,-10-1 54,-2 0 3088,-22 0 0,20 0 0,-8 0 0</inkml:trace>
  <inkml:trace contextRef="#ctx0" brushRef="#br0" timeOffset="36380">3407 2807 7705,'-6'5'1414,"1"0"-639,5-5 2945,0 0-3412,-3 0-31,2 1-62,-3 0 107,4 1 151,-1 1-72,0 2-74,-1 2-69,-1 1 456,-2 10-204,0 2-379,0 0 278,3 5-322,1-15 156,1 12-97,0-11 78,1 9-104,1-8 191,1 16-199,-1-13 79,3 17-107,-4-16 131,3 16-86,-3-13 134,1 18-159,-1-15 125,1 28-161,-1-23-4,0 33 3,0-34-58,0 14-4,-1-19 29,1 0 27,-1-1-61,1 0 6,-1 0 36,1 8-8,0-6-20,0 24-6,0-22 26,1 22 8,0-24-28,2 25 47,-1-23-13,2 20-54,-3-24 3,2 13 3,-1-14 0,3 18-2,-4-18 7,4 18-5,-4-20 0,2 12 60,-1-12-18,1 19 53,-1-18-95,0 16-3,-2-20 9,1 11 2,-1-13-19,0 13 11,0-13 14,0 11-11,-1-13-1,1 7 57,-1-7 14,0 10-39,0-10-23,-1 7-6,1-10 54,-2 4-53,1-4 120,-1 6-121,1-5 43,-2 7-42,2-8 36,0 5-9,0-5 18,-1 6-9,0-7-34,-1 7-2,2-8 27,-1 6-30,0-6 14,0 5 33,0-3 1,-1 4-51,1-4-6,-1 3 6,2-6-59,-1 3 51,1-4-76,-1 3 75,1-4-136,-1 3 19,1-2-547,-2 1 318,3-3-2781,-3 1-527,2-2 3663,-6 0 0,4 0 0,-3 0 0</inkml:trace>
  <inkml:trace contextRef="#ctx0" brushRef="#br0" timeOffset="40846">1774 1722 11751,'0'-16'1305,"0"4"-1121,0 12-184,0 0 166,0 2 159,0 2 151,1 4-36,-1 1-82,1 4-72,1 2-74,-1 2 1,0 0-70,-1 0-20,0-2-33,1-1-20,-1-2-9,1-2-55,0-1-6,1-2-34,0-1 23,2 0 11,0-1 45,0 1-45,2-1-31,0-1-22,0-1 45,0 0-37,1-2 45,-1 0 0,1-1 0,1-1 0,-1-1 45,1-2-37,-1-1 34,1-2-6,0-1-30,-1 0 0,-1-1 47,0 0-45,0 0 54,-1 0-54,-1 0 73,-1 1 15,0 0-24,-1 1-2,0 1 26,-1 0-15,-1 0 22,1 2 60,-1-1 176,0 2 53,0 0-132,0 0-67,-1 2 280,1 0-377,-1 5 32,0 1 54,1 7 180,0 1-225,0 2-90,0 1-47,0 2-5,1 0-158,0 0-343,1 2-281,1 0-283,0 1-1108,-1 2-3496,0-1 5674,-1 4 0,-1-14 0,0 1 0</inkml:trace>
  <inkml:trace contextRef="#ctx0" brushRef="#br0" timeOffset="41721">1663 3438 10645,'-4'8'717,"0"-1"-309,4-7 1096,0 0-1215,-4 21-98,2-13-4,-1 15 1,4-19-6,1 0 14,1 0 36,0-1 45,0-1 0,1 1-36,0-1-28,1-1-28,0 0-9,1-1 37,0 0 8,1 0-11,0-1 20,1-1-87,0-2-48,1 1 28,0-2-53,0 1-28,0 0-31,1 0 68,-1 0-37,-1 1-34,1 1 37,-1 0-37,-1 1-2,0 1 30,-1 0 15,-1 2 44,-1 0 0,0 3 20,-1 1 14,-1 0 11,-1 2-28,0 1-17,-2 1-45,-1 2 20,-2 0-36,-1 1-31,-3 1-3,0 0-3,-1-1-151,0 0-70,0-2-98,-1-1-202,2-3-92,0-2-291,1-2-535,1-2-605,0-2-1157,1-3 466,1-1 2738,-1-6 0,3 7 0,0-3 0</inkml:trace>
  <inkml:trace contextRef="#ctx0" brushRef="#br0" timeOffset="41880">1627 3473 11488,'1'-6'660,"0"0"12,-1 6 40,19-22-143,-7 10-256,16-20-106,-11 15-207,0-1 0,1 0-89,-1 0-488,0 2-521,-2 3-955,-3 3-1553,-2 3 3606,-4 4 0,-2 1 0,-4 2 0</inkml:trace>
  <inkml:trace contextRef="#ctx0" brushRef="#br0" timeOffset="43073">148 3305 6098,'-1'-4'1534,"1"1"3926,0 3-4902,-10-15-71,7 12-31,-9-11-80,11 14-54,-2 3-93,0 2 65,0 5 140,-1 3 6,1 5-160,-1 4-101,2 4 6,0 2-54,1 2-27,2-1 36,1 0-70,2-3-3,1-1-22,3-3 25,0-2-62,2-4 26,0-2 19,1-3-44,-1-3 103,1-3-17,-1-2 36,0-2 40,-1-2-6,0-1-44,-1-2 24,-1-3 21,0 0-38,-3-1 1,-1 0-78,-1-1 35,-1 1-27,-3 1-59,-2 0-50,-2 1-166,-2 1-100,-2 1-124,0 2-123,-1 0-81,-1 2-280,0 2-540,1 2-1281,1 4-693,1 3 350,3 0 3088,0 4 0,4-9 0,1 2 0</inkml:trace>
  <inkml:trace contextRef="#ctx0" brushRef="#br0" timeOffset="44181">3793 3679 7184,'3'-3'1470,"-1"0"-622,-2 3-201,7-22-28,-5 12-163,5-19-111,-6 19-18,-1 0-27,-1 0-20,-1 1-45,-2-1 54,0 1-18,-1 1-18,-1-1-37,-1 2-1,0 0 20,-2 1 17,1 1 14,-1 2-14,0 1 42,-1 1 9,0 1-63,1 0-80,-1 2-65,1 2 48,1 2 50,0 2-112,1 0-55,2 1-26,1 0-194,1-1 60,1 0 19,1 0 20,1 0 42,3 1-12,1 0 57,5 1 8,2 1 48,3-1-20,3 1-20,2-1 79,3-1 2,0 1 71,1-1-73,0 1 2,-3-1 18,-1 1 8,-4 1 58,-3 0 57,-3 0-1,-5 1 7,-1 1-26,-4 1-45,-4-1-8,-2 0-29,-4 0 63,-3-1-68,0-1-28,-1-3-11,0-2-28,0-2-53,1-2-6,2-2-64,0-3-244,2-2-95,1-4-204,2-3-59,2-3-703,2-2-1325,3-3-540,4-2-171,1 1 3030,6-4 1,-5 13 0,1-1 0</inkml:trace>
  <inkml:trace contextRef="#ctx0" brushRef="#br0" timeOffset="44946">4561 2470 6263,'0'-3'2019,"0"0"-843,0 3-586,-12-21-97,6 13 216,-11-17-163,8 18-320,0 0 91,0 2 425,-4 0-316,4 3-81,-7 2-337,7 4 191,-7 9-93,9-1-42,-4 7 79,5-4-17,-1 3-28,2-1-45,0 0 12,1 0 8,2-2-79,2 3 6,1-5 14,5 3 95,1-9 292,13-1-205,-8-5 61,8-3 124,-8-4-151,0-2-54,-1-2-8,0-1-3,-2-1 40,-1 0 13,-2 1 107,-2 1 14,-1 1-87,-2 2-12,-1 2-13,0 1-56,0 2-482,0 1 261,0 5 44,0 3-36,1 5 39,1 3-44,1 3-172,0 2-248,2 1-3266,8 21 765,-3-14 2968,7 30 0,-11-41 0,0 8 0</inkml:trace>
  <inkml:trace contextRef="#ctx0" brushRef="#br0" timeOffset="46182">1890 4827 5843,'5'-2'686,"-2"0"2643,-3 2-3010,9-11 17,-5 6 48,7-9-76,-7 9 28,1 1-81,0 1-138,0 1-114,0 1 187,1 0 9,0 3 92,1 1-27,0 4 24,1 3-117,-2 2 146,0 2-93,-3 3-62,-1 1 99,-2 0-65,-2 1-34,-1-1 9,-2-2 16,0-2 1,0-2-48,0-3 22,2-3 6,0-1 0,2-2-16,0-2-539,0 0 387,5-1 101,2 0 47,4 0-83,2 0 103,1 1-135,1 1 74,0 0-37,-1 3 36,-2 0 9,-1 1 36,-3 2 23,-3 1 27,-1 1-13,-2 2-82,-4 0-27,-2 3-46,-4-1-33,-3 1-2,-2-1-189,-1-2-58,0-2-112,1-2-70,0-2-208,0-3-162,2-2-520,1 0-645,0-3 1966,0-4 0,5 3 0,0-3 0</inkml:trace>
  <inkml:trace contextRef="#ctx0" brushRef="#br0" timeOffset="47159">4609 4749 8856,'-4'-8'876,"1"1"-431,3 7 2106,0 0-2117,15-22-89,-6 16-84,14-17 35,-10 22-125,1 1 126,0 3-65,-1 3 132,-2 3-25,-2 3 17,-3 2-82,-2 1 115,-2 3-47,-3 0-15,-2 1-63,-4 1-21,-2-1-33,-1-2 34,1-1-45,1-4-26,1-2-89,3-4-31,2-2-44,1-2 24,0-2-24,7-2-9,0-2 0,9-5-266,2-4-193,4-3-205,3-3-120,0 0-207,-1 0-518,-3 2-1334,-4 4-635,-5 4 3478,-4 4 0,-3 2 0,-3 2 0</inkml:trace>
  <inkml:trace contextRef="#ctx0" brushRef="#br0" timeOffset="57251">2504 1961 8209,'1'6'2170,"0"-1"-1453,-1-5 2853,0 0-3293,-3 0-55,2 0 2096,-3 1-2198,7 2-75,-1 1 0,2 3 50,-1-1-36,0 1 3,1 0 41,0 0-24,0 0-18,1 0-16,1 0 31,0 1-15,0 1-52,2-1 52,-1 1-10,2 0 2,0 0-45,1 1 71,0 0-37,0 0-37,0 1 48,0-1-11,1 1-36,-2 0 64,1-1-22,-1 0-46,1-1 91,-1 0-90,-1 0 39,0-2-6,0 1 6,-1-1-3,-1-1-36,0 1-3,0-1 53,-1-1-47,1 0 2,-2 0 1,1 0-1,-2-1 0,1-1 1,-1 1-1,0-1 1,-1 1 44,1-1-50,-1 0-3,0 0 5,0-1 4,-1 0-4,1 0 4,-1-1-1,0 1 26,0-1-26,-1 0 14,1 0 631,0 0-457,-2 1-93,-1 0-97,-4 1-6,-3 2 0,-5 3-3,-6 3-2,-6 4 2,-6 4-31,-6 5-53,-6 3-366,-5 4-146,-5 2-230,-1 1-364,-2-1-2775,2-3-2083,8-6 6051,-1-6 0,27-9 0,1-4 0</inkml:trace>
  <inkml:trace contextRef="#ctx0" brushRef="#br0" timeOffset="80332">5873 1513 8307,'6'9'0,"-1"-1"0,-5-8 0</inkml:trace>
  <inkml:trace contextRef="#ctx0" brushRef="#br0" timeOffset="80796">6234 895 13714,'1'6'-333,"0"0"333,-1-6 639,0 0 24,1 21-128,2-6-160,1 20-171,1-12-142,1 1-59,1 0 56,0 0-59,1-1-3,-1-1-6,0-2 1,0-1-135,-1-1-347,0-1-224,-1-2-238,1-1-269,-1-1-585,0-2-328,0-1 2134,2-2 0,-3-3 0,0-2 0</inkml:trace>
  <inkml:trace contextRef="#ctx0" brushRef="#br0" timeOffset="81196">6497 940 12994,'-7'39'1863,"2"-4"-1561,4-17-123,3 0-11,1 0 20,2 0-40,3-1 367,1 0-5,3-2-244,1-1-64,1-2-20,1-4 19,1-2 320,0-3 101,7-6-466,-5-2-2,3-5 171,-3-10-171,-7 3 121,0-13-172,-7 11-136,-10-15-121,-2 14-594,-19-13 325,5 15-1573,-34-11 347,26 17-3081,-24-1 1591,35 12 3139,-2 4 0,15-2 0,3 3 0</inkml:trace>
  <inkml:trace contextRef="#ctx0" brushRef="#br0" timeOffset="81729">6520 570 9110,'-38'-10'731,"10"5"-339,-7 0-193,10 5 375,-3 2-129,-2 2-238,-3 4-114,-2 4 97,-1 2 706,-39 24-641,27-11-112,-26 20 40,39-17-24,4 4-78,-2 22 1,12-9-4,8 7 0,5 2-78,6 5-36,5-2 0,4-1 36,9-4 19,8-1 1,4-2 61,6-2-4,2-6 0,2-4 94,4-8-65,16 4 208,9-16-54,-13-9 149,45-8-205,-37-12-49,-8-3 1,-1-4-3011,9-11 3093,16-13 213,-10-11-562,-21 10 357,7-16 9,-25 16 14,-7-3 184,-3-25-366,-10 14-17,-1-21-112,-17-3 39,-1 20-257,-19-34-34,5 45-877,-29-22 306,14 36-2386,-37-9 216,24 27 3035,-40 5 0,57 10 0,-10 3 0</inkml:trace>
  <inkml:trace contextRef="#ctx0" brushRef="#br0" timeOffset="84362">6687 1410 12585,'-4'40'1524,"2"-1"-1210,4-13-54,1 2-100,1 0-26,2 1-25,-1 0 23,1-1-43,-1-1-52,0-1-68,0 10 31,-1 7-286,-1-9-80,-3-1-63,-1-21-47,-1-4-364,-3-2 613,0-3 11,-8-2 54,4-4 153,-6-2 9,3-1 48,0-1 350,1 0 52,1 0-141,2 2 5,2 1-71,3 1-131,1 2-14,1 0 241,1 5 56,2 1-138,1 4 242,6 4-314,-2-3-15,4 3-4,-3-6-77,1-2 71,1-2-12,6-1-95,-3-4-333,14-8-355,-9 0-68,6-7-210,-7 3-375,-2 0-689,-1-1-1428,-4 2 3405,-1-2 0,-6 9 0,0-1 0</inkml:trace>
  <inkml:trace contextRef="#ctx0" brushRef="#br0" timeOffset="84812">6532 2424 11678,'3'4'580,"-2"0"1218,-1-4-1000,5 20-283,-2-7-204,5 17-98,-3-12-141,2 1-66,0-1-3,0 0-3,1 0-899,7 13 39,-5-12-182,4 10-3494,-5-12 2400,-3-5 2136,2 1 0,-6-9 0,0-2 0</inkml:trace>
  <inkml:trace contextRef="#ctx0" brushRef="#br0" timeOffset="85430">6776 2447 10970,'0'9'546,"1"-2"-56,-1-7 280,3 25-128,0-11-228,3 21-56,0-19-151,1-1 79,5 3-171,-1-6 84,9 4-68,-7-10-50,3-1 17,-5-4 17,1-1 11,3-6-73,-4 0 9,3-4 28,-6 1-57,-1 0 12,-3 0 8,-1-1-53,-2 1-8,-1-1-54,-3 0-53,-7-3 17,0 2-8,-7-2 0,3 5 61,-1 1 0,-1 0-17,0 1-2,0 1-79,2 0-33,1 0 41,3 0 37,2 0-520,2-2 293,4 1 53,4-3 20,12-2 72,1 2-111,19-4 202,-12 8-21,8 0 66,-10 7 44,-1 2 33,-3 4-33,-1 4 0,-2 1 98,-1 2 283,2 4-73,-3-5 323,7 4-388,-7-11-47,3-1 45,-4-5 28,1-3 212,4-6-231,-3-2 486,8-20-560,-12 12 62,2-11-134,-13 5-104,-3 6-456,-12-13 190,1 14-630,-16-6 207,10 13-308,-7 1-2176,-2 10 225,8 4 2948,-3 3 0,16-3 0,5-2 0</inkml:trace>
  <inkml:trace contextRef="#ctx0" brushRef="#br0" timeOffset="85896">6900 2004 9393,'-60'-3'423,"13"2"115,-13 4 481,14 4-286,-4 2-198,-2 3-129,1 4-232,2 3 95,2 4 39,4 4-67,3 5 92,-18 48-260,26-24-370,9-9 0,4-1 302,9 11-2,7 1-3,8 0-64,9-1 11,8-2 187,8-4-81,29 14 56,-9-21 59,21 7 272,13-21-219,-19-13 124,-7-9 1,0-5 158,11-8-212,19-8-1002,-30-7 864,-3-4 3,-3-6 266,13-22-179,-19 10 182,9-17-132,-24 14-45,-4-3-41,-1-26-174,-11 15 0,-2-20-169,-17-5-1872,-6 20 1531,-10-20 17,-6 30 439,-7 5-3001,-34-4-457,7 23 3426,-1 13 1,1 6 0,14 5 0,-20 4-1</inkml:trace>
  <inkml:trace contextRef="#ctx0" brushRef="#br0" timeOffset="148412">5071 5911 12837,'-4'2'118,"2"2"190,8 1 17,1 4-81,2 2 41,1 2-41,1 2 25,0 0 16,-1-1-52,0 0-102,-1-2 23,-1 0-56,-1-2-36,-1-1-62,-1-1-34,-1-1 34,0-2 0,-1 0-271,-1-1-177,-1-1-34,-1-1-689,0-1-97,-2-1-703,-1-1-1031,-2-1 3002,-1-3 0,3 2 0,0-1 0</inkml:trace>
  <inkml:trace contextRef="#ctx0" brushRef="#br0" timeOffset="148723">5016 5891 9676,'3'-4'868,"-2"1"1509,-1 3-1763,27 3-46,-12 0-66,22 4-82,-19 0-82,2 0-72,0 1-86,0-1-29,0-1-3,0 0 73,-2-2-53,-1-1 26,-2-1-26,-2-1 42,-2-1-6,-3 0 23,-3 0 173,-1 0 17,-3-3-271,-1-1-93,0-3-53,-2-3-47,-2-4-228,-3-3-22,-2-2-137,-3-2-25,-2-2-148,-2 0-250,0 0-342,2 0-42,1 3-391,3 3-233,4 3-859,2 5 2724,3 3 0,0 4 0,1 1 0</inkml:trace>
  <inkml:trace contextRef="#ctx0" brushRef="#br0" timeOffset="149203">5402 5857 8088,'5'3'1879,"-2"-1"557,-3-2-2119,19-24 100,-14 11-75,14-19 45,-20 19-205,-1-1-174,-3 2 179,-2 1 57,-1 2-56,-1 2-118,-2 3 145,-1 1-64,1 2-44,-1 3-9,1 3-25,2 3-71,1 2 113,3 2-62,1 2-47,2 2 47,2 2-16,2 0 5,2 1-40,3 0-4,1-1 2,1-1-9,1-2-44,2-2 47,0-2 6,1-3 6,1-2 64,0-3-67,1-2-3,0-3-45,0-2-53,0-5 36,0-3 54,-2-1-118,0-3 118,-2-1 8,-2 0 72,-3-1 80,-2 1-150,-2 0 77,-1 1 19,-3 1 53,0 2 157,-2 3 188,-1 2 111,1 2-338,1 3-93,1 1-587,1 1 416,3 7-5,-1 0 0,4 5-324,-2-1-214,2 1-327,-1-1-118,2 0-499,-1-2-1441,1 1-781,-1-3 3704,1 0 0,-3-3 0,-1-1 0</inkml:trace>
  <inkml:trace contextRef="#ctx0" brushRef="#br0" timeOffset="149348">5490 5561 10541,'-3'-5'-946,"0"1"425,3 4-456,0 0 1,0 0 0</inkml:trace>
  <inkml:trace contextRef="#ctx0" brushRef="#br0" timeOffset="150189">5740 5622 9822,'-5'-2'1836,"1"0"-296,4 2-1450,-20 21 20,15-9-57,-14 17-53,19-14-3,1 0-50,0-2-12,3-1 37,0-2 25,0-2 3,0-2-11,1-2-6,0-2 17,-1-1 37,0 0-1,0-2 99,-1-1-26,0-2-47,0-2-56,-1-2 75,0-2-76,-1 0-5,0 1-100,0 0 63,1 1 34,-1 3-2,2 1 2,-1 1 3,1 2 67,1 1 34,0 2 159,1 2 188,1 5 90,2 2-208,0 3-100,1 4-51,-1 2 51,0 2 8,-2 1-9,-1 3 1,-2 2-90,-1 1-70,-3 2 61,-2 0-86,-4 1 20,-4 0-57,-3-1 0,-3-2 37,-1-2 8,-1-4 43,1-5-35,2-6-61,2-6-148,2-4-138,1-7 15,2-5-99,0-7 51,2-6 81,2-6-90,3-6 15,3-5 19,4-5 142,4-3-80,4-3 123,2 0 47,2 0-11,-1 1-151,0 2 219,-2 2-76,-2 2 75,-2 3-128,-3 2 78,-2 3 56,-3 4 73,-1 4 179,-3 5-171,-2 6 0,-3 4 90,-2 4-127,-2 5 124,0 2-168,0 5-42,0 1 42,1 5 54,1 2-52,4 3 4,2 2 84,4 3-1,3 2 62,4 1-53,4 2 0,3 1-8,1 0 8,1 0-34,0-1-58,0-2-12,0-1 1,-1-2 2,-2-2-3,0-2-52,-2-3 55,-2-1 6,-1-3 2,-2-3-5,-2-1 0,-1-3 154,-1 0-3,-1-3-97,-1-2-1,-1-3-98,0-3 107,0-2-9,0-2-53,0 0 0,0 0 0,0 2 0,0 1 78,0 2-78,0 3-81,1 1-34,1 2-8,1 2 70,1 1-12,1 0 63,1 2-7,1 2-52,1 2-37,-1 0-482,0 2 68,0-1-99,0 1-367,-1 0-618,1-1-571,-1 0-98,0-2 2265,0-1 0,-4-2 0,1 0 0</inkml:trace>
  <inkml:trace contextRef="#ctx0" brushRef="#br0" timeOffset="150634">5918 5373 11026,'-1'-8'532,"0"2"19,1 6 1373,0 0-1607,23 1-6,-12 4-76,18 3-31,-16 4-44,0 2-45,-1 1-51,0-1 3,-2 1-67,1-2-8,-2 0-29,-1-2 37,0 0 0,-1-2-204,-1 0-163,-1-1-98,-1-1 17,-2 0 71,0-2-184,-2 0-8,0-2-30,0 0 53,0-1 501,0-8 40,0 0 10,0-7 107,1 3 289,2-1 8,1 0-183,1 1 35,2 1-62,0 1-1,2 2-161,0 2 170,0 2-44,0 1 0,-1 3-1,0 1 9,-2 3-98,0 1 24,-3 1 1,0 1-53,-2 1-45,0 0-78,-1-1-202,-2 0 73,-1-1-343,-2 1-265,-2-2-335,-1 1-738,-1-2-427,0-1 2315,-1-1 0,6-3 0,-1 0 0</inkml:trace>
  <inkml:trace contextRef="#ctx0" brushRef="#br0" timeOffset="151724">6221 5383 6876,'7'9'2489,"-1"-2"-1632,-6-7-101,13 21 316,-6-10-582,10 16 96,-7-16-224,0-3 223,1-2-244,0-2-80,1-1-29,-1-3 115,1 0-114,0-3-135,0-2-45,-1-3 53,-1-1 9,-2-1-9,-2-1 9,-3-1-115,-1 0 45,-2-1-20,-2 1 20,-2-1 59,-3 1-102,-1 1 60,-2 2-62,-1 1-62,-1 3-36,-1 1 12,-1 2 21,0 2 4,0 3-107,0 2 61,3 2-44,1 2-9,3 1 46,3 0 16,2 0 25,1-1 39,3 0 34,2-2 9,3-1 69,2-2 12,1-2-90,2-1-79,2-4 34,1-1-27,0-4 35,0-2-33,-1-1-11,-1-2 81,-1-1 48,-3-1-43,-1 0 15,-1-2-20,-2 0 0,0-1 115,-2 0-17,0 1-93,-2 3 174,-1 2 54,0 3 103,0 3-221,0 3-115,0 1-443,0 1 443,0 5 230,1 1-79,0 6 9,1 3-82,2 1-75,0 2 33,1 0-36,0-1-8,1-1-37,2-2 45,0-2 3,1-3 95,2-1-65,0-3 29,2-2 61,0-1-16,1-4-107,0-1-45,-1-5 3,0-1 22,-2-3-111,-1-1 16,-3-1 115,-2-2 45,-2 1 8,-1-1-8,-2 0-37,-2 1 34,0 1 36,-3 2-75,-1 1 56,1 4 3,-1 1 94,2 3-156,1 1-156,1 2-278,1 1 425,0 3 9,1 2 115,1 5-79,1 1-36,2 2-61,0 1 55,2-1-39,0-1 9,2-1 28,-1-2 5,1-2 3,1-2 87,1-1-9,0-2-78,1-1-84,1-1 78,-1-3-94,-1-1-1,-1-2 95,-1-3 3,-2-1-86,-2-3 10,-1-1 71,0-4-82,0-1 46,0-2 7,0 0 32,1 2 5,0 2 98,0 4-98,0 3-62,0 3-142,1 4 106,0 1 5,1 2 93,1 1 81,0 3 62,-1 3-28,0 1-45,0 2-17,-1 1-8,-1-1-37,1 0 74,0-1-77,1-1 57,0-2 61,1-1 9,0-3-34,2-1-9,0-3 88,0-2-65,1-2-14,-1-3-45,0-3 42,-2 0-89,-2-3 47,-1-1-53,-1-2 0,-1-2-3,0-1-5,0 1 8,-2 2 0,1 3 106,0 3-106,-1 4-25,1 4-146,-1 2-204,1 1 375,2 5 131,0 1-52,2 5-32,-1 0-47,1 3 0,1 0 0,1 0 9,0 0-9,2 0 0,0-1-9,-1-2-114,0-1-582,-3 0 30,-2-2 263,-2 0 90,-4 0-134,-2 0-292,-4 0-190,-4 1-370,-1-1-386,-2 2-367,-3 0 2061,2 0 0,6-4 0,4-2 0</inkml:trace>
  <inkml:trace contextRef="#ctx0" brushRef="#br0" timeOffset="152070">5517 6130 11443,'43'-22'616,"-3"3"-199,20-12-5498,2 1 5704,12-7-245,10-6-345,-38 19 1,0 0 96,1-2 1,0 0 355,2-2 1,-1 0-452,0 0 0,0 0 1,-1-1 1,0 1 20,-2 0 1,-1 1-5,41-26-53,-5 4-45,-6 4-86,-7 3-113,-5 4-86,-8 5-29,-8 4-72,-7 5-284,-9 4-136,-8 6-302,-9 4 2275,-7 5-4224,-4 4 3626,-12 8 0,7-5 0,-6 5 1</inkml:trace>
  <inkml:trace contextRef="#ctx0" brushRef="#br0" timeOffset="152624">6374 5815 12504,'0'-8'-109,"0"2"579,0 6 973,0 0-872,14 25-98,-7-10-134,10 21-48,-8-16-114,-1 2-35,0-1-136,0-1 56,0 0-62,0-1 5,-2-2-5,-1-2 6,-1-3-6,-1-2 0,-1-2-25,-1-3 13,-1-1-58,0-2 70,-1-1 0,-1 0-252,-3 0 154,-2 0 98,-2-1 70,-1 1 37,-1-1-54,0-1 70,2-1 20,0-1 67,3-1-17,0 1 9,2 1-6,1 1-90,2 0-319,0 1 222,4 5 33,0-1-31,4 4-3,1-2 1,1-1 69,3-2-25,2-1-53,2-1-249,1-4-76,1-2-142,1-4-29,-2-1-89,0-1-238,-2-1-393,-2 0-503,-3 1-1249,-2 2 2968,-2 0 0,-3 4 0,-2 3 0</inkml:trace>
  <inkml:trace contextRef="#ctx0" brushRef="#br0" timeOffset="153108">6123 6469 10202,'-5'9'681,"-5"25"201,9-15 25,-2 24-58,7-13-317,4 2-157,3 0-53,4-3-17,3-4-72,1-2-37,3-5 42,0-3-51,0-4 88,-1-4-12,0-3 45,-2-3 8,-1-4-94,-2-2-21,-1-6-52,-2-2-46,-1-5-41,-2-2 33,-2-4-95,-2-2-70,-3-2-104,-3-2-148,-3 0-30,-5-2 60,-3 2 21,-4 2-48,-1 3-149,-2 5-128,0 7-410,0 5-517,1 5-202,0 7-300,0 3 236,2 6 1789,2 1 0,6-5 0,3-3 0</inkml:trace>
  <inkml:trace contextRef="#ctx0" brushRef="#br0" timeOffset="153363">6623 6222 13432,'-7'1'576,"1"0"-542,6-1 890,-17 28-140,12-9-342,-13 24-125,16-16-71,1 1-86,2 0-62,1 0-98,2-1-34,3-2 31,1-2-67,1-3-19,2-2-326,1-3-352,1-3-73,2-4-361,1-2-863,1-3-4602,-1-2 6666,3-5 0,-11 3 0,1-4 0</inkml:trace>
  <inkml:trace contextRef="#ctx0" brushRef="#br0" timeOffset="153582">6792 6266 13305,'-3'-8'1053,"1"2"-899,2 6 2481,0 0-2450,9 21-104,-4-9-81,8 17 0,-6-13 0,0 0-8,-1-1-186,0-1-405,0-1-409,-2-1-134,0-2-460,-1-1-1663,-1-1-596,0-2 3861,-1-3 0,-1-1 0,0-2 0</inkml:trace>
  <inkml:trace contextRef="#ctx0" brushRef="#br0" timeOffset="153903">6864 6228 15008,'34'31'1100,"-5"-5"-887,-18-20 0,-1-1 103,0-1-33,0-1-31,-2-2-50,0 0-18,-2-1 15,-1 0 70,-1-1 120,-2-1-103,0-2-166,-2-2-117,1-2-3,-3-2 0,-1-2-129,-3-2-243,-2-2-183,-2-1-520,-7-9 325,5 5-3,-5-6-337,8 11-279,1 2-219,3 2-240,2 2-172,1 3 332,2 1 1668,0 0 0,0 3 0,0 0 0</inkml:trace>
  <inkml:trace contextRef="#ctx0" brushRef="#br0" timeOffset="154083">7040 5975 10659,'9'0'1417,"-2"1"-474,-7-1-222,26 20 104,-14-8-242,21 16-236,-22-12-117,-1 1-96,-2-1-100,-1 1-34,-1 0-112,-1 1 33,-1 0-349,-1 2-421,-2 0-212,0 1-205,-4 0-1696,-2 1-118,-2-3 3080,-5 1 0,7-10 0,-3-2 0</inkml:trace>
  <inkml:trace contextRef="#ctx0" brushRef="#br0" timeOffset="154490">6158 7147 10536,'54'-32'826,"-7"4"-516,20-15-3094,-4 4 3372,10-7-209,6-4-2193,1 0 2066,-1-1-73,-3 2-206,-4 2 27,-5 3-192,-4 3 187,-6 3-191,-6 4-166,-5 3-32,-7 5-94,-6 3 958,-7 4-1094,-6 3 2416,-8 5-2694,-4 3 1094,-5 3-2183,-3 3 2087,-5 0 0,3 2 0,-2 0 0</inkml:trace>
  <inkml:trace contextRef="#ctx0" brushRef="#br0" timeOffset="156888">7544 6159 13516,'15'15'781,"-2"-1"-521,-6-6-81,0-1-8,-1-1 33,1 0-8,0-2 0,-1-1 54,2-1 147,-1-1 99,2-2-199,1-3-48,2-3-31,2-4-36,3-4-42,2-5-28,1-2 11,2-4-27,0-2-18,0 0-16,-1-1 41,-2 1-52,-2 2 2,-3 1 25,-2 3 6,-2 3-14,-3 2-8,-1 4 5,-2 2 20,-1 4 16,-2 1-49,0 3-21,0 0 26,-1 1-541,0 1-170,0 0 744,-1 0-248,0 0 35,-1 0 116,-1 1-51,1 0 56,0 0 0,1 0-1115,-1 0-36,1 0-3310,0 0 575,0 1 3886,0 1 0,1-1 0,0 1 0</inkml:trace>
  <inkml:trace contextRef="#ctx0" brushRef="#br0" timeOffset="158161">17527 1454 11210,'4'0'947,"-1"0"1291,-3 0-1989,10 7-8,-4-1-71,9 6 10,-7-3-49,0 0 85,0 0-31,-1 0 2,0 0-30,-1-1 3,0 0-90,-1-2 44,1-1 10,-2-1 122,2-2 230,0-1-56,1 0-151,2-3-17,3-2-123,3-5-51,5-4-33,4-5 5,4-4-50,2-3 9,4-3 27,1-2 3,1-2-39,0 1 0,0 0-8,-1 2 5,-2 2 3,-4 4-3,-4 3 3,-4 3 34,-5 5-29,-4 2 32,-5 4-32,-2 2 4,-3 2-9,-1 1-8600,0 0 7234,-3 0-261,2 0 1627,-2-1 0,1 1 0,1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39:22.176"/>
    </inkml:context>
    <inkml:brush xml:id="br0">
      <inkml:brushProperty name="width" value="0.08571" units="cm"/>
      <inkml:brushProperty name="height" value="0.08571" units="cm"/>
    </inkml:brush>
  </inkml:definitions>
  <inkml:trace contextRef="#ctx0" brushRef="#br0">1246 220 13033,'0'-4'308,"-1"0"-2684,1 4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54:20.302"/>
    </inkml:context>
    <inkml:brush xml:id="br0">
      <inkml:brushProperty name="width" value="0.08571" units="cm"/>
      <inkml:brushProperty name="height" value="0.08571" units="cm"/>
    </inkml:brush>
  </inkml:definitions>
  <inkml:trace contextRef="#ctx0" brushRef="#br0">0 525 9284,'3'-2'1487,"0"1"764,-3 1-2016,-1-3-120,2 2 247,0-2-1,2 6-112,3 2-42,1 2 1,2 0-57,0 3-17,0-1 9,-1 1 53,0 0-64,0 0 10,-2-2-27,1 0 8,-1-1 3,0-1 6,-1-2 36,1 0 70,0-1 104,0-2 92,2 0-121,1-3-86,4-4-53,4-5-54,3-7-25,6-8-25,4-6-61,4-6 24,4-5-24,3-5-449,2-1 446,0 0-4,1 1-2,-2 2 3,-3 5-3,-4 3 0,-3 5 0,-7 6-53,-5 4-163,-5 6-61,-5 4-90,-3 5-81,-4 2-28,-1 3 367,-1 1-5178,-1 2 3436,-1 4-120,0 0 1971,-3 9 0,2-8 0,-1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54:21.502"/>
    </inkml:context>
    <inkml:brush xml:id="br0">
      <inkml:brushProperty name="width" value="0.08571" units="cm"/>
      <inkml:brushProperty name="height" value="0.08571" units="cm"/>
    </inkml:brush>
  </inkml:definitions>
  <inkml:trace contextRef="#ctx0" brushRef="#br0">0 264 7268,'10'-7'1008,"-2"2"-862,-8 5 3485,0 0-3323,2 2 17,0 1-25,2 4-57,0 0-43,0 3-94,1-1 12,-1 2 8,0-2 56,0 2-31,0-2 3,0-1-48,0 0 1,-1-2-35,0 0-18,0 0 27,0-1-76,1-1 68,-1 1-20,0-2-16,0 1 8,0-1-12,-1-1 48,1 0 1,0 0 49,0-1 48,2-1 107,1 0 14,1-2-104,3-2-65,3-4-24,3-4-29,3-4-42,3-2 6,3-4 3,2-1-8,2-1-29,0 0-5,1-1 50,-1 2-50,-1 1 2,-2 0 29,-2 2 2,-2 0-30,-2 1-6,-3 2 0,-1 3 0,-2 0-6,-2 3 4,-2 2-1,-2 2 3,-2 1 0,-1 1 0,-2 2-3,-1 2-1405,-1 0-2449,-1 0 2849,-2 0-397,1 1 136,-2-1 846,2 1 1,1 0-1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9T05:33:42.706"/>
    </inkml:context>
    <inkml:brush xml:id="br0">
      <inkml:brushProperty name="width" value="0.08571" units="cm"/>
      <inkml:brushProperty name="height" value="0.08571" units="cm"/>
    </inkml:brush>
  </inkml:definitions>
  <inkml:trace contextRef="#ctx0" brushRef="#br0">4299 118 6823,'0'0'0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9T05:30:17.675"/>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FF0066"/>
    </inkml:brush>
  </inkml:definitions>
  <inkml:trace contextRef="#ctx0" brushRef="#br0">3264 961 10566,'-1'-3'-109,"-1"0"-1132,2 3 1,0 0 0</inkml:trace>
  <inkml:trace contextRef="#ctx0" brushRef="#br0" timeOffset="18113">14295 571 13611,'-2'1'271,"-1"0"-201,3-1-70,-21 17-106,12-10-544,-18 14-627,18-14-1686,1 0 24,1-1 2939,1 0 0,3-3 0,0-1 0</inkml:trace>
  <inkml:trace contextRef="#ctx0" brushRef="#br0" timeOffset="18596">14545 324 11404,'3'-4'660,"0"2"1687,-3 2-1775,-3 19-234,0-7-195,-2 16-90,0-11-53,1 0 0,-1-1-8,2 0-107,0-3-383,1 0-356,1-2-561,0-2-1950,1-1-163,0-2 3528,0-2 0,0-2 0,0-2 0</inkml:trace>
  <inkml:trace contextRef="#ctx0" brushRef="#br0" timeOffset="18765">14636 151 12434,'0'-6'297,"0"1"-4433,0 5 2913,-5-8 873,4 9 0,-3-5 0</inkml:trace>
  <inkml:trace contextRef="#ctx0" brushRef="#br0" timeOffset="19050">14712 311 6255,'3'11'1231,"3"16"-447,-5-15 48,2 15-112,-2-12-29,-1 0 46,-2-1-245,1-3-184,-2-1-109,0-2-126,1-3 89,1-1 12,0-2 1034,1-1-1138,3-6-70,0 0 0,4-6 36,0-1 34,3-1 92,1-2-64,1 2 11,0 2-11,-1 1-44,-1 4-54,-1 2-28,-1 3-70,0 1 25,-1 4 64,0 1-27,0 4 36,-1 1-3,0 2 3,-1 1-5,-1 1-166,-2 1-325,0-1-344,-2-1-574,0 1-1319,-1-2 462,0-1 2271,-3-2 0,2-5 0,0-1 0</inkml:trace>
  <inkml:trace contextRef="#ctx0" brushRef="#br0" timeOffset="19299">15109 184 9981,'12'19'2134,"-4"-7"-120,-6 17-1678,-2-11 446,-1 1-614,0 1-159,-1-1 52,-1 0 248,1 0-300,0-1 954,-1-1-1019,0-2-350,0 0-215,-1-1-261,0-2-356,-1 0-1061,0-2-1487,1-2 3786,-3-1 0,5-4 0,-1-1 0</inkml:trace>
  <inkml:trace contextRef="#ctx0" brushRef="#br0" timeOffset="19522">15127 332 14787,'-3'8'-546,"0"-1"546,3-7 546,0 0-350,19 3-140,-8-2-48,17 3-8,-12-3-297,2 0-680,2 0-930,1 1-1887,-1 0 3794,-2 0 0,-8-1 0,-4 0 0</inkml:trace>
  <inkml:trace contextRef="#ctx0" brushRef="#br0" timeOffset="19909">15566 232 15921,'44'13'504,"-5"0"-443,-22-5 62,-2 1-8,1-1 25,-2-1-8,-2 1-71,0-1 12,-2-1 31,-2 1-34,-1-1-9,-1 0-52,-2 1 139,-1 0-50,-1 0 59,-1 2 8,-3 2-78,-2 0-11,-5 2-76,-4 1-194,-4 0-690,-5 0-589,-6 0-2171,-3 0-2513,-1-1 6157,-8 0 0,21-7 0,-2 0 0</inkml:trace>
  <inkml:trace contextRef="#ctx0" brushRef="#br0" timeOffset="43014">16318 105 10538,'2'-5'773,"0"0"2890,-2 5-3797,3-2 134,-2 2 89,5-1 242,-1 6-46,4 2 105,4 3-1,3 2-123,3 2 120,20 11-139,-15-8-63,13 7-18,-22-15-10,-2 0-16,-3-1-70,-2-1 34,-1 0 0,-2 0-1,-2 0 18,0 0-68,-2 1 92,-1 1-91,-3 1 7,-1 1-19,-6 2-42,-3 1-78,-4 1-555,-4 1-355,-4 2-592,-2 0-1926,-2 2-4660,1-2 8166,-6 5 0,19-13 0,-2 2 0</inkml:trace>
  <inkml:trace contextRef="#ctx0" brushRef="#br0" timeOffset="58550">14315 1201 12218,'0'-3'1689,"0"1"764,0 2-2111,-3 19-174,2-5-11,-3 19-121,3-11-30,-1 1 58,0 1-61,-1-1 42,0 0-45,-1-1-31,-1-1-288,0-1-191,-2-1-313,-1-2-160,1-2-818,-2-1-1201,1-2 65,1-3 2937,-2-3 0,5-3 0,0-2 0</inkml:trace>
  <inkml:trace contextRef="#ctx0" brushRef="#br0" timeOffset="58793">14298 1152 11129,'9'-10'524,"-3"1"-71,16-8 183,-9 9-23,18-12-63,-13 14-209,-1 2-162,-1 3 1,-1 1-91,-2 3-36,-3 3 65,-1 4-73,-3 1 0,-3 2 8,-3 2-50,-4 1-3,-3 0-180,-5 1-97,-2-2-244,-3-1-8,1-1-141,-1-1-209,2-3-546,2-1-406,3-3 168,2-2 361,4-1 1302,2-1 0,1-1 0,1 0 0</inkml:trace>
  <inkml:trace contextRef="#ctx0" brushRef="#br0" timeOffset="59428">14661 1113 11815,'-28'-14'59,"4"6"50,14 15-44,0 2 114,0 2-123,0 2-3,1 1 28,2 0-44,1 1-37,1-1 0,2-2-82,2 0 82,0-2 40,2-1-38,2-2 124,2-2-28,1-1 93,1-2-110,1-1 37,2-1-65,0-2-14,1-2-39,1-2-45,0-2 45,-1 0 3,-2-1 61,0-1-55,-3 1 44,0 0 101,-3 0-8,0 2 188,-2 0-4,0 2 109,-1 2-89,0 0-708,0 2 358,-1 5 126,-1 1-56,-1 4 3,0 2 8,-1 2-81,1 0-11,0 0-31,1 0-14,2-1 56,0-2-6,2 0 1,1-3 2,2-1 3,2-1-81,2-3-26,0 0-72,2-2 28,1-2 25,0-2 0,0-2 8,0-2 37,0-2 81,-1-1 0,-1-1 45,0-1-25,-1-1 50,-2 2 145,-1 1 180,-1 2-73,-2 3 89,-1 1-161,-2 3-113,1 0-101,-1 6 96,0 1-68,-1 5-55,0-1 30,0 2-36,0 1-6,0-1-42,1 0 9,0-1-320,0-1-294,0-1-497,0-1-671,0 0-1912,1-1 3730,-1-1 0,0-3 0,0 0 0</inkml:trace>
  <inkml:trace contextRef="#ctx0" brushRef="#br0" timeOffset="59589">14900 1058 11678,'-3'-5'-1000,"1"2"-289,2 3 0,0 0 1</inkml:trace>
  <inkml:trace contextRef="#ctx0" brushRef="#br0" timeOffset="59911">14951 1180 12501,'6'2'350,"-1"0"1936,-5-2-1906,14 18-60,-9-10-63,11 15-19,-15-14-25,-1-1 17,1-1-57,-1-1-22,0-2-19,0-1 28,0-1 694,0-2-933,1-6-41,1 0-149,2-7-229,2 1-172,1-1-268,2-1-282,1 0-727,1 2-1214,1 0 308,-2 2 2853,2 0 0,-7 5 0,1 0 0</inkml:trace>
  <inkml:trace contextRef="#ctx0" brushRef="#br0" timeOffset="60529">15567 999 14369,'-40'25'1090,"2"-2"-780,16-10-7,-2 2 30,0-1-157,1 0-61,1 0 17,2-1-34,3-2-11,4-1-85,3-2 4,5-2 25,1 0 95,3-1-65,2 0 96,2 0-78,3 2 69,3 0-106,3 0-6,2 0-2,2 0-28,0 0 47,2-1-53,0-1-45,-1 0 37,0 0-88,0 0-296,1 0-182,0 1-61,1 0-583,1 0-309,0 1-648,-1-1-1367,-1 1 3542,-3-2 0,-7-2 0,-3-1 0</inkml:trace>
  <inkml:trace contextRef="#ctx0" brushRef="#br0" timeOffset="61346">16088 1016 8900,'6'-7'1650,"0"1"-878,-6 6 2231,0 0-2726,-6 21 109,3-8-201,-5 17-121,5-12-55,0 0 44,-1 0-45,1 0 29,-1-1-74,-1-1 37,-1-1-151,0-1-252,-1 0-428,-1-2-271,0-1-522,-1-1-1556,0-2 1374,1-2 1806,-2-2 0,6-2 0,-1-2 0</inkml:trace>
  <inkml:trace contextRef="#ctx0" brushRef="#br0" timeOffset="61555">15826 1028 12739,'-1'-4'56,"1"0"387,0 4-179,16-18-178,-5 10-86,17-15-64,-6 14 64,5 0-62,5 1-92,2 0-252,2 3-311,1 1-434,-2 1-571,-3 2-294,-2 1 2016,-5 1 0,-11-1 0,-6 2 0</inkml:trace>
  <inkml:trace contextRef="#ctx0" brushRef="#br0" timeOffset="61796">16304 1288 11698,'-3'7'501,"2"-1"-126,1-6 249,-8 24 133,4-12-387,-5 19-275,4-17-92,1-2-3,1-1 0,0-2-160,1 0-397,-1 1-457,0-1-1056,0-1-1502,-1-1 3572,-2-1 0,4-4 0,-2 0 0</inkml:trace>
  <inkml:trace contextRef="#ctx0" brushRef="#br0" timeOffset="62067">16550 1113 14187,'-9'34'224,"1"-4"-224,3-17-36,0-1-160,1 1-596,-1-1-620,1-1-1425,0 0 91,-1-3 2746,0 0 0,2-4 0,0-2 0</inkml:trace>
  <inkml:trace contextRef="#ctx0" brushRef="#br0" timeOffset="62247">16576 979 12678,'0'-4'-1244,"0"1"-348,0 3 0,0 0 0</inkml:trace>
  <inkml:trace contextRef="#ctx0" brushRef="#br0" timeOffset="62563">16634 1162 8060,'2'10'1927,"0"-2"-1017,-2-8 1319,0 0-2084,2 12 63,-2-9 207,2 9-192,-1-13-150,0-2-73,1-1-19,1-3 16,2-1 0,0-1-3,1 0-58,1 1-25,1 0 80,0 2-81,1 2 57,-1 1-76,1 2 28,0 0-1,-1 2-60,0 2 94,-1 2 2,-1 2 46,-1 1 0,-1 2 6,-2 0-6,-2 0-67,1 1-222,-3-1-371,1 0-684,-3-1-614,1-1-223,-1-2 2181,0-1 0,2-3 0,-1-1 0</inkml:trace>
  <inkml:trace contextRef="#ctx0" brushRef="#br0" timeOffset="62786">16904 966 11320,'6'0'254,"-1"0"791,-5 0-306,0 20 26,0-8-359,0 17-193,-1-13-70,0 0-138,0 0-5,-1-1 0,2-1-3,-1-1-25,1 0-277,-1-2-448,1 0-412,0-2-969,-1-1-1058,-1-1 3192,-1-2 0,2-3 0,-1-1 0</inkml:trace>
  <inkml:trace contextRef="#ctx0" brushRef="#br0" timeOffset="62973">16855 1111 13717,'31'-8'67,"-3"1"-156,-12 5-408,-1-1-362,0 1-774,-1-1-1592,-1 0 3225,-3 1 0,-3 0 0,-4 1 0</inkml:trace>
  <inkml:trace contextRef="#ctx0" brushRef="#br0" timeOffset="63328">17138 923 12938,'2'5'-227,"0"-1"2056,-2-4-1381,22 7-173,-12-4-124,18 6-53,-17-5-9,0-1 9,-1 1 62,1-1-45,-1 0 70,0 0-71,-1 0 38,-1 0-82,0 0 44,-1 0-69,-1 0-36,-1 0-1,-1 1 101,0 1-103,-1 0 30,-1 2 87,-1 1-86,0 2-34,-4 1 67,-1 2-70,-5 0-264,-3 2-584,-3 0-451,-3 1-446,-4 0-1755,-3 1-165,1-2 3563,-8 2 1,18-9-1,-3 0 1</inkml:trace>
  <inkml:trace contextRef="#ctx0" brushRef="#br0" timeOffset="15489">12230 345 6820,'3'-3'2985,"-1"1"1983,-2 2-4442,-4 7-109,0-2-106,-6 7-37,0-2-36,-2 1 0,-1-1-2,0 0-32,1 0-2,0-2-90,2 0 2,1-1-27,0-1-8,2 0-35,1 0 7,1-1-15,1 0-27,1 0-9,0-1-34,2-1 31,0 0 3,1 1 37,2-1 21,1 1-13,3 1 17,2 1-29,1-1-30,3 1 76,0-1-74,1 0 26,0-1-28,0 0-6,0-1-42,-1 0-294,1 0-341,-1 1-210,1-2-272,0 2 151,1-1-1851,0 1 1252,1 0-2310,-1-1 3920,1 0 0,-8-2 0,0 0 0</inkml:trace>
  <inkml:trace contextRef="#ctx0" brushRef="#br0" timeOffset="16164">12876 345 10614,'3'-30'1680,"-2"4"-1299,-1 18-138,0 0-16,-1 1 34,-1 1-98,-2 1 30,0 1-187,-1 0 212,-1 1-210,0 1-8,-2 0-53,0 2-64,0 0 35,0 1 74,1 2-90,0 2 25,2 2 20,1 1 53,2 1 98,2 3 36,2 0 12,1 3 25,4 0-45,2 2-20,0 0 3,1 0 6,-2 0 84,0-1-23,-3-2 65,-2-1 36,-1-1-44,-2 0-32,-2-2-66,-2 0-65,-3-2 2,-2 0-72,-1-1-117,-1-1 75,-1-2-154,0-1-62,1-2-27,1 0-152,1-2-308,1-2-163,1-1-850,2-3-183,2-1-276,1-3 2217,2 1 0,0 4 0,1 1 0</inkml:trace>
  <inkml:trace contextRef="#ctx0" brushRef="#br0" timeOffset="16379">13110 174 7926,'2'2'1341,"0"0"642,-2-2-1065,3 24-176,-2-10-27,2 20-284,-4-15-179,0 1-109,-1 0-82,-1 1 4,1-2-63,-1 0-2,1-2-8,0-1-420,-1-1-320,1-2-429,-1 0-995,0 0-998,0-2 3170,-2 0 0,3-6 0,-1-1 0</inkml:trace>
  <inkml:trace contextRef="#ctx0" brushRef="#br0" timeOffset="16806">13053 398 11664,'4'-4'725,"-1"1"-725,-3 3 445,19-10 79,-8 5 45,17-7-202,-13 9-34,1 1-173,0 1-62,0 2-62,-1 2 42,-1 3-75,-2 2 31,-1 2 27,-2 0-16,-3 1-11,-1 0 41,-2-1-72,-1 0-6,-2-2 6,1-1 56,-1 0-53,0-2 2,-1-1-8,1-1-168,-1-1-384,0-2 328,3-4 73,1-1 73,3-6 75,1 0-31,2-1 26,3-1-28,1 1 36,1 2 81,0 2-73,0 3-5,-1 3-3,-2 1 0,-1 2 0,-1 1 0,-1 3-36,-1 1 5,-1 1 31,-1 1 8,-2 1-5,0-1 59,-1 2-62,-2-1-261,1 0-251,-2 0-374,-1-1-1040,-1 0-1243,-2-2 3169,0 0 0,2-3 0,1-1 0</inkml:trace>
  <inkml:trace contextRef="#ctx0" brushRef="#br0" timeOffset="16977">13481 289 11521,'0'-6'17,"0"2"-1460,0 4 0,0 0 0</inkml:trace>
  <inkml:trace contextRef="#ctx0" brushRef="#br0" timeOffset="17288">13571 437 7971,'-2'6'2598,"1"-2"121,1-4-2085,-3 19-411,2-12-125,-3 14-33,4-19 78,-1 0 1122,1-1-1214,-1-6-51,0 0-37,1-5-16,0 0 0,3-2-34,1 1-11,3-1 34,2 1-6,1 1-12,0 3-4,0 1-12,-1 2-37,-1 2 18,-1 1-18,-1 2-8,1 1-260,-1 3-199,-1 2-51,0 1-260,-2 2-615,-2 1-477,0 1 527,-1 1 285,0-2 1193,0 3 0,-1-8 0,1 0 0</inkml:trace>
  <inkml:trace contextRef="#ctx0" brushRef="#br0" timeOffset="17781">13828 434 9556,'2'-6'800,"0"1"-7,-2 5 1747,0 0-2470,-18 4-70,8 3-45,-13 5 45,13 2-39,2 0 34,3-3 2,2-2 3,2-1 0,1-3 61,1-1 57,1-1 69,2-2-7,1 0-43,2-1-59,2-1-22,0-2 6,2-1-1,-1-2-55,0 0 50,-1 0-56,-2 1 3,-2 0-3,-1 2-34,-1 1-100,-2 1 27,-1 1 429,0 7-36,-1 1 70,-1 10 114,-2 3-89,-1 5 123,-2 5 129,1 3 89,-1 2-210,1 0-288,-1 1-103,-2 0 66,-2-3 37,-3 0 51,-5-2-96,-4-1-67,-5-3-25,-2-2-37,-1-5-16,-1-3-1,2-5 37,3-5-19,4-4-46,5-3-5,4-5-84,4-2-112,2-5-95,3-2-112,3-3-98,1-3-224,5-2-157,2-1-336,5-2-350,5-1-561,4 1-1046,3 1 938,-1 2 2237,6-2 0,-15 13 0,2-1 0</inkml:trace>
  <inkml:trace contextRef="#ctx0" brushRef="#br0" timeOffset="13420">11093 392 10312,'5'4'618,"0"-1"-74,-5-3 237,0 0 17,-3 20-167,0-7-164,-1 17-207,0-11-36,1 1-64,-1 2-115,0-1 36,0 1-28,0-2-53,0-1 0,0 0-67,1-3-319,-1 0-303,1-2-367,0 0-795,0-2-1235,0 0 3086,-3 2 0,3-7 0,-1-1 0</inkml:trace>
  <inkml:trace contextRef="#ctx0" brushRef="#br0" timeOffset="13670">11039 392 10121,'6'-12'840,"0"2"-70,13-12 28,-7 12-173,17-17-174,-13 19-73,-1 4-179,-1 1-20,0 3 25,-1 3 4,-1 3-74,0 4 70,-2 2-69,-2 3-46,-3 1-27,-3 2 5,-4 1-67,-3 1-204,-5 0-799,-12 7 194,4-6-1793,-14 10 298,14-15 406,-2 1 1898,9-8 0,6-6 0,1 0 0</inkml:trace>
  <inkml:trace contextRef="#ctx0" brushRef="#br0" timeOffset="14369">11448 398 8198,'0'-6'1624,"0"2"1318,0 4-2614,-21-15 23,12 11-267,-17-10-79,16 18 144,0 1-15,0 5 37,0 3-28,0 3-51,-1 3 23,1 2 2,1 0-63,1 0-46,1-1-8,2-1-92,1 6 92,4-11 0,2 4 5,2-12 104,2-2 71,1-2-74,1-1 37,3-2-82,1-3 49,8-9-108,-4 1 1,6-6-3,-8 3 0,-1 0 193,2-10-159,-8 10 56,1-5-29,-7 13 29,-1 3 33,0 1-336,0 2 152,-2 3 61,-1 3 36,-2 4 9,1 2-37,-1 4 31,-1 0-39,1 1 0,1-1-2,2-1-66,0-3 66,2-1 4,3-3 29,0 0 129,7-2-71,-2-2-2,6-1-81,-1-4-6,0-2-70,2-2-160,7-8 227,-6 2 3,4-5 42,-8 3 23,-2 1 89,3-12-149,-7 11 127,2-6 64,-7 13-3,0 3-193,-1 1-504,1 3 504,-1 5 115,0 1-9,-1 7-69,-1 0 5,0 2-34,-1 1-8,1-1-8,0-1-26,1-1-36,0-1-980,2 2 129,0-5-561,1 2-1307,0-6-288,0-1 3077,0-2 0,-2-1 0,1-1 0</inkml:trace>
  <inkml:trace contextRef="#ctx0" brushRef="#br0" timeOffset="14521">11631 319 6375,'0'0'0</inkml:trace>
  <inkml:trace contextRef="#ctx0" brushRef="#br0" timeOffset="14835">11685 456 7943,'3'1'2436,"0"0"855,-3-1-2734,18 22 87,-12-12 42,14 18-180,-17-17-296,1 1 65,-1 0-152,0-2-28,-1-1 37,-1-3-1,-1-1 233,1-2 871,-1-2-1235,0-7-5,1-1-116,-1-7 26,0 1-149,2-3-136,2 0-127,1-1-101,2 1-232,1 2-327,1 1-542,0 2-1122,0 2 516,0 2 316,-2 2 1999,-1 1 0,-3 2 0,-1 1 0</inkml:trace>
  <inkml:trace contextRef="#ctx0" brushRef="#br0" timeOffset="40602">9183 838 7632,'0'4'1534,"-1"0"886,1-4-1874,19-15-121,-8 5-55,16-14-115,-11 7-85,1-2-51,2-2 7,2-2-90,-1-2 90,1-2 135,14-30-189,-14 18-18,0-11 1,-2-2-153,-6 1 99,-2-1 1,-1 1 51,-4 0 101,-1-30-53,-5 40-92,-5-18-1,-1 32 938,-12-8-937,6 24 106,-14 3-54,10 16 939,-20 36-729,18-9-33,-13 51-120,21-33 109,0 44-79,8-38-22,5 0 0,3-1-120,2-1 33,17 39-33,-8-59 8,17 14 36,-12-30 20,16 4-34,-16-18 18,24-10-52,-23-6-2,23-21-42,-25 7-114,20-37 147,-23 26 9,8-20 34,-17 28 2,-3 3 43,-2 4-1,-2 3 17,-1 4-16,-1 4 248,-2 3-293,1 3 69,-2 9-41,0 4 11,-4 28-73,3-14-59,-2 26-218,5-27-1521,0 13 54,1-18 1744,1 14 0,-1-22 0,0 4 0</inkml:trace>
  <inkml:trace contextRef="#ctx0" brushRef="#br0" timeOffset="40770">9754 270 13616,'-4'-5'423,"0"1"-1622,4 4-646,0 0 1,0 0 0</inkml:trace>
  <inkml:trace contextRef="#ctx0" brushRef="#br0" timeOffset="41124">9964 385 10726,'-4'0'538,"1"1"260,3-1-138,-20 13-226,11-5-243,-15 11 17,20-7-163,1 1 27,3 1-35,1 0 134,4 8 195,4 6-7,-2-4 248,-1 5-411,-6-16-45,-2 2 1,-3-6-116,-1 0 6,-1-1-42,-1-1-238,0-2-154,0-1-790,-2-1 163,3-1-586,-1-3-1284,4-2 2889,1-8 0,1 6 0,1-3 0</inkml:trace>
  <inkml:trace contextRef="#ctx0" brushRef="#br0" timeOffset="41350">10065 261 10505,'10'-12'1571,"-1"3"-1252,-9 9 2532,0 0-2274,4 19-118,-2-5-168,3 19-36,-3-8-70,-1 2-68,0 2-86,1-1-31,-1-2 0,0-1-34,0-2 26,0-2-40,1-2-162,-1-2-336,0-1-64,0-2-558,-1 0-4877,-2 3 6045,-1-5 0,1-1 0,0-8 0</inkml:trace>
  <inkml:trace contextRef="#ctx0" brushRef="#br0" timeOffset="41523">10022 509 15338,'-6'-7'541,"2"2"-320,4 5-238,0 0-53,26-20 6,-9 11-387,22-15-361,-16 17-454,-2 1-773,-2 2-1461,-2 0 1501,-4 2 1999,0 0 0,-8 1 0,0-1 0</inkml:trace>
  <inkml:trace contextRef="#ctx0" brushRef="#br0" timeOffset="41885">10556 180 17164,'-32'34'420,"3"-3"-305,13-15 50,-2 2-98,0-1-31,1 1-27,-1 0-9,2-1-17,3-2 17,2-2-45,3-3-5,4-2 13,2-3 37,1-1 70,1 0-8,0 0 33,2 0-44,1 1 47,2 1-31,0 0 36,2 0-33,1-1-8,1 1-3,2 0-59,1-2 3,1 1-309,7 1-545,-4-3-613,5 2-527,-7-1-1784,1 1 144,-3 1 3631,2 1 0,-7-4 0,-1 1 0</inkml:trace>
  <inkml:trace contextRef="#ctx0" brushRef="#br0" timeOffset="51873">11232 1230 15411,'1'27'1389,"0"1"-1078,-2-7-31,1 3-90,-1 0-67,-1 0 6,1-1-76,-1-2-53,2-1-3,-1-3-5,1-2 2,0-1-38,0-2-35,0-2-243,0-1-339,1-2-265,0-2-365,0-1-701,-1-1 5,1-2 0,-1 0 0</inkml:trace>
  <inkml:trace contextRef="#ctx0" brushRef="#br0" timeOffset="52258">11016 1207 8665,'-7'-3'1056,"1"1"-409,6 2 3550,0 0-3774,-6-4-14,4 3-20,-4-2-123,7 3-123,4-1-3,3 0 11,7 0-19,4-1-71,7-1-16,5 0-11,3-1-29,3 0 1,1 0-6,-1-1-67,-2 2-37,-2-1-453,-4 2-420,-4 1-322,-4 0-791,-3 2-1331,-3 1 1212,-4 0 2209,-4 2 0,-3-3 0,-3 1 0</inkml:trace>
  <inkml:trace contextRef="#ctx0" brushRef="#br0" timeOffset="53944">10617 1206 8234,'4'-2'1632,"-2"1"2359,-2 1-3812,-5 3 20,-2 2-56,-7 5 100,-1 2-38,-3 2-18,-2 2-7,-2 0 32,0 1-32,-1-1-32,1 0 12,2-2 36,1-1-28,1-2-37,3-1-50,2-1-19,1-1-54,2-1 46,1-1 32,3-1 29,1-1-11,1-1-43,2-1-38,1-1-23,3 0 106,1 1 45,4 1-30,1 2 10,3 0-61,2 1-8,2 0 33,1 1 0,2-1-86,1 0 78,1-1-17,0 1-70,1-1 33,0 0-33,0 0-28,-1 0 20,0 0-26,-1 1-288,-2-1-582,0 2-415,-2 0-941,-1 1-1811,-2 0 4071,-1 0 0,-5-4 0,-3-1 0</inkml:trace>
  <inkml:trace contextRef="#ctx0" brushRef="#br0" timeOffset="54699">11726 1482 8318,'4'-1'1988,"-2"-1"2255,-2 2-4011,-7 24-187,1-11 0,-8 20-45,3-16-28,-2 1-527,-2-1-616,0-1-660,-1-1-2080,3-2 3911,-2-1 0,8-7 0,0-1 0</inkml:trace>
  <inkml:trace contextRef="#ctx0" brushRef="#br0" timeOffset="56424">12369 1469 10622,'23'-28'1084,"-2"2"-840,-10 11-71,2-1 99,0-2-191,2-1 9,-1-2-32,1-2-58,-1-2 0,0-1 118,-1-2-115,-1-1 33,-1 0-36,-2 1 0,0 2 53,-2 3 110,-2 2-163,-1 3 280,-2 1-125,-1 3 60,-1 2-52,-1 2 7,-2 1-27,-1 2-143,-1 2-25,0 1-20,-1 2-126,0 1-44,-1 3 215,-1 2 25,-3 5 93,0 4-9,-2 4-76,0 3 105,0 4-136,1 2 96,1 2-95,2 0 115,2 0 8,1 0-118,3-1-8,2-1-31,0-1 31,3-1 0,2-2-36,2-2 36,3-3 3,1-2 86,1-2-36,1-3 37,2-2-9,1-4 37,1-1-29,1-2 1,0-3-45,2-3-12,0-2-27,0-3 0,0-1 2,-2-2-8,-1-1-3,-2 0 3,-2 0 31,-2-1 22,-2 2-8,-1 1 45,-2 1 61,-2 3 196,-1 2 252,-2 2-464,1 2-723,-1 1 588,-1 5 106,0 2-61,0 5-9,-1 1-36,0 2-25,0 1 22,0 0-47,1-1-225,0 0-469,1 0-639,0-1-1407,1 0-847,0-1 3637,0-1 0,0-6 0,-1 0 0</inkml:trace>
  <inkml:trace contextRef="#ctx0" brushRef="#br0" timeOffset="56586">12840 1129 11082,'1'-2'-3419,"0"-1"2895,-1 3 1,0 0-1</inkml:trace>
  <inkml:trace contextRef="#ctx0" brushRef="#br0" timeOffset="57036">13053 1204 13372,'-28'-8'-179,"5"2"173,19 9 1,-1 2 5,2 1 36,0 2-36,1 1 0,0 1 8,2 1 74,1 0 36,2 1 16,2 0-80,1 1-52,1-1 96,1 0-95,0 0 31,0 0 47,-1-2 107,-2-1 108,-1 0-55,-2-1-17,-1 0-8,-2 0-85,-2-1 12,-3 1-90,-1-1-8,-3 0-42,0-2-3,0-1-230,-1-1-173,2-1-70,0-2-193,2 0-301,1-1-957,2-2-991,1-2 1163,1-1 1752,0-3 0,2 5 0,0-2 0</inkml:trace>
  <inkml:trace contextRef="#ctx0" brushRef="#br0" timeOffset="57243">13222 1137 14383,'4'37'983,"0"-4"-885,-4-17-56,0 1-42,1 1-8,-1-1-29,1-1-24,0-1-348,-1 0-263,1-2-633,-1-1-692,0-2-1618,0-1 3615,-1-1 0,1-4 0,-1-1 0</inkml:trace>
  <inkml:trace contextRef="#ctx0" brushRef="#br0" timeOffset="57438">13176 1304 12504,'-4'3'658,"0"-1"-24,4-2-520,19-6-111,-7 2-3,17-5-106,-11 6-517,1-1-564,0 1-994,0 1-4310,-3 0 6491,1 0 0,-10 1 0,0-1 0</inkml:trace>
  <inkml:trace contextRef="#ctx0" brushRef="#br0" timeOffset="57863">13799 1127 13165,'-27'18'507,"1"-3"-336,10-6-20,-1 0-5,-1 1-20,-1 0-28,1 1-90,0-1 73,2 0-44,2-1 16,2 0 135,2-2 36,2-1 114,1-2-133,2 0-82,2-1-42,1-2 149,2 0-141,0 0 35,1 1 27,2 1-28,0 0-28,2 1-50,2 1 45,0 0-88,2 0 32,1 1 2,1-1-10,0 0-26,1 0-300,1 0-459,-1 0-534,0 0-1438,0 0-1343,-3 0 4074,1 1 0,-5-4 0,-1 1 0</inkml:trace>
  <inkml:trace contextRef="#ctx0" brushRef="#br0" timeOffset="178612">9430 1321 9805,'25'-3'938,"-3"-1"-683,-11 0-85,2-1 68,0 0-22,1-1-79,1-1-11,0 0 20,1-2-45,-1 0-29,-1-1-10,1-2 47,-1 0 9,-1-1-57,0-2-58,-2 1 39,-2-1 104,-1 1-101,-2 0-9,-2 1 0,-3 0 99,0 2-18,-1-1 46,-1 2 98,-2 0-143,-1 1-62,0 0 159,-2 2 496,-6-1-666,5 3-45,-5 0-45,7 4-134,0 0 53,1 1 31,0 1 95,1 1 53,0 3 20,-1 3 42,0 3-15,1 4 68,-1 4-33,0 2 89,1 5-37,1 1 194,0 18-238,0-9 78,1 11-78,0-15-56,1-1-26,0-1 29,0-3-37,0-1 17,0-2-61,0-2 97,0-2-98,1-1 37,0-2-45,0-3 0,0-1-45,-1-1 43,1-3-35,-1-1 32,0-3 5,0-2 78,1-1 1062,-1-1-930,3-5-177,1-2-33,4-7-31,2-4 29,4-3-32,3-3 34,2-2-50,1 2 13,-1 3-30,-2 4 5,-2 4-50,-4 5-89,-3 3-9,-1 2 53,-1 3 48,-1 3 30,1 2 79,0 4-5,-1 3 38,0 2-33,-1 2 0,0 3 0,-2-1 0,0 1 0,1-1 0,0-2 0,2 0 6,1-2 5,3-1 28,1-1-39,4-2-571,1-1-56,4-3-683,2-2-3160,13-3 1511,-10-2 2959,11-4 0,-24 2 0,0-3 0</inkml:trace>
  <inkml:trace contextRef="#ctx0" brushRef="#br0" timeOffset="180620">9676 1905 10351,'7'0'910,"0"-1"-630,-1 1-53,1-1-9,1 0 37,2 0-40,1 1 77,2-1-57,2 0-109,2 0-9,2 0 55,2 0-119,1 0 56,1 0 71,1 0-35,1 0-38,0 0 116,2 1-85,1 0-4,1 0-28,2 0 37,1 0-45,2 0-89,0 0 55,1 0-2,1 0-9,1 0-17,0 0-2,1 0-31,1 1 27,1-1-30,1 0-2,2 0 46,41 1-41,-30 0 6,30 1-4,-42-1-5,0 1 62,-1-1-54,0 1 188,1 0-73,2-1-5,1 1-40,1-1 20,2 1 45,-1-1 6,0 0-15,-2 0-47,-2 0-26,-1 1 29,-4 0-28,-1 0-20,-4 0 19,-1 0 20,-1 0-22,-1 1-22,-1-1 33,1 0-12,0 0-55,2 0 62,0 0-63,1-1 35,2 1-4,0-1-33,2 1 6,0-1 39,1 0-45,0 1 0,-1-2 3,-1 1 50,0 0-53,0 0 78,-2-1-44,0 0 11,0 0-12,0 0 20,-1 0-47,1 0 56,0 0-62,1 0 2,0 0-2,2 0 34,-1 0 8,19 0 11,-12 0-44,31 0-4,-30 0 1,13 0 36,-19 0-34,-1 0 3,-1 0-2,-1 0 33,-2 0-34,0 0 1,-2 0-7,1 0 10,0 0-7,0 0 1,1 0-3,0 0 5,0-1 0,0 0-2,1 0 2,0 0 37,1-1-42,1 1 25,1-1-22,1 1-6,0 0 2,0-1-2,0 1 34,0 0 2,-1-1-36,-1 1-2,0-1-1,0 0 3,0 0 0,0-1 5,0 1 1,1-1 2,2 0 26,0 0-28,21-2-1,-12 1-2,35-2 3,-34 3-4,15-1 4,-20 1-6,-1 1 0,0-1-3,-1 1 6,0-1-3,-1 0 14,15-1-8,-14 1-4,12-2 4,-20 1 22,1 1-28,-2-1-3,-1 1 3,1-1 0,0 1 6,0-2-6,1 1 0,0 0 8,0-1-8,0 1 0,-1-1 6,-1 1-3,-1-1 5,-1 0-8,-1 0 0,-1 0 6,0 0 2,-1 0-2,0-1-4,-1 0 7,1 0-4,1-1-2,0 0 0,2 0 0,1-1-3,2 0-51,1 0 15,1 2 30,2 0 4,2 1-7,1 1-24,1 1-1,1 1 34,1 1 3,-1 0-3,0 0-3,0 0-47,-1 1-20,-1-1-96,1 1-105,-1-1 10,0 1-30,-1 0 45,-2 0-185,-3 1-31,-3-1-115,-4 1-129,-5 0 79,-4 0-284,-4-1-449,-5 0-494,-2 0-436,-4 0 2290,-1-2 0,-2 2 0,0-2 0</inkml:trace>
  <inkml:trace contextRef="#ctx0" brushRef="#br0" timeOffset="182547">9620 921 7789,'3'-2'431,"-1"0"527,-2 2-566,21-10 56,-10 6-59,17-9 67,-14 10 34,-1-1-154,1 0-134,1 0-59,0 0 11,1 0-17,0 0-11,2 0 3,-1 1-3,2-1 16,-1 2-24,1-1-54,0 1 54,1 0-37,0 0 0,0 1 10,1 0-46,1 0 11,1 0 5,0 0-55,1 1 30,1-1-30,0 1 50,1 0-3,0 0-8,1 0 8,-1 1-8,2-1-9,0 1 3,1 1-39,2-1-5,-1 0 5,2 0 0,-1-1 0,1 1 3,0-1-1,-1 0 4,1 0 39,-1 0-45,-1 0 3,0 0-3,0 0 36,0 0 17,1-1 3,2-1-3,2 0-53,1 0 3,3 0 5,1-1 29,2 1-37,1 0 0,2 0 0,0 0 0,-1 1 3,1 0-1,0 1 4,-2-1 2,-1 1 1,-2 0-1,-1 0 1,-3-1-4,-1 1 48,-1-1 12,-1 1-65,-1-1 5,0 1 32,-1-1-29,0 0 54,0 0-51,1 0-5,-2 0 27,2-1-22,-1 1 34,1-1-42,0 0 31,1 1-26,0-1-5,1 0 0,1 1 5,-1 0 28,1-1-27,0 1-1,0 0-2,-1 0 2,1 0 3,0 0 43,0-1-49,2 1 1,0-1-3,1 1 33,1-1-36,0 0 0,0 0 8,0 0 29,-1 0-1,1-1-33,0 1 31,-1-1 10,0 1-7,0-1-37,-1 1 5,0-1 32,0 1 8,-1-1-45,1 0 0,1 0-3,-1 1 3,1-1-3,0 0-5,0 1-4,-1 0 7,-1 0-1,0 0-27,0 1 30,-2-1 3,0 1 0,0-1 0,-1 1 0,0 0 3,-1 1-3,0-1 5,1 0-2,-1 1-3,1-1 0,1 0-11,1 0 8,0 0-3,0 0 4,0 0-1,1 1 0,-1-1 0,0 1 3,-1-1 6,0 1-6,0-1 0,-1 1 5,1-1-2,-1 1 0,0 0 3,-1-1 2,1 1-2,0-1 2,0 1-5,1-1-3,2 1-3,0-1 3,1 1-3,1 0-2,0-1 5,0 1 0,0 0 2,-1 0-2,1 0 0,-2 0 3,0 0 0,0 0 0,-1 0 28,0 0-31,0 0 0,0 0 0,-1 1 0,1-1 0,0 1 0,1 0 0,-1-1-6,1 1 6,0-1 0,-1 0 0,-1 1 0,1-1 0,-1 1 0,0-1 0,-1 1 0,0 0 6,1 0-6,-2 0 2,0 0 1,-1 0 3,0-1 30,-2 1-33,0-1 3,-1 0 22,0 0-28,1 0-3,1 0 0,2 0-3,1 0 4,2 0-4,1 0 0,0 0 4,2 0 2,0 0-3,0 0 3,2 0 0,1 1 0,0-1 0,1 0 0,-2 1-3,-1 1-5,-1-1 2,-1 1 3,-1 0-2,-1 0-1,0-1-2,0 1 2,0-1-30,0 0-1,-1 0 29,-1-1 2,-1 1-2,0-1-65,-2-1-5,-1 0-93,-1-1-17,-1-1-162,-1 0-28,-1 0-90,-3 0-282,-2 0-166,-2-1-266,-2 1-293,-1-1-132,0 1 403,-2 1 1204,-1 0 0,-6 1 0,-1 0 0</inkml:trace>
  <inkml:trace contextRef="#ctx0" brushRef="#br0" timeOffset="183899">9773 909 6775,'2'-2'594,"1"1"1559,-3 1-2153,-25-7 90,12 5-90,-22-6 72,16 8-24,-1 0 70,-2 0 100,-1 1-36,1 0-53,-1 0 5,1 0-33,0 0-20,2 0 12,-1 1-57,2 0-30,0 0 83,2 1-41,-1 1 13,3-1 32,0 1 61,2 0 0,1 0 0,1 0-53,0 0-20,2 1 36,0 0 1,0 0-26,0 0 43,0 1-34,0 0 16,1-1-44,0 1 36,0 0 26,1 0-26,0 1-11,0 0 84,0 0-65,0 0-19,0 1 66,0 1-55,1-1-28,0 1 9,2 0 44,0 0 20,0 2-11,2 0 44,1 2-86,0 2 50,1 1-53,1 1 28,0 3 70,1 0 37,0 3-12,1 1-78,-1 2-3,1 1-23,-1 1-13,1 1-15,-1 1 35,1 0-10,0 0-35,0 0 36,0 0-62,-1 1-8,1 0-1,-1-1 43,0-1-50,0 0 49,0-1-7,0 0-6,1-3-71,-1 0 1,1-2 67,1-1-67,-1-2 78,1 0-47,0-2-31,-1-1-3,0-1 0,1-3 2,-2 0-2,1-3 0,-2 0 3,1-3 3,0-1-1,0-1 40,-1-1-11,1-1-26,0-1 62,0 0-8,1-1 61,1 1 146,2-1-59,2 0-73,3-1-84,4 1-14,4-2-39,4-1-8,5 0-34,5-2 6,4-1-15,4 0-150,4 1-477,2-1-389,1 2-560,1 0-1406,0 2-965,-5 1 3998,5 1 0,-27-1 0,2 0 0</inkml:trace>
  <inkml:trace contextRef="#ctx0" brushRef="#br0" timeOffset="184822">14216 1593 9304,'-2'-2'1355,"0"-1"552,2 3-1664,20-8 4,-6 5-32,20-7-134,-8 7 46,2 0 64,3 0-155,1 0 17,1 0-53,0 0-3,0 0 3,0 0 0,-1-1 0,-1 1-70,-1 0 70,-2 0-44,-1 0 41,-3 0-6,-3 1-226,-2 0-90,-5 1-109,-3 1-82,-4-1-237,-4 1-322,-1 0-975,-2 0 1227,-5 2 56,-1 1-25,-5 2 792,-4 0 0,8-2 0,-2 0 0</inkml:trace>
  <inkml:trace contextRef="#ctx0" brushRef="#br0" timeOffset="185135">14128 1693 9074,'34'0'1778,"1"-2"-1260,-7 0-120,5 0-54,4-2-36,2 1-106,3-1 13,0-1-44,0 1-62,-1-1-28,-1 0 57,-2 0-68,-2 0 3,-2 1-8,-2-1-12,-4 0-53,-2 1 0,-3 1 3,-3-1-3,-3 1-9,-3 0-64,-2 1 29,-3 1-66,-1-1-224,-3 1-234,-2 1-230,-2-1-719,0 1 1,-1 0-1</inkml:trace>
  <inkml:trace contextRef="#ctx0" brushRef="#br0" timeOffset="186693">15816 1428 8489,'11'-2'683,"1"0"-420,7 2-8,5 0-17,6 0-101,4 1 146,5 0-121,4 2 20,3-1 0,2 0 65,1 1-20,1-1-54,0 1-64,-1-1-19,-2 0-82,-2 0 130,-3-1-130,-2 0 146,-1-1-73,-2-1-8,0 0-73,0-1 64,1 0-27,1 0-34,-1 1-3,0 0 2,-2 0-2,-2 0 37,-4 0-34,-2 1 2,-3-1 1,-4 0-6,-2 1 8,-4 0-2,-1 0 2,-2 0 37,-2 0-39,-1 0-4,-1 0-2,-3 0 0,0 0 6,-3 0-1862,0 0 1,-1 0 0</inkml:trace>
  <inkml:trace contextRef="#ctx0" brushRef="#br0" timeOffset="187862">16943 656 6630,'3'2'162,"0"-1"-33,-3-1 117,24 0 57,-11 1 5,21-1-26,-16 2 1,2-1-45,-1 0-109,0 1 17,0 0 27,-1 1-36,-1 0-55,0-1 72,-1 1-154,0-1 128,-1 1-10,1 0 28,-1-1-1,0 2-8,1-1-16,1 0-48,-1 1 25,0 0-42,-1-1 44,-1 1-38,-2 0-62,-1 0-45,-2 0 37,-2-1 8,-1 0 73,-2 0-71,-1 0 161,0-1-43,-1 1-22,0-1 112,0 1-64,0 0 81,0 1-37,1 0-81,0 0 65,0 1-48,1 1 64,0 0-8,0 1-47,0 1-46,0 0 29,0 1 72,0 0-53,-1 1 43,-1 1-70,0 0 186,-1 1-125,0 0 17,-1 1 55,0 1-55,0 0-1,-1 2-61,1 0-2,-1 1 38,0 1-56,0 0 26,-1 1-14,1 0-32,0 1-74,-1 0 102,0 0-16,-1 1 9,0 0 33,-1-1-17,0 1-112,0-1-5,0-1 55,1 0-52,0-1 69,0 0-72,0-1 47,1 0-11,-1 0-42,1-1 0,-1 0 34,1-1 19,-1 0-53,1-1 45,0-1-40,0 0-5,1-2-36,-1 0 36,1-2 50,-1-1-41,1 0-7,0-2 1,0 0-3,-1 0 0,1-2-3,0 1 3,1-2 0,-1 1 0,0-2 34,0 1-31,1-1 5,-1 1 29,1-1-37,-1 1 0,1-1 0,-1 1 8,0 0-8,0 0 3,0 1 42,0-1-40,0 0 68,-1 0-28,0 0 5,1-1 3,-1 1-53,0 0 45,1-1-8,-1 0 2,-1 1 39,1-1-41,-1 0-4,0 0 46,0 0-77,-1 0 77,-1 0-43,0 1-30,-1-1 36,-2 1-6,-1-1-30,-3 1 55,-3-1-55,-5 0-3,-4-1-3,-5 0-9,-5 0-38,-5-1 41,-5 0-120,-6 1-31,-4-1-330,-5 0-5,-6-1-144,-4 1-207,-3-1-341,-4 1-469,-2 0-657,-1 2-725,6 0 3035,-11 3 0,46-3 0,-4 0 0</inkml:trace>
  <inkml:trace contextRef="#ctx0" brushRef="#br1" timeOffset="83074.27">9969 1070 7878,'-5'-8'199,"1"3"101,4 5 11,-13-19-73,5 10 53,-11-14-62,9 15-30,-1 0-6,-2 1 107,-2 0-9,-2 0 82,-3 1-46,-1-1 90,-1 1 57,0 0-57,0 0-109,2 1-174,2 0-25,1 2-55,2 0-10,0 1 102,0 1 82,1 1 186,-1-1-308,0 1-69,-1 1-32,-1 1 93,-2 1 28,-1 2 37,-1 2-21,0 0-133,-1 2 44,0 1 37,0 1-1,0 1 20,0 0 15,1 1 125,1 1-70,2 0-89,2 1-29,1 1-16,2 0-39,2 2 83,0 0 18,1 1-29,0 1-25,1 1 28,0 0-27,0 0 7,1 1-10,1 1 38,2 1-83,1 0 64,3 1-9,0 1 21,4 0 32,1 2 18,3 0 16,1 1 4,2 1-54,1 0 5,0 1 71,2-1 11,2 1-62,1-1-3,3 0-41,2-1-18,2 0 26,3 0-45,1 0 28,3-1-36,1 1 19,1-1-11,2-1-34,-1-2 54,1-1-20,-2-2-34,1-3 45,-1-3 9,0-2-3,1-3-56,-1-3 41,1-2-10,0-3-26,-1-1 1,-1-3 86,-2-2-42,-2-2 6,-1-3-25,0-2 44,-1-2 34,1-2 232,0-3-89,1-3-118,0-3 34,-1-3-92,-2-3-37,-1-3-42,-3-2 2,-2-5-4,-3-2 2,-2-4-9,-3-2-69,-5-4-65,-1-1-98,-7-1-50,-4-1-199,-7 0-132,-6 1-80,-7 1-584,-5 2-830,-6 1-1402,-4 3-782,2 7 3907,-10-2 1,28 22-1,-3 0 1</inkml:trace>
  <inkml:trace contextRef="#ctx0" brushRef="#br1" timeOffset="106400.27">812 1594 10426,'-2'-8'1417,"1"1"-655,1 7 1095,0 0-1731,-3-2-37,2 1 26,-2-2 1291,3 3-1291,2 4 44,-1 0-27,4 6 8,-1 1-17,2 4-28,1 2 40,2 3-4,2 3 37,2 3 101,3 3 148,2 3-252,1 3-53,3 1-42,0 3-16,1 0 38,2 1-30,0 1 41,1-1-8,-1 1-8,1-2-53,-1 0 44,-2-1 6,0 0-5,-3-2-77,0 0 7,-2-2-9,0-1 3,-1-2-3,-2-2-3,-1-2 3,-1-2 8,-2-3 1,-1-2-9,-2-4-6,-2-2-70,-2-4-52,-1-2-4,-1-4 28,-1-1-1100,-1-2 723,-2-1-65,-1 0-65,-2-1-170,0 0-274,-1 0-200,-1 1-350,0-1-369,0 1-145,-2 0 713,2 0 1406,-3 0 0,5 1 0,0-1 0</inkml:trace>
  <inkml:trace contextRef="#ctx0" brushRef="#br1" timeOffset="106708.27">1152 2576 15403,'34'8'789,"-4"0"-596,-17-1 54,-2-1-26,1 0 53,-2 0-38,0-1 52,0-2-36,-2 0-8,0-2-1,0 0-19,-1-2-33,1-2-29,-1-2-78,1-5-84,0-2-344,1-5-132,-1-3-132,0-2-218,-2-3-420,-1-2-689,-2-1-1364,-1 0 51,-1 1 3248,0 2 0,0 11 0,0 5 0</inkml:trace>
  <inkml:trace contextRef="#ctx0" brushRef="#br1" timeOffset="111227.27">1446 2548 11059,'0'-7'546,"1"1"-311,1 6 166,1-1 61,1 0-137,2 1 73,1-2-93,2 1-134,1-1 8,0-1 3,1 1 6,1-1 16,1 0 65,0 0-118,0 0 20,1 0-93,0-1 65,1 0-25,0 1-32,1-2 21,1 1-71,1-1 17,2 0 37,1 0-20,3-1 0,0 1-17,1-1 37,1 1-82,0 0 45,0 1-19,0 0 47,-2 0-78,0 1 75,-1 1-8,-1-1-16,-1 1-18,0 1 42,0-1 141,1 1 380,1-1-381,2 0-150,2-1-60,2-1 70,1 0-41,1-1 33,1 0-11,1 0-51,1 0 37,0 0 25,0 1-11,1 0-12,0 0-44,-1 1-3,1 0 42,-1 0-8,0 1-32,1-1-2,0 1 0,1 0 51,2 0-46,0 0 40,1 0 6,1 0-49,0 1 35,1 0 5,0-1-9,0 1 12,1-1-39,-1 0 36,0 0 3,0 0-3,-1-1 11,0 0-45,-1 1 68,1-1-71,-1 0-2,0 0 34,0 0-29,0-1 51,1 1-59,1-1 3,0 1-3,1-1 5,0 0-2,2 0-3,0 0 6,1 1-1,0-1 1,0 1 30,-1 0-33,0 0-3,0 1-3,-2 1 3,1-1 9,-1 1-9,-1 0 0,0 1 0,-1 0 5,-1-1-5,0 1 0,0 0 0,0 0 34,0 0-31,1 0-1,1-1 4,1 1 2,0-1 1,0 1-6,1 0 33,1 0-33,-1 0-3,1 1 0,-1 0-9,1 1 9,-1 0-2,-1 1-1,0-1 3,0 1 39,-1 0-39,-1 1-56,-1 0 56,0 0 11,0 0-8,-1 1 0,1-1 0,0 0 5,0 0 0,2 0-8,-1 0 3,1 0 28,0-1 19,0 1-41,-1-2 24,2 1-24,-2-1-1,1 0-8,-1-1-3,0 1 3,0 0 0,-1 0-2,0 0-4,0 1 6,-1-1 0,1 0 0,0 1 0,0-1 0,0 1 0,0 0-3,0 0 3,-1-1 3,1 1-3,-2 1 0,1-1 0,0 0 0,-1 0 3,0 0 0,-1 0-1,1-1-2,-1 0 0,0 0-2,0-1 2,0 1 5,-2-2-5,0 1-5,0 0 2,-1 0 0,0 0 3,0 0 0,1 0 3,-1-1 2,1 1 4,0-1-9,1 0-6,0 0 6,0 1 3,0-1-3,-1 0 3,1 0-3,0 0 0,-1 1-9,0-1 9,0 0 3,0 1-3,0-1-3,0 1 3,0-1 3,0 0 3,1 0-6,-1-1 3,1 1-3,0-1 0,0-1 0,0 1 0,1 0 0,-1 0 0,0 0-3,0 0-6,1 0 4,0 1 5,0-1 0,1 0 0,1 0 0,0 0-3,0-1 0,2 1 0,0-1 1,0 0 2,0 0 0,0 0 0,0 1 28,0-1-28,-1 1-3,1 0-6,-1-1 9,0 1 0,0 0-5,1 0 2,-1 0-3,2 0 6,-1 0-5,2-1 5,1 0 3,1 0-3,1 0 0,0-1-3,2 0 3,0 0 0,0-1 0,1 1-6,0-1 3,-1 1 3,1 0 0,-1 0-2,0 0-7,0 0 4,0 1 5,0 0 2,0-1-2,1 0-2,-1 0 2,1 0-6,0 1 6,-1-2-6,1 1-2,0-1 5,0 0 3,0 0 0,1 0-31,-1-1 23,0 1 5,0 0 0,-1-1-2,0 1-1,0 0-2,-1 0 2,0 1 1,0 0-32,-2 0 37,0 1 0,-1 0 0,0 0 0,-1 1-5,-1 1-23,0-1 28,-1 1-42,0-1 42,0 1-9,-1 0 6,0 0-2,0 0 2,-1 0 0,1 0-33,-1 0 36,0 0 0,0 0 3,-1 0-1,0 0-2,0 0 3,-1 0 39,0 0-42,0 0-45,-1 0 43,-1 0-1,-1 1 0,0 0-5,0 0 5,-1 0 0,0 0 0,0 1-2,-1-1 2,1 1 3,0-1-34,0 1 31,0-1 3,0 1 9,1-1-9,-1 0-6,-1 1 6,1-1 6,-1 1-1,0-1 1,-1 1-6,-1 0 0,1 0-3,-1 0-5,-1-1 8,1 1 3,-2 0-3,1 0 2,0 0 1,-1 1 3,1-1-6,0 0-6,0 1 6,1-1 0,0 1 0,1-1-5,-1 1 5,1 0 0,1 0 0,-1-1 0,0 1 5,0 1-5,1-1-3,-1 1-36,0 0 39,0 0 0,0 1 0,-1 0-5,1 1-4,-2 0 9,0-1-8,0 1-1,-1 0-24,0 1 27,-1-1 6,0 1-3,0 0 3,-1 1 3,1 0-3,-1 0-3,0 1 1,0 0 2,0 0-9,-1 0 1,1 1 8,0 0 0,-1 1 3,0-1-3,1 1 2,0 0 4,-1 1-6,1-1 0,-2 1-6,0 0-2,-1 0 2,-2-1-2,0 1 0,-2-1 8,0 1 2,-1 0 1,0 0 0,-1 0-3,-1 0-8,0 0 5,0 0 3,0 0 0,-2-1-6,0 1 1,0-1-1,-2 0 3,-1-1-47,-2 0 8,-1 0 5,-1-1 37,-3 0-8,-1-1 8,-1 1 3,-1-1 39,0 0-42,-1 1-11,-1 0 11,0 0 165,-1 1-109,1 0-56,-1-1 0,0 1 0,0 0 36,0-1 40,0 1-68,0 0-2,-1 0-1,0 0 1,0 0 70,0 1-43,0-1-33,-1 1-5,0-1 5,-1-1 39,1 1 3,-1 0-37,0-1-5,0 0 6,0 1 39,-1 0 47,0 1-39,-1-1-47,-1 1 2,0 0 26,0 0 16,-2 0-41,1 0 27,-2-1-2,1 1-29,-2-1-5,0 1 34,0-1-28,0 1-4,-1-1 60,-1 1-23,1-1-36,-1-1-3,0 1 8,-1 0 43,0 0-43,-1 0-2,0 0 55,0 0-58,-1-1-3,-1 0 3,0 0 3,-1 0-1,-1-1 1,-1 0-3,-1 0 5,-1-1 26,0 0-34,-1 0 0,0-1 0,-1 1 0,1-1-3,-2 0 3,1 1 5,0-1-5,-1 0-2,1 0 2,-1 0 2,1 1 4,1 0-3,0-1 2,0 1 29,0 0-28,0-1-4,0 0 4,0 1 2,-1-1 1,0 0-9,-1-1 0,0 1 3,-2-1 2,1 0-5,-2 0 0,1 0 3,-1-1 5,0 1-8,0-1 0,-1 1 3,0-1-3,-1 1 0,0 0 0,0-1 6,-1 1-1,0-1 1,0 0-6,-1 0 34,0 0-32,0 0-2,-1 0-5,0-1 5,0 0-3,0 1 3,-1-1 0,-1 0 6,0 0-4,-1 0-2,0-1-5,-1 1 5,0 0 0,-1 0-6,0-1 3,1 0 3,0 1 6,0-1 0,0 1-4,1-1-2,1 0-2,-1 1-1,-1-1 0,0 1 3,0 0 3,-2 0 0,0 1-3,-1-1 5,0 1-5,-1-1-3,0 2-5,0-1 8,0 0 3,0 1 0,0-1-3,0 1 0,0-1 0,0 0-6,-1 0 6,0 0 3,-1 0 0,1-1-3,-2 0 2,1 0 1,0-1 0,-1 0-3,1 1-8,0-1 8,1 0 5,-1 0-5,1 0 3,1 0-3,-1 0 0,1-1-3,0 1 3,0-1 6,0-1-6,1 1 0,0-1 0,2 1 0,-1-1 0,1 0 0,1 0-6,-1 0 3,0 1 3,0-1 6,0 0-6,-1 1-8,0-1 5,-1 0 0,-1 0-3,0 0 6,0 0 3,0 0-3,-1 0 3,1 0-3,-1 0 3,1-1-3,-1 1-6,1 0 6,0-1 9,-1 1-9,0 0-9,0 0 9,-1 0 6,0-1-6,-2 1 0,0 0 0,-2 0 5,-1 0-2,0 0-3,-2 0 3,0 0-3,-1 0 0,1 0 3,0 0 5,-1 0-8,1 0 0,-1 0-5,-1 0 5,-1 0 8,-2 0-8,0 0 3,-1 0-3,-1 0 3,0-1-1,1 0-2,0 0 3,0 0-3,1 0-5,0-1 5,0 0 0,0 0 8,0-1-8,0 0-6,0 1 1,1-2 2,0 1 0,1 0 3,1-1 3,0 1-3,0-1-6,1 1 6,-1 0 3,0-1-3,0 1 0,-1 1-3,1-1 3,-1 1 0,0 0 3,1-1-3,1 1 0,0 0 0,0-1-3,0 1 3,1 0 3,-1 0 0,1 0-3,-1 0 0,-1 1-6,1 0 6,0 0-2,0 0-4,0 1 6,1 0-3,0 0 3,0 0-3,-1 0 3,1 0 3,0 0-3,0 0 0,0 0 3,0 0-3,1 0-3,1 0-2,0 0 5,1 0 8,1 0-8,1 0-3,1 0 3,0 0 0,0 0 0,0 0 0,0 0 0,0 0-3,-1 0 3,0 0-5,0 0-29,0 0 34,0 0-8,1 0 2,-1 1 6,2 0 0,0 0 0,1 0-36,0 0 36,1-1 19,0 0-19,0 0-2,0 1-4,1-1 6,0 1-8,0 0-1,-1 0 4,1 0 2,0 0-3,0 0 1,0 0 2,2 0 0,-1 0 3,2-1-8,-1 0-23,1 0 31,1 0 3,0 0-3,0 0-6,1 0 6,0-1-8,1 1-26,0-2 31,1 1 0,0 0 3,1 0-5,2 0 5,0 0 0,1 0 5,0 0-5,1 0 0,-1 0-33,1-1 33,-1 1-3,0-1 3,-1 0 3,0 1-3,0-1 0,-1 0-3,1 1 3,-1-1 0,1 0 3,-1 0-3,0-1 3,1 1-3,0 0-9,0-1 4,1 1 5,0-1 0,1 0-6,0 0 6,0 0 8,1 0-8,0 0-2,0 0-7,0 0 9,1 0 0,-1-1 0,1 0 3,0 0 31,0 0-34,0 0-40,0-1 40,0 1 0,0-1 3,0 0-3,0 1 0,0-1 11,2-1-8,-1 1-3,2-1 0,0-1 3,1 1 5,1-1-5,1 0 0,0 0 5,1 0-5,0-1-3,0 0 3,1 0 3,-1-1-1,1 0-5,0 0-3,1 0 1,0 0-1,0-1 3,0 1-3,1-1 3,1 0 6,0 0-6,0-1 2,1 1 1,1-1 3,0 0 2,1 0 34,1 0 0,0 0-39,2 1 0,0-1-3,1 0 8,1-1 37,2 1-39,0-1-6,0 0 0,1 0 0,1-1 0,1 0 0,0-1 0,2 1 28,0-1-28,1 0-34,1 0 34,0-1-3,1-1 0,0 0 1,1-1 2,1-1-9,1 0 1,1-1-3,0-1-31,1 0 39,1 0-3,0 0-36,1 1 0,1 1-3,2 0 12,0 0-1,2 0 31,1 1-67,2-1-84,0 0 9,0 0-102,1 0-287,0-1-306,-1-1-395,1 0-711,0-2-1479,2-1-680,-3 2 4105,5-3 0,-11 13 0,0 0 0</inkml:trace>
  <inkml:trace contextRef="#ctx0" brushRef="#br1" timeOffset="112032.27">301 1465 9175,'-2'-5'873,"0"1"1454,2 4-1837,5 19-47,-2-9-227,4 16 56,-2-13-93,0 1 8,-1-2 37,1 0-78,-1-1-40,-1-1-78,0-1-28,0-2 0,-2-2 154,0-2 149,-1-1 1363,0-1-1666,-3-3-115,-1-2 45,-4-3-115,1-2 34,-2-2 89,0-3 62,1-1-5,2-1 10,2-1-30,2 1 59,2 0-32,2 1 4,2 1-6,2 2 0,2 1-6,1 3 4,2 1-4,1 2-28,1 1 23,2 3-104,1 0 20,-1 3 22,1 1-50,-2 2 8,-2 2-142,-1 1-118,-2 1-90,0 0-218,-2 2-472,-2-1-359,0 0-124,0 0-370,-2 0 401,0-2 1607,0 0 0,-2-5 0,0 0 0</inkml:trace>
  <inkml:trace contextRef="#ctx0" brushRef="#br1" timeOffset="112395.27">544 1329 9838,'-5'6'82,"1"-2"654,4-4 292,0 0-267,-2 19-190,1-9-57,-1 15-153,5-14 131,0-1-60,2-1-49,1-1-36,1-1-81,0-1-81,0-2-42,0-2-20,1 0 54,-1-2-26,2-2 22,-1-2 57,0-2 28,-1-2-155,-1-1 160,-1-2-254,-1 0 120,-2-2-93,-1 1 14,-2 0 90,-1 1-140,-3 0-95,-1 2-115,-3 0 28,1 1-140,-2 2-25,0 2-65,0 1-153,0 2-183,1 1-274,0 3-112,2 1-199,-1 4-95,2 2-403,2 2 305,1 0 1526,1 0 0,2-5 0,0-3 0</inkml:trace>
  <inkml:trace contextRef="#ctx0" brushRef="#br1" timeOffset="113104.27">819 1123 9992,'-8'-8'938,"2"2"42,-14-6-182,10 6-291,-16-7-507,15 10-28,1 3-98,1 4 126,0 1 31,1 5-23,0 3-8,2 5 216,0 1-134,2 3 24,2 1-103,1 0 129,2 0-79,1-2-45,3-2-8,1-2 12,1-2-12,2-2 98,0-3-17,2-2 81,0-3 107,0-2-107,2-3-64,1-3-39,0-3-56,1-5-6,-1-1-33,0-4 36,-1-2 64,-2-2 68,-3-1 13,-1-2-145,-3-2 221,-2-1-159,-1-1-54,-3 0 169,-1 2-79,-2 2 70,-1 2-25,1 3 397,-2 3-310,1 2 5,0 3-84,0 2 95,0 2 51,1 2-297,0 1-33,2 1-256,1 2-206,0 0 83,1 3 412,1 3 8,-1 5 34,1 6-42,-1 3 0,2 4 54,1 2-54,2 1-79,3 0 34,2-1 43,0-2-60,3-2 62,1-3 31,1-3-28,0-4 64,2-2 28,-1-3 20,0-4-9,1-2 71,0-4-37,0-2-96,1-4-10,-1-4-34,1-3 84,-2-2 11,-1-3-42,-2-1 26,-3 0 69,-3 0-44,-3 1 89,-1 2-151,-5 2 148,-2 2-136,-3 2-54,-2 3 2,-1 3-27,1 2 25,0 2-269,2 1-195,0 3 164,2 2 194,1 4 10,2 3 1,0 3 14,1 3-34,2 1-8,2 1-308,1 0-76,4-1-162,1-1-40,3-2-470,0-2-319,3-2-67,1-2 792,3-3-971,2-2 1744,0-2 0,-8-1 0,-4 0 0</inkml:trace>
  <inkml:trace contextRef="#ctx0" brushRef="#br1" timeOffset="113741.27">933 715 7148,'-34'-8'330,"4"1"107,-7 1-118,5 2 149,-3 1-160,-2 1 366,0 1-273,-2 3-272,2 0 162,-1 3 81,0 2-198,0 0-171,-1 2 498,0 1 414,1 1-489,3 1-426,4 0-20,4 2-78,2 1 17,1 2 81,2 2 0,0 2 118,0 3-37,0 3 17,0 3 84,1 1-53,1 3-124,2 1 125,1 1-57,2 1 126,3 1 8,2 0-199,2-1 29,3 1 16,1 0 36,2-1 90,1-1 90,4 0 0,1-1 17,5 0-37,3-2-62,4-1-35,4-2 32,4-1-16,4-1-86,4-1 4,5-2-77,5-2 125,5-3-47,5-3 64,4-3-117,3-4 19,0-4-5,1-3-43,0-2 68,-2-5-224,0-2 184,-2-4 12,0-4 34,-1-2-74,-2-2 40,-2-3 126,-3-1 19,-2-1 3,-5-1 23,-4-1 64,-5-1 31,-3-2-34,-2-1-28,-2-4-95,-2-2-50,0-3 33,-1-4-25,-1-3-25,-3-2 201,-2-2-218,-3-1-36,-3 0-26,-4-1 73,-4 0-81,-5 1-145,-5 1-174,-7 3-68,-7 2-61,-5 4-193,-9 4-56,-6 4-1254,-9 5 420,-7 5-1197,-8 6-727,4 6 3455,-19 5 0,45 3 0,-5 2 0</inkml:trace>
  <inkml:trace contextRef="#ctx0" brushRef="#br0" timeOffset="154944.27">5686 1245 16301,'-3'-8'720,"0"2"-524,3 6 994,0 0-1070,1 2-16,1 0 16,1 3 183,2 0-132,0 1-59,2 2-42,0 0 5,1 1 4,0 1 5,0 1 2,0 0 10,1 0-4,0 1 3,-1 1 59,1 1 151,1 0-167,-1 1-43,1 0-28,0 0-8,0 1 25,0 0-48,1 1 15,1 1 8,-1 0 0,2 1-14,0-1-3,1 2 0,0-1 0,0 1-9,0 0-24,0 0 33,0-1 0,-1 1-6,0-1 31,-1 1-25,1-1-36,-2 1 2,1-1 43,0 1 41,-1 1 3,1 0 182,-1 0-165,-1 1-44,1 1 7,1 0-41,-1 0-1,0 0-24,0 0 24,0 0 9,0 1-33,0-1-1,-1 0 37,1 0-39,-1 0 2,0-1-2,0 0 24,0-1-30,0 0-2,-1 0-1,0 0 3,-1-1 0,0 0-3,0 0-3,0-2 6,-1-1 3,0-1-3,-1-2-3,-1-2 1,-1-2-4,0-2-28,-2-2-52,0-2-15,-1-2-1510,-1-1 810,-1-8-299,-1 0-513,-2-6-1181,0 2-836,0 2-670,0 1 4300,-2 1 0,4 3 0,-2 2 0</inkml:trace>
  <inkml:trace contextRef="#ctx0" brushRef="#br0" timeOffset="155437.27">6120 2364 8760,'-2'-4'2179,"1"0"1974,1 4-3736,4-10-25,-1 8 39,4-8-42,0 11-39,1 1-67,3 3-39,1 2-17,2 1 8,2 2-36,0 1-26,1 0 26,0 1-70,1 0-9,-1-1 20,0-1-3,0 0 1,-1-2 119,-1 0-10,-2-2-82,-1-1-56,-2-2 20,-1 0 42,-2-2 50,-1 0 247,0-2-188,-1-1-126,1-4-62,1-3-50,1-4-33,1-4 24,0-4-33,0-5-184,-1-3-234,-1-4-195,0-3-113,-1-1-116,0 1-528,1 1-1323,-1 6-1505,0 5-475,-1 7 4673,-2 6 0,-1 6 0,-2 3 0</inkml:trace>
  <inkml:trace contextRef="#ctx0" brushRef="#br0" timeOffset="157803.27">6349 2602 8455,'1'-6'2988,"-1"0"-2165,0 6 2157,0 0-2784,3-3 17,0 1 53,3-2 33,1 1 29,2 0-3,1-1-68,2 0-55,0-1-37,2 0-8,0 0-17,0 0-11,2 0 11,0-1-9,1 1 40,2-2-6,1 1-19,2-1-43,0 0-16,2 1-25,-1 0-3,1 0 19,-1 1-28,0 0-44,0 1 64,0 0-62,0 0 54,1 1-20,0 0-42,1 1 8,0 0 26,0 0 2,0 0-36,0 1 9,1 0 50,0 0-26,-1 0-30,2 0 33,-1 1-30,1-1 44,0 0-16,0 1-28,0 0 47,0 0-45,-1-1 43,0 1-18,0 0-27,0 0 55,0-1-52,0 0 33,0 0 8,0 0 3,0 0-2,1 0 24,0 0 166,0 0-45,2 1-129,1-1-64,1 1 39,2-1 11,-1 1-19,1-1-31,1 0 0,0 1 5,0-1 26,1 1-26,0 0 42,1 0-41,0 0 41,-1 0-44,1 0 39,-1 0-12,-1 1-27,-1 1-1,0 0 30,0 0-27,0 0 0,0 0-5,0 0 6,0 0 24,1 0-27,0 0-3,-1 0 2,1 0 4,-1 0-4,0 1 1,-1-1 2,0 1 29,-2 0-37,1 0 0,-1 0 0,1 1 5,0-1 1,0 0-1,1 1 37,0 0-36,0-1 2,0 1-2,0-1-6,-2 0-3,0 0 3,-1 1-5,-2-1 5,-1 1 5,0 0 1,-1-1-6,0 1 5,0 0 4,0 0-1,1 0-2,0 0 2,0 0 34,1 1-42,1-1 0,-2 1 0,1 0 9,-1 0-4,-1 0 1,0 0 2,0 1 43,-2 0-43,0 0 0,-1 0 37,0 0-45,-1 0-3,0 1-2,0 0 2,0-1 3,0 2 34,-1-1-1,0 1-24,-1 1 24,0 0-30,-1 0-3,0 1 3,-1 0 56,0 0-54,-1 1 4,0-1-1,-2 0 0,0 1-2,-1-1 2,-1 0-5,0 1 6,-1 0-1,0 0 26,0 0-23,-1 1 31,-1-1-37,0 1 29,-1-2-28,-2 0 2,-1 0 0,-2-1 26,0-1-31,-2-1 2,-1 0 1,0-1 0,-1 1 2,0-1-2,-2 1 36,-1 0-40,-1 1 4,0-1 2,0 1-8,-1-1 3,-1 1 3,1-1 27,-1 1-30,0-1-3,-1 1 3,0 0 31,-1 0-32,0 0 4,-1 0-3,-1 0 5,0 0-2,-1 0 30,0 0-33,-1 0 5,0 0-2,0 0 0,0 0-4,1-1 4,0 1-3,1 0 0,0 0-1,0 0 4,-1 0-3,1 0 5,-1 0 1,-1 0 33,1-1-37,-2 1 1,0 0 2,0-1 51,-1 1-56,0 0 5,0-1-5,1 0 0,-1 0 0,1 0-3,-1 0 2,0-1 1,-1 1 0,0 0 0,1-1 2,-1 1 1,0-1 0,1 0-4,0 1 4,0-1 0,-1 0-1,1 1 1,0-1-1,-1 1 4,1-1 24,-1 1-27,0-1-3,0 0 30,0-1-24,0 0-1,-1 0-5,0 0 33,-1 1-30,-1-1 2,0 0 1,-1 1 24,1-1-30,0 1 0,0-1 3,1 0-1,0 0 37,0 0-39,0-1-3,0 1 3,1-1-3,0 0-3,0 1-5,2-2 5,0 1 0,0 0 0,-1-1-2,-1 1 5,0 0-3,-2-1-3,0 1-2,-2 0 8,1 0-3,-1-1 0,1 0 0,1 1 3,1-1 0,-1-1 0,-1 1-2,-1 0 2,-2 1 0,-3-1 2,-1 1 1,-2-1 6,1 0-9,0 0-6,1-1 6,-2 0 0,-2 1 6,-3-1 2,-1 1-8,-2-1-42,2 1-11,0-1 2,0 0 1,1 0 16,0 1 29,-2-1-4,0 2-33,-1-1 37,-1 0-4,-1 0-41,1 1 8,-1-1 34,0 1-1,-1-1-33,0 0 34,-1 0-1,-1-1-44,1 0-14,-1-1 33,1 0 32,1 0 2,1-1-3,1 0 3,0 0-6,2 0 3,-1-1-30,0 0 30,-1-1 0,-1 0-5,-1 0 2,-1 0 1,0-1 5,0 0 5,0 0-5,1 0 0,1 0-8,1-1 8,1 0 0,2 0 0,0-1 0,2 1 5,0-1-5,0 1 0,0-1 0,-1 1 0,1 0 3,0 0-3,0 0 0,1 0 3,1 0 0,0-1 30,2 0-24,2 0 50,0 0-59,2-1-3,0-1 3,2 0 3,1 0 27,1-1-27,1-1-3,1 0 6,0-2 2,1 0-2,0-2-3,1 0-1,-1-2-2,1-1-2,1-1 2,1-1 2,0-1-2,2-1-33,1-2-18,1-1 18,2-2-43,1-2-8,1-2-19,3-3-65,2-3-3,3-3 3,3-4-29,4-4-41,6-3-42,4-2-19,5-2-18,5 1-103,5 1 59,4 2-174,4 3-263,3 4-563,3 3-764,2 4-1359,2 3-304,-5 5 3788,7-2 0,-30 17 0,2-2 0</inkml:trace>
  <inkml:trace contextRef="#ctx0" brushRef="#br0" timeOffset="159038.27">5040 1161 8354,'-8'0'888,"1"0"-432,7 0 300,-23 7 62,10 0-182,-19 7-93,17 0 0,1 2-63,0 3-30,2 2 7,3 1-63,1 2 26,2 1-179,3-1-3,2 0 28,2-1-78,1-2-65,3-3 37,1-1-29,2-3-36,1-2-33,2-2-51,2-4-5,1-1-6,3-3 0,2-2-37,1-4 37,2-3 3,1-3-3,-1-4 0,0-2-53,-1-1 19,-3-3 34,-2-1-44,-4-2 41,-2-1 3,-3-2 0,-4-1 33,-1-2 4,-2 0-1,-3 0 59,-1 2 37,-2 2 100,-2 2 135,1 4 25,-1 3-81,1 4-59,1 3 0,1 3-64,1 2-188,2 2-112,0 2-146,2 0 76,-1 3 182,1 3 104,-1 5-43,0 5-19,1 5-8,0 3 19,0 2-47,1 1 36,0 0-40,2-1 7,1 0-9,0-3 0,0-1-6,1-3-2,0-2 5,0-3-3,1-3-52,-2-3-141,1-3-98,-1-1 221,0-3 76,-1-1 96,1-2-96,1-3-45,1-4-25,2-3 11,0-3 53,2-2-5,-1-1-22,1 0 33,-1 3-6,-1 3 3,-2 2 0,-1 4-72,-1 2-4,0 3 79,-1 0 45,1 4 34,1 1 7,0 2 18,0 3-34,0 1-36,1 1-32,-2 1-2,1-1-2,0 0-7,1-2 1,0-1-29,1-2-5,0-1-53,2-2 0,0-2 17,0 0 69,2-3 6,-1-1-2,0-4 5,0-3 25,-1-1-19,0-3 64,-2-1-12,-1-1 4,-1 0 42,-1 0-26,-2 2 45,-1 1 48,0 3 89,-1 2-44,0 3-70,0 1-146,-1 3-493,0 0 493,0 6 8,1 0-8,-1 6 0,1 0-112,0 0-182,1 2-159,-1-2-194,1 1-280,1-1-781,1-1-1476,0-1-868,1-1 4052,-1-2 0,-1-3 0,0-2 0</inkml:trace>
  <inkml:trace contextRef="#ctx0" brushRef="#br0" timeOffset="159203.27">5461 1019 13271,'-11'-11'-280,"3"2"-425,8 9-1272,0 0 0,0 0 0</inkml:trace>
  <inkml:trace contextRef="#ctx0" brushRef="#br0" timeOffset="159423.27">5560 959 16870,'-2'39'11,"1"-2"-327,1-13-132,0 1-255,0 2-64,0 0-266,0-1-295,1 0-534,1-2-905,1-2 1370,2-4 1397,2-3 0,-4-8 0,1-2 0</inkml:trace>
  <inkml:trace contextRef="#ctx0" brushRef="#br0" timeOffset="159827.27">5792 1048 9934,'-8'-4'2528,"3"1"-1943,5 3-60,-23 0-38,13 4-101,-18 2-92,17 6-42,1 3-56,1 3 17,0 1-54,1 2-16,1-1-56,2-1-81,2-2 36,2-2 162,1-3 42,2-2-192,3-2-43,2-2 50,1-3 18,3-2 8,2-4-26,2-3 20,2-5 59,0-4 0,1-3-3389,-2-3 4611,-12-58 1,-5-7-1201,4 36-293,-4-38 0,-5 22-109,4 65-94,1 3 164,-1 3 170,0 5-6,0 6 3204,0 4-3204,0 5-61,1 2-81,2 3 178,1 1-453,1-1-151,2 1-392,1-2-521,1 0-669,-1-2-1129,2-1 71,-1-3 3214,1-3 0,-4-8 0,-1-5 0</inkml:trace>
  <inkml:trace contextRef="#ctx0" brushRef="#br0" timeOffset="160369.27">5976 1028 12358,'2'-2'885,"0"0"1233,-2 2-1452,19 6-128,-10-1-144,14 7-13,-15 0-59,-2 0-78,-1 2-104,-1 0-20,-1-1-5,-2-1-39,0-2 10,-1-1 10,-1-3 24,0-2 45,-1-2 93,-1-1-129,0-1-129,-2-2-146,-1-3-156,0-3-104,-1-2-87,1-2-92,2-2-59,2 0-177,1 1-257,3 0-277,2 2-12,3 2 68,2 1-104,3 2-39,1 1 731,1 2 409,1 0 192,-1 1 102,0 1-3,-1 0 11,-2 1 84,0-1 299,-2 0 264,-1 1 84,0-1 0,-1 0 25,0-1-28,0-1-121,0-1-187,0-2-148,0-2-9,-1 0 179,0-1 228,-2 0 5,-1 0 31,-2 1-1,-3 1-243,-2 1-207,-3 1-17,-2 1-78,-1 2-65,-1 1-34,1 4-16,-1 1 17,1 6 33,0 3-50,2 2 19,1 3-30,1 0-34,3 1-48,1 0 45,1-2-5,3 0-154,2-2-127,3-1-187,2-3-84,2-2-17,1-3-257,2-2-292,1-2-585,2-2-1011,0-2 833,-1-2 1889,1-5 0,-10 5 0,0-1 0</inkml:trace>
  <inkml:trace contextRef="#ctx0" brushRef="#br0" timeOffset="160693.27">6341 956 9144,'0'-8'3889,"1"2"-2897,-1 6 2502,0 0-3258,18 21-52,-11-7-21,15 17 2,-17-13-103,0 0 66,0-2-58,0 0-61,-1-3 24,0-2-27,-1-3 39,-1-2 84,0-3 53,-1-1 350,0-3-208,0-2-245,0-2-79,1-6 0,1-4-59,1-3 14,1-4 40,2-1-63,2-2-10,2 2 70,2 3-76,0 3-37,1 4-8,0 4-19,0 4 56,0 3-12,-1 3 9,0 2 8,-1 2 37,-1 3-169,-2 3-212,-1 1-56,-2 2-31,-1 2-241,0 0 221,0 2-783,1 0-293,1 1-1216,1 1 86,1-1 2744,-3-1 0,-2-7 0,-2-5 0</inkml:trace>
  <inkml:trace contextRef="#ctx0" brushRef="#br0" timeOffset="161042.27">5057 1532 12333,'-9'4'734,"1"0"-734,8-4 821,30-3 282,-1-1-252,34-5-336,1-4-2212,16-3 1890,14-4-4,-41 9 0,1 0 39,4-1 1,2-1-64,2 0 0,0-1-74,2 1 0,1-1-44,-1 0 1,-1 0 4,0 0 0,-2 0-21,-1 1 0,-2 0 33,-3 1 0,0 0-22,-4 0 0,-1 1-42,41-10-44,-8 2-60,-9 2-174,-10 2 42,-10 1-164,-12 3-96,-10 2-61,-12 3-70,-9 2-485,-6 2 402,-8 1-2939,-4 1 248,-4 0 3401,-8 0 0,10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2:09.978"/>
    </inkml:context>
    <inkml:brush xml:id="br0">
      <inkml:brushProperty name="width" value="0.08571" units="cm"/>
      <inkml:brushProperty name="height" value="0.08571" units="cm"/>
    </inkml:brush>
  </inkml:definitions>
  <inkml:trace contextRef="#ctx0" brushRef="#br0">1385 613 7979,'7'0'3007,"-2"0"-2108,-5 0 1658,0 0-1924,25-18-81,-15 9-116,20-16-74,-20 13-38,0-3-7,0-1-130,-1-2-38,0-2-29,0-2 37,-2-2-67,-1-1-88,-1-2 24,-1 0-26,-1-2-79,-1-1-184,-1-14-67,-1 10 195,-3-8-206,-2 16-40,-2 3-25,-1 4-359,-2 3-220,1 2-231,-1 5-344,1 2-1651,1 3 965,1 3 2246,0 2 0,4 0 0,0 0 0</inkml:trace>
  <inkml:trace contextRef="#ctx0" brushRef="#br0" timeOffset="426">1426 35 8618,'-12'10'1005,"3"-2"-742,9-8 319,0 0 93,-23 24-241,14-13-269,-19 19-120,21-21-45,1-1-81,2-2 81,2-2 118,0-2 1492,2 0-1565,0-7 8,1 0-41,2-6 150,1-1 9,0-1 78,2-1-168,0-1 163,1 0-29,1 2 26,0 1-28,-1 2-62,1 1-61,0 3-90,-1 2-45,1 2-45,0 0-78,1 2 168,2 2-36,1 1 19,2 3-411,0 2-309,2 2-294,0 2-755,1 2-1658,-2 0 3444,2 3 0,-10-9 0,1 1 0</inkml:trace>
  <inkml:trace contextRef="#ctx0" brushRef="#br0" timeOffset="10283">33 1072 7878,'0'7'2291,"-1"-2"-1672,1-5 235,-1 22-76,1-8-198,-1 20-129,1-12-134,0 2-93,0 0-79,0-1-72,0 19-79,0-16-232,0 21-440,0-28-3326,1 12 1887,-1-19 2117,1 3 0,-1-13 0,0 0 0</inkml:trace>
  <inkml:trace contextRef="#ctx0" brushRef="#br0" timeOffset="10533">0 1091 9500,'3'-4'1629,"0"1"-285,-3 3-1173,22-4 56,-13 6-56,18 0-127,-18 7 102,-1 2-110,-2 2 26,-2 1-54,-1 1-2,-2 0-6,0 0-820,-10 14-986,-5-2 630,-1-1 1176,0-8 0,11-15 0,1 0 0</inkml:trace>
  <inkml:trace contextRef="#ctx0" brushRef="#br0" timeOffset="11100">229 1065 9354,'0'8'1176,"0"-1"-423,-2 18-134,1-11-67,-2 21-362,2-17-16,1-2-68,1-1 93,1-3 36,5 2 200,7-4-234,-2-2-234,7-8-76,-8-5-289,12-18 308,-10 7 98,8-18 102,-13 17-23,0-8 22,-5 14 314,-1-2-48,-2 9-176,0 1-737,0 2 653,0 9 39,0-1-73,0 11-78,1-3 39,2 9-42,1-5 11,4 9 25,-2-15 43,7 4-34,-4-10 64,10-2-190,-8-6-99,9-7 108,-10-2 18,7-20 127,-8 11-109,6-18 36,-8 20 151,4-7-70,-4 15-42,4-1 59,-5 8 348,7 8-337,-6 1 67,4 14-86,-8-6-87,0 15-6,-4-12-1803,-2 15 758,0-18-2060,-2 6-19,4-16 3127,0-1 0,1-4 0,0 0 0</inkml:trace>
  <inkml:trace contextRef="#ctx0" brushRef="#br0" timeOffset="11433">655 974 10925,'7'4'389,"-2"-1"437,-5-3 25,2 23-200,0-9-237,2 19-73,-1-15-145,1 1-36,0-2-31,5 11-124,-4-12 57,5 10-59,-6-20 193,0 2 53,-3-8-8,1-7-171,1 0-65,3-12 57,-1 5-56,9-10-93,-7 15-118,9-3 161,-7 12 44,2 3-6,-3 2-25,-1 3-14,0 1-123,-1 2-72,-1 1-192,-2 1-890,2 5 48,-2-4 1274,5 9 0,-6-16 0,4 3 0</inkml:trace>
  <inkml:trace contextRef="#ctx0" brushRef="#br0" timeOffset="12125">953 1231 9561,'-2'4'1112,"1"0"-1249,1-4-1048,27-2-668,-13-1 89,20-1 1764,-20-1 0,-7 3 0,0-2 0</inkml:trace>
  <inkml:trace contextRef="#ctx0" brushRef="#br0" timeOffset="12536">1106 892 11040,'4'3'182,"0"0"515,-4-3 11,6 23-184,-3-9-36,5 20-183,-5-13-106,0 0-12,1 15-142,-2-14-31,2 14 67,-3-23-182,0 1 101,0-10 208,-1 0 514,0-4-722,1-6-84,0 0 84,2-6 8,1 1 85,5-7-93,-1 4-163,9-3 158,-6 11 8,8 0-3,-9 8 159,7 5-78,-9 1-81,1 13-196,-7-8-448,-8 11 222,-2-12-1528,-16 10 452,12-13 1498,-8 4 0,15-11 0,1 0 0</inkml:trace>
  <inkml:trace contextRef="#ctx0" brushRef="#br0" timeOffset="12932">1437 978 7240,'-2'-5'3010,"0"2"-1456,2 3-902,-24-5-181,13 7-289,-18-3-48,19 11 29,1 2 145,0 10-254,2-4-43,1 22 56,4-21 129,8 16-104,-1-24 87,9 1-251,-4-10-54,8-7 126,-6-1 156,8-13-86,-8 5 40,5-18-21,-11 16 18,1-7 178,-7 14-61,-1 3-36,0 1-188,-1 2-118,0 2-596,-2 6 669,1 0 3,-4 14 6,4-5-1631,-2 18 517,3-15-2230,5 13 2596,2-18 784,11 3 0,-9-11 0,4 0 0</inkml:trace>
  <inkml:trace contextRef="#ctx0" brushRef="#br0" timeOffset="13533">1622 932 9684,'-11'-5'1258,"3"0"-950,8 5 1134,0 0-1216,-14 26-35,10-12-82,-10 22-39,14-19-6,2-1 10,0-1-21,2-1 118,7 3-25,-4-7-418,14 0 117,-11-11-80,11-7 53,-11-3 64,4-12 113,-7 6 5,0-8 0,-4 4 8,-2-3 1,0 0 100,0-2-101,-1 2 174,0 1 628,-4-6-566,2 13 310,-3-3-554,3 15-437,0 5 437,2 5 224,0 14-154,0-2 11,6 32-89,-2-23-40,9 31 48,-6-37 98,5 12-61,-7-23 78,4 1 137,-5-9-76,5-3 14,-2-4-251,10-20 52,-7 7-19,8-23 28,-10 19 373,1-16-214,-7 22-100,-1-5-182,-3 17-241,-2 4 123,1 4 73,-3 20 165,4-6-445,-2 21 45,6-20-577,3 9 282,1-14-853,9 3-580,-3-10 2131,12-1 0,-15-5 0,4 0 0</inkml:trace>
  <inkml:trace contextRef="#ctx0" brushRef="#br0" timeOffset="23321">2002 695 12759,'-26'48'2053,"4"-4"-1804,13-19-36,3 2-124,2 1-7,2 0-80,3 0 1,3-1-3,4 0-5,3-1-93,2-2-404,3-2-337,2-3-671,2-3-1565,2-4-332,-1-3 3407,3-5 0,-12-2 0,-1-2 0</inkml:trace>
  <inkml:trace contextRef="#ctx0" brushRef="#br0" timeOffset="23524">2289 630 13418,'3'2'448,"-1"0"263,-2-2-328,18 23-178,-7-6-99,15 21-106,-13-11-143,-3 2-159,-2 3-261,-4 1-1151,-10 19-439,-4-11-1829,-6 8 3982,-8-11 0,14-21 0,-4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7:49.323"/>
    </inkml:context>
    <inkml:brush xml:id="br0">
      <inkml:brushProperty name="width" value="0.08571" units="cm"/>
      <inkml:brushProperty name="height" value="0.08571" units="cm"/>
    </inkml:brush>
  </inkml:definitions>
  <inkml:trace contextRef="#ctx0" brushRef="#br0">1 131 14299,'40'-16'-983,"-5"0"233,-19 3-393,1-2-220,2 0-169,0-1-39,-1 2 1571,-3 1 0,-6 5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6:44.451"/>
    </inkml:context>
    <inkml:brush xml:id="br0">
      <inkml:brushProperty name="width" value="0.08571" units="cm"/>
      <inkml:brushProperty name="height" value="0.08571" units="cm"/>
    </inkml:brush>
  </inkml:definitions>
  <inkml:trace contextRef="#ctx0" brushRef="#br0">1 201 12764,'26'-3'1146,"-1"0"-821,-8 1-48,3-1 9,1 0-62,3-1 45,2 0-57,2-1-16,1 0 124,1 1-46,3-1 297,49-4-509,-34 5 22,5-1 0,-1 0 14,-6 2 81,5-1 0,3 0-14,5 0-18,0 0 0,1 0-85,1 1 8,-8 1 0,1 0-62,9 1 34,-9 0 0,-1 1-39,10-1 12,-10 1 1,0 0-10,10-1 31,2 0 1,0-1 13,2 0-18,-4 0 1,-1 1 44,-5-1-22,34 0-56,-40 1 47,2 0 1,-1 1-45,3-1 23,7 0 1,0-1-24,-8 1 21,-3-1 0,-2 1 46,-5 0-34,25 0-27,-32 1 58,24 0-62,-27 0 4,10 0 94,39 0 1,3 1-104,-27-1 0,28 0 0,-12 0 3,-57 0 5,-1 0 23,0 0-31,-2 0 0,10-1 6,-10 0 19,9-2 11,-17 2 15,2 0-18,-6 0-22,0 0 26,-2 1 195,0-1-229,-1-2 5,-1 1-5,0-3 0,-2 1 42,1-1-37,-1 0-8,-1 0-5,-3-4-1,2 3-30,-3-3 30,4 6-2,-3-2 13,4 2 4,-2 0 27,4 2-308,0 0 272,4 3 31,-1 1-31,4 3-33,-2 2 24,0 0-52,-2 0-275,0 2-1151,-2 6 176,-4-2-4135,-11 14 1308,2-11 4138,-13 8 0,17-17 0,-3 0 0</inkml:trace>
  <inkml:trace contextRef="#ctx0" brushRef="#br0" timeOffset="63578">117 381 10432,'2'-2'854,"-1"0"434,-1 2-1005,2 0 33,0-1 63,2 0-82,0-2-73,1-1-115,1 0-48,1-3-52,1 0 27,0-1-36,0-1-56,1-1-403,1-2-488,2-2-867,1-1-1496,0-1 3310,4-3 0,-10 11 0,2-2 0</inkml:trace>
  <inkml:trace contextRef="#ctx0" brushRef="#br0" timeOffset="64272">1800 327 10328,'7'0'712,"-2"0"-712,-5 0 1811,0 0-1811,27-3-199,-14 0-226,22-3-418,-20 1-285,2-2-505,-1-1-209,-1 0 1842,2-4 0,-9 7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4.306"/>
    </inkml:context>
    <inkml:brush xml:id="br0">
      <inkml:brushProperty name="width" value="0.08571" units="cm"/>
      <inkml:brushProperty name="height" value="0.08571" units="cm"/>
    </inkml:brush>
  </inkml:definitions>
  <inkml:trace contextRef="#ctx0" brushRef="#br0">5 6 12686,'-3'-3'995,"1"0"1505,2 3-2298,6 22-166,0-10-2,5 18-34,-2-16-62,1 2 59,0-1-190,1 1-437,-1-1-1517,5 7 107,-4-5-1756,2 3 3796,-5-8 0,-5-6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4.981"/>
    </inkml:context>
    <inkml:brush xml:id="br0">
      <inkml:brushProperty name="width" value="0.08571" units="cm"/>
      <inkml:brushProperty name="height" value="0.08571" units="cm"/>
    </inkml:brush>
  </inkml:definitions>
  <inkml:trace contextRef="#ctx0" brushRef="#br0">0 109 9830,'4'-10'966,"-1"2"-420,-3 8 224,14-22 36,-4 11-136,13-17-104,-9 18-163,1 1-36,-1 3-45,0 3 50,-1 2 1,-1 3 24,-2 3-122,0 5-12,-3 3-50,-2 3 30,-3 2 4,-1 3-4,-5 1 9,-2 2-3,-3 0-83,-1-2-38,0-3-128,2-5-42,3-4-53,2-5 8,2-3 54,3-1 33,1-1-37,4-1-100,4-2-1834,20-16 854,-9 4-597,14-11-1282,-18 9 2996,5-5 0,-12 12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5.657"/>
    </inkml:context>
    <inkml:brush xml:id="br0">
      <inkml:brushProperty name="width" value="0.08571" units="cm"/>
      <inkml:brushProperty name="height" value="0.08571" units="cm"/>
    </inkml:brush>
  </inkml:definitions>
  <inkml:trace contextRef="#ctx0" brushRef="#br0">0 97 7433,'2'-3'1787,"0"0"2021,-2 3-3573,0-16-80,1 10-21,1-13 90,1 15-168,0-1-48,2 0-2,1-1 55,2-1-21,7-1 16,-1 2-11,5 0-40,-4 4 48,-1 2 73,0 3 347,4 6-265,-6 1-40,1 6-51,-7-3-72,-1 1-45,-1 0 62,-2 0-60,0-1-2,-2-2-5,1-2-57,0-1 26,1-1 36,2-2 36,1-1-27,1-1 61,3 0-62,1-1-2,3-1 47,-1 1 132,5 0-174,-6 1 67,1 1 57,-8 0 5,-2 2 2,-4 3-44,-4 1-89,-3 3-9,-5 1-45,-3 1-193,-1-1-109,0-1-152,0-2-234,2-1-447,1-1-922,2-1 2102,-4 3 0,9-6 0,-3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6.506"/>
    </inkml:context>
    <inkml:brush xml:id="br0">
      <inkml:brushProperty name="width" value="0.08571" units="cm"/>
      <inkml:brushProperty name="height" value="0.08571" units="cm"/>
    </inkml:brush>
  </inkml:definitions>
  <inkml:trace contextRef="#ctx0" brushRef="#br0">0 0 10048,'5'0'404,"-1"0"1656,-4 0-1500,5 27-181,-2-13-54,4 21-81,-2-21 24,1-1-7,1-2-65,1-3 501,5-2-370,-3-2-16,5-3 129,1-7-289,-4-1 283,14-19-294,-14 10 400,7-13-192,-14 18-38,0-2-77,-4 8-222,-1 3-652,0 1 596,0 7 45,0 1-34,1 9-176,0-1-277,1 3-272,1 1-277,1 1-915,0-1-1149,1 1-73,-1-2 3173,-1 2 0,-2-11 0,-1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7T05:08:07.841"/>
    </inkml:context>
    <inkml:brush xml:id="br0">
      <inkml:brushProperty name="width" value="0.08571" units="cm"/>
      <inkml:brushProperty name="height" value="0.08571" units="cm"/>
    </inkml:brush>
  </inkml:definitions>
  <inkml:trace contextRef="#ctx0" brushRef="#br0">98 7 8245,'0'-3'1560,"0"0"103,0 3-971,-22 29-113,11-7 72,-17 27-13,18-12-117,0 1-127,4 2 7,2-2-172,2-2 614,19 22-596,-5-29 94,22 14-75,-16-37 275,14-6-298,-13-7 191,13-19-330,-19 8-1,3-17-103,-17 19-562,-10-8-189,-3 13-1413,-21 1 226,10 10 1938,-33 21 0,38-12 0,-14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B4983-A1D5-2346-8E06-D3B1B2883035}" type="datetime1">
              <a:rPr lang="en-US" smtClean="0"/>
              <a:pPr/>
              <a:t>1/30/22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9714A-EC05-274A-AA3E-F54B0F2AB8DF}" type="slidenum">
              <a:rPr lang="en-US" smtClean="0"/>
              <a:pPr/>
              <a:t>‹#›</a:t>
            </a:fld>
            <a:endParaRPr lang="en-US"/>
          </a:p>
        </p:txBody>
      </p:sp>
    </p:spTree>
    <p:extLst>
      <p:ext uri="{BB962C8B-B14F-4D97-AF65-F5344CB8AC3E}">
        <p14:creationId xmlns:p14="http://schemas.microsoft.com/office/powerpoint/2010/main" val="1759425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Handling</a:t>
            </a:r>
          </a:p>
          <a:p>
            <a:endParaRPr lang="en-US" dirty="0"/>
          </a:p>
          <a:p>
            <a:r>
              <a:rPr lang="en-US" dirty="0"/>
              <a:t>Linked list code</a:t>
            </a:r>
          </a:p>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a:t>
            </a:fld>
            <a:endParaRPr lang="en-US"/>
          </a:p>
        </p:txBody>
      </p:sp>
    </p:spTree>
    <p:extLst>
      <p:ext uri="{BB962C8B-B14F-4D97-AF65-F5344CB8AC3E}">
        <p14:creationId xmlns:p14="http://schemas.microsoft.com/office/powerpoint/2010/main" val="377171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10</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11</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12</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g.addEdge</a:t>
            </a:r>
            <a:r>
              <a:rPr lang="en-US" dirty="0"/>
              <a:t>("</a:t>
            </a:r>
            <a:r>
              <a:rPr lang="en-US" dirty="0" err="1"/>
              <a:t>Putin","Trump",false</a:t>
            </a:r>
            <a:r>
              <a:rPr lang="en-US" dirty="0"/>
              <a:t>);</a:t>
            </a:r>
          </a:p>
          <a:p>
            <a:r>
              <a:rPr lang="en-US" dirty="0"/>
              <a:t>	</a:t>
            </a:r>
            <a:r>
              <a:rPr lang="en-US" dirty="0" err="1"/>
              <a:t>g.addEdge</a:t>
            </a:r>
            <a:r>
              <a:rPr lang="en-US" dirty="0"/>
              <a:t>("</a:t>
            </a:r>
            <a:r>
              <a:rPr lang="en-US" dirty="0" err="1"/>
              <a:t>Putin","Modi",false</a:t>
            </a:r>
            <a:r>
              <a:rPr lang="en-US" dirty="0"/>
              <a:t>);</a:t>
            </a:r>
          </a:p>
          <a:p>
            <a:r>
              <a:rPr lang="en-US" dirty="0"/>
              <a:t>	</a:t>
            </a:r>
            <a:r>
              <a:rPr lang="en-US" dirty="0" err="1"/>
              <a:t>g.addEdge</a:t>
            </a:r>
            <a:r>
              <a:rPr lang="en-US" dirty="0"/>
              <a:t>("</a:t>
            </a:r>
            <a:r>
              <a:rPr lang="en-US" dirty="0" err="1"/>
              <a:t>Trump","Modi",true</a:t>
            </a:r>
            <a:r>
              <a:rPr lang="en-US" dirty="0"/>
              <a:t>);</a:t>
            </a:r>
          </a:p>
          <a:p>
            <a:r>
              <a:rPr lang="en-US" dirty="0"/>
              <a:t>	</a:t>
            </a:r>
            <a:r>
              <a:rPr lang="en-US" dirty="0" err="1"/>
              <a:t>g.addEdge</a:t>
            </a:r>
            <a:r>
              <a:rPr lang="en-US" dirty="0"/>
              <a:t>("</a:t>
            </a:r>
            <a:r>
              <a:rPr lang="en-US" dirty="0" err="1"/>
              <a:t>Yogi","Modi",true</a:t>
            </a:r>
            <a:r>
              <a:rPr lang="en-US" dirty="0"/>
              <a:t>);</a:t>
            </a:r>
          </a:p>
          <a:p>
            <a:r>
              <a:rPr lang="en-US" dirty="0"/>
              <a:t>	</a:t>
            </a:r>
            <a:r>
              <a:rPr lang="en-US" dirty="0" err="1"/>
              <a:t>g.addEdge</a:t>
            </a:r>
            <a:r>
              <a:rPr lang="en-US" dirty="0"/>
              <a:t>("Yogi","</a:t>
            </a:r>
            <a:r>
              <a:rPr lang="en-US" dirty="0" err="1"/>
              <a:t>Prabhu</a:t>
            </a:r>
            <a:r>
              <a:rPr lang="en-US" dirty="0"/>
              <a:t>",false);</a:t>
            </a:r>
          </a:p>
          <a:p>
            <a:r>
              <a:rPr lang="en-US" dirty="0"/>
              <a:t>	</a:t>
            </a:r>
            <a:r>
              <a:rPr lang="en-US" dirty="0" err="1"/>
              <a:t>g.addEdge</a:t>
            </a:r>
            <a:r>
              <a:rPr lang="en-US" dirty="0"/>
              <a:t>("</a:t>
            </a:r>
            <a:r>
              <a:rPr lang="en-US" dirty="0" err="1"/>
              <a:t>Prabhu</a:t>
            </a:r>
            <a:r>
              <a:rPr lang="en-US" dirty="0"/>
              <a:t>","</a:t>
            </a:r>
            <a:r>
              <a:rPr lang="en-US" dirty="0" err="1"/>
              <a:t>Modi",false</a:t>
            </a:r>
            <a:r>
              <a:rPr lang="en-US" dirty="0"/>
              <a:t>);</a:t>
            </a:r>
          </a:p>
          <a:p>
            <a:r>
              <a:rPr lang="en-US" dirty="0"/>
              <a:t>	</a:t>
            </a:r>
            <a:r>
              <a:rPr lang="en-US" dirty="0" err="1"/>
              <a:t>g.addEdge</a:t>
            </a:r>
            <a:r>
              <a:rPr lang="en-US" dirty="0"/>
              <a:t>("</a:t>
            </a:r>
            <a:r>
              <a:rPr lang="en-US" dirty="0" err="1"/>
              <a:t>Putin","Pope",false</a:t>
            </a:r>
            <a:r>
              <a:rPr lang="en-US" dirty="0"/>
              <a:t>);</a:t>
            </a:r>
          </a:p>
        </p:txBody>
      </p:sp>
      <p:sp>
        <p:nvSpPr>
          <p:cNvPr id="4" name="Slide Number Placeholder 3"/>
          <p:cNvSpPr>
            <a:spLocks noGrp="1"/>
          </p:cNvSpPr>
          <p:nvPr>
            <p:ph type="sldNum" sz="quarter" idx="10"/>
          </p:nvPr>
        </p:nvSpPr>
        <p:spPr/>
        <p:txBody>
          <a:bodyPr/>
          <a:lstStyle/>
          <a:p>
            <a:fld id="{B799714A-EC05-274A-AA3E-F54B0F2AB8DF}" type="slidenum">
              <a:rPr lang="en-US" smtClean="0"/>
              <a:pPr/>
              <a:t>13</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14</a:t>
            </a:fld>
            <a:endParaRPr lang="en-US"/>
          </a:p>
        </p:txBody>
      </p:sp>
    </p:spTree>
    <p:extLst>
      <p:ext uri="{BB962C8B-B14F-4D97-AF65-F5344CB8AC3E}">
        <p14:creationId xmlns:p14="http://schemas.microsoft.com/office/powerpoint/2010/main" val="340552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15</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16</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17</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19</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20</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a:t>
            </a:fld>
            <a:endParaRPr lang="en-US"/>
          </a:p>
        </p:txBody>
      </p:sp>
    </p:spTree>
    <p:extLst>
      <p:ext uri="{BB962C8B-B14F-4D97-AF65-F5344CB8AC3E}">
        <p14:creationId xmlns:p14="http://schemas.microsoft.com/office/powerpoint/2010/main" val="3405526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21</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g.addEdge</a:t>
            </a:r>
            <a:r>
              <a:rPr lang="en-IN" dirty="0"/>
              <a:t>("Amritsar",”Delhi”,1); </a:t>
            </a:r>
          </a:p>
          <a:p>
            <a:r>
              <a:rPr lang="en-IN" dirty="0" err="1"/>
              <a:t>g.addEdge</a:t>
            </a:r>
            <a:r>
              <a:rPr lang="en-IN" dirty="0"/>
              <a:t>("Amritsar",”Jaipur",4);</a:t>
            </a:r>
          </a:p>
          <a:p>
            <a:r>
              <a:rPr lang="en-IN" dirty="0"/>
              <a:t> </a:t>
            </a:r>
            <a:r>
              <a:rPr lang="en-IN" dirty="0" err="1"/>
              <a:t>g.addEdge</a:t>
            </a:r>
            <a:r>
              <a:rPr lang="en-IN" dirty="0"/>
              <a:t>("Delhi","Jaipur",2); </a:t>
            </a:r>
          </a:p>
          <a:p>
            <a:r>
              <a:rPr lang="en-IN" dirty="0" err="1"/>
              <a:t>g.addEdge</a:t>
            </a:r>
            <a:r>
              <a:rPr lang="en-IN" dirty="0"/>
              <a:t>("Delhi","Agra",1); </a:t>
            </a:r>
          </a:p>
          <a:p>
            <a:r>
              <a:rPr lang="en-IN" dirty="0" err="1"/>
              <a:t>g.addEdge</a:t>
            </a:r>
            <a:r>
              <a:rPr lang="en-IN" dirty="0"/>
              <a:t>("Bhopal","Agra",2); </a:t>
            </a:r>
          </a:p>
          <a:p>
            <a:r>
              <a:rPr lang="en-IN" dirty="0" err="1"/>
              <a:t>g.addEdge</a:t>
            </a:r>
            <a:r>
              <a:rPr lang="en-IN" dirty="0"/>
              <a:t>("Bhopal","Mumbai",3); </a:t>
            </a:r>
          </a:p>
          <a:p>
            <a:r>
              <a:rPr lang="en-IN" dirty="0" err="1"/>
              <a:t>g.addEdge</a:t>
            </a:r>
            <a:r>
              <a:rPr lang="en-IN" dirty="0"/>
              <a:t>("Jaipur","Mumbai",8);</a:t>
            </a:r>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22</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("Amritsar","Agra",1);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("Amritsar","Jaipur",4);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("Delhi","Jaipur",2);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("Delhi","Agra",1);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("Bhopal","Agra",2);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("Bhopal","Mumbai",3); </a:t>
            </a:r>
          </a:p>
          <a:p>
            <a:r>
              <a:rPr lang="en-IN" sz="1200" kern="1200" dirty="0" err="1">
                <a:solidFill>
                  <a:schemeClr val="tx1"/>
                </a:solidFill>
                <a:effectLst/>
                <a:latin typeface="+mn-lt"/>
                <a:ea typeface="+mn-ea"/>
                <a:cs typeface="+mn-cs"/>
              </a:rPr>
              <a:t>g.addEdge</a:t>
            </a:r>
            <a:r>
              <a:rPr lang="en-IN" sz="1200" kern="1200" dirty="0">
                <a:solidFill>
                  <a:schemeClr val="tx1"/>
                </a:solidFill>
                <a:effectLst/>
                <a:latin typeface="+mn-lt"/>
                <a:ea typeface="+mn-ea"/>
                <a:cs typeface="+mn-cs"/>
              </a:rPr>
              <a:t>("Jaipur","Mumbai",8);</a:t>
            </a:r>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23</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Flight network road network</a:t>
            </a:r>
          </a:p>
        </p:txBody>
      </p:sp>
      <p:sp>
        <p:nvSpPr>
          <p:cNvPr id="4" name="Slide Number Placeholder 3"/>
          <p:cNvSpPr>
            <a:spLocks noGrp="1"/>
          </p:cNvSpPr>
          <p:nvPr>
            <p:ph type="sldNum" sz="quarter" idx="10"/>
          </p:nvPr>
        </p:nvSpPr>
        <p:spPr/>
        <p:txBody>
          <a:bodyPr/>
          <a:lstStyle/>
          <a:p>
            <a:fld id="{B799714A-EC05-274A-AA3E-F54B0F2AB8DF}" type="slidenum">
              <a:rPr lang="en-US" smtClean="0"/>
              <a:pPr/>
              <a:t>3</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4</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Flight network road network</a:t>
            </a:r>
          </a:p>
        </p:txBody>
      </p:sp>
      <p:sp>
        <p:nvSpPr>
          <p:cNvPr id="4" name="Slide Number Placeholder 3"/>
          <p:cNvSpPr>
            <a:spLocks noGrp="1"/>
          </p:cNvSpPr>
          <p:nvPr>
            <p:ph type="sldNum" sz="quarter" idx="10"/>
          </p:nvPr>
        </p:nvSpPr>
        <p:spPr/>
        <p:txBody>
          <a:bodyPr/>
          <a:lstStyle/>
          <a:p>
            <a:fld id="{B799714A-EC05-274A-AA3E-F54B0F2AB8DF}" type="slidenum">
              <a:rPr lang="en-US" smtClean="0"/>
              <a:pPr/>
              <a:t>5</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Flight network road network</a:t>
            </a:r>
          </a:p>
        </p:txBody>
      </p:sp>
      <p:sp>
        <p:nvSpPr>
          <p:cNvPr id="4" name="Slide Number Placeholder 3"/>
          <p:cNvSpPr>
            <a:spLocks noGrp="1"/>
          </p:cNvSpPr>
          <p:nvPr>
            <p:ph type="sldNum" sz="quarter" idx="10"/>
          </p:nvPr>
        </p:nvSpPr>
        <p:spPr/>
        <p:txBody>
          <a:bodyPr/>
          <a:lstStyle/>
          <a:p>
            <a:fld id="{B799714A-EC05-274A-AA3E-F54B0F2AB8DF}" type="slidenum">
              <a:rPr lang="en-US" smtClean="0"/>
              <a:pPr/>
              <a:t>6</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7</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8</a:t>
            </a:fld>
            <a:endParaRPr lang="en-US"/>
          </a:p>
        </p:txBody>
      </p:sp>
    </p:spTree>
    <p:extLst>
      <p:ext uri="{BB962C8B-B14F-4D97-AF65-F5344CB8AC3E}">
        <p14:creationId xmlns:p14="http://schemas.microsoft.com/office/powerpoint/2010/main" val="148502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9</a:t>
            </a:fld>
            <a:endParaRPr lang="en-US"/>
          </a:p>
        </p:txBody>
      </p:sp>
    </p:spTree>
    <p:extLst>
      <p:ext uri="{BB962C8B-B14F-4D97-AF65-F5344CB8AC3E}">
        <p14:creationId xmlns:p14="http://schemas.microsoft.com/office/powerpoint/2010/main" val="14850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4561242" y="-21511"/>
            <a:ext cx="3679116" cy="24600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9096" y="-21510"/>
            <a:ext cx="3505200" cy="246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3"/>
          <p:cNvSpPr>
            <a:spLocks noGrp="1"/>
          </p:cNvSpPr>
          <p:nvPr>
            <p:ph type="dt" sz="half" idx="2"/>
          </p:nvPr>
        </p:nvSpPr>
        <p:spPr>
          <a:xfrm>
            <a:off x="6008829" y="-27231"/>
            <a:ext cx="2133600" cy="251724"/>
          </a:xfrm>
          <a:prstGeom prst="rect">
            <a:avLst/>
          </a:prstGeom>
        </p:spPr>
        <p:txBody>
          <a:bodyPr vert="horz" lIns="0" tIns="45720" rIns="91440" bIns="45720" rtlCol="0" anchor="ctr"/>
          <a:lstStyle>
            <a:lvl1pPr algn="r">
              <a:defRPr sz="1200">
                <a:solidFill>
                  <a:srgbClr val="FEFEFE"/>
                </a:solidFill>
              </a:defRPr>
            </a:lvl1pPr>
          </a:lstStyle>
          <a:p>
            <a:r>
              <a:rPr lang="en-US"/>
              <a:t>Monday, June 9, 2014</a:t>
            </a:r>
            <a:endParaRPr lang="en-US" dirty="0"/>
          </a:p>
        </p:txBody>
      </p:sp>
      <p:sp>
        <p:nvSpPr>
          <p:cNvPr id="15" name="Slide Number Placeholder 5"/>
          <p:cNvSpPr>
            <a:spLocks noGrp="1"/>
          </p:cNvSpPr>
          <p:nvPr>
            <p:ph type="sldNum" sz="quarter" idx="4"/>
          </p:nvPr>
        </p:nvSpPr>
        <p:spPr>
          <a:xfrm>
            <a:off x="4653791" y="-20425"/>
            <a:ext cx="1332156" cy="244917"/>
          </a:xfrm>
          <a:prstGeom prst="rect">
            <a:avLst/>
          </a:prstGeom>
        </p:spPr>
        <p:txBody>
          <a:bodyPr vert="horz" lIns="91440" tIns="45720" rIns="91440" bIns="45720" rtlCol="0" anchor="ctr"/>
          <a:lstStyle>
            <a:lvl1pPr algn="l">
              <a:defRPr sz="1200">
                <a:solidFill>
                  <a:srgbClr val="FEFEFE"/>
                </a:solidFill>
              </a:defRPr>
            </a:lvl1pPr>
          </a:lstStyle>
          <a:p>
            <a:fld id="{7D8DC1C1-2E7A-244A-9034-57DC828FCC64}" type="slidenum">
              <a:rPr lang="en-US" smtClean="0"/>
              <a:pPr/>
              <a:t>‹#›</a:t>
            </a:fld>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
        <p:nvSpPr>
          <p:cNvPr id="9" name="Rectangle 8"/>
          <p:cNvSpPr/>
          <p:nvPr userDrawn="1"/>
        </p:nvSpPr>
        <p:spPr>
          <a:xfrm>
            <a:off x="4561242" y="-21511"/>
            <a:ext cx="3679116" cy="24600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649096" y="-21510"/>
            <a:ext cx="3505200" cy="246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43492" y="1441682"/>
            <a:ext cx="7187512" cy="43909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Monday, June 9, 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5904"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605206"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June 9, 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chor="ct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ctr">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r>
              <a:rPr lang="en-US"/>
              <a:t>Monday, June 9, 2014</a:t>
            </a: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754ED01-E2A0-4C1E-8E21-014B99041579}"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1" y="6085091"/>
            <a:ext cx="2222500" cy="660400"/>
          </a:xfrm>
          <a:prstGeom prst="rect">
            <a:avLst/>
          </a:prstGeom>
        </p:spPr>
      </p:pic>
      <p:pic>
        <p:nvPicPr>
          <p:cNvPr id="72" name="Picture 71" descr="C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51" y="6085091"/>
            <a:ext cx="22225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D74C17E-FC4C-1B41-B993-C6A5AECB37C1}" type="datetime1">
              <a:rPr lang="en-IN" smtClean="0"/>
              <a:pPr/>
              <a:t>30/01/22</a:t>
            </a:fld>
            <a:endParaRPr lang="en-US" dirty="0"/>
          </a:p>
        </p:txBody>
      </p:sp>
      <p:sp>
        <p:nvSpPr>
          <p:cNvPr id="6" name="Footer Placeholder 5"/>
          <p:cNvSpPr>
            <a:spLocks noGrp="1"/>
          </p:cNvSpPr>
          <p:nvPr>
            <p:ph type="ftr" sz="quarter" idx="11"/>
          </p:nvPr>
        </p:nvSpPr>
        <p:spPr>
          <a:xfrm>
            <a:off x="4782222" y="5852160"/>
            <a:ext cx="3458136" cy="365125"/>
          </a:xfrm>
        </p:spPr>
        <p:txBody>
          <a:bodyPr/>
          <a:lstStyle/>
          <a:p>
            <a:endParaRPr lang="en-US" dirty="0"/>
          </a:p>
        </p:txBody>
      </p:sp>
      <p:sp>
        <p:nvSpPr>
          <p:cNvPr id="7" name="Slide Number Placeholder 6"/>
          <p:cNvSpPr>
            <a:spLocks noGrp="1"/>
          </p:cNvSpPr>
          <p:nvPr>
            <p:ph type="sldNum" sz="quarter" idx="12"/>
          </p:nvPr>
        </p:nvSpPr>
        <p:spPr/>
        <p:txBody>
          <a:bodyPr/>
          <a:lstStyle/>
          <a:p>
            <a:fld id="{7D8DC1C1-2E7A-244A-9034-57DC828FCC64}" type="slidenum">
              <a:rPr lang="en-US" smtClean="0"/>
              <a:pPr/>
              <a:t>‹#›</a:t>
            </a:fld>
            <a:endParaRPr lang="en-US"/>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4"/>
          <p:cNvSpPr>
            <a:spLocks noGrp="1"/>
          </p:cNvSpPr>
          <p:nvPr>
            <p:ph type="dt" sz="half" idx="10"/>
          </p:nvPr>
        </p:nvSpPr>
        <p:spPr>
          <a:xfrm>
            <a:off x="6008829" y="-27231"/>
            <a:ext cx="2133600" cy="251724"/>
          </a:xfrm>
        </p:spPr>
        <p:txBody>
          <a:bodyPr/>
          <a:lstStyle/>
          <a:p>
            <a:fld id="{00E86ACB-1FCD-FC49-86CE-9B220A217D8B}" type="datetime1">
              <a:rPr lang="en-IN" smtClean="0"/>
              <a:pPr/>
              <a:t>30/01/22</a:t>
            </a:fld>
            <a:endParaRPr lang="en-US" dirty="0"/>
          </a:p>
        </p:txBody>
      </p:sp>
      <p:sp>
        <p:nvSpPr>
          <p:cNvPr id="8" name="Slide Number Placeholder 6"/>
          <p:cNvSpPr>
            <a:spLocks noGrp="1"/>
          </p:cNvSpPr>
          <p:nvPr>
            <p:ph type="sldNum" sz="quarter" idx="12"/>
          </p:nvPr>
        </p:nvSpPr>
        <p:spPr>
          <a:xfrm>
            <a:off x="4653791" y="-20425"/>
            <a:ext cx="1332156" cy="244917"/>
          </a:xfrm>
        </p:spPr>
        <p:txBody>
          <a:bodyPr/>
          <a:lstStyle/>
          <a:p>
            <a:fld id="{7D8DC1C1-2E7A-244A-9034-57DC828FCC64}" type="slidenum">
              <a:rPr lang="en-US" smtClean="0"/>
              <a:pPr/>
              <a:t>‹#›</a:t>
            </a:fld>
            <a:endParaRPr lang="en-US"/>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1721" y="2316009"/>
            <a:ext cx="351168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51168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6460" y="2316010"/>
            <a:ext cx="35038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36460" y="2974694"/>
            <a:ext cx="350389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65132-0CE2-BF42-83FD-FD1DE433B7AF}" type="datetime1">
              <a:rPr lang="en-IN" smtClean="0"/>
              <a:pPr/>
              <a:t>30/01/22</a:t>
            </a:fld>
            <a:endParaRPr lang="en-US" dirty="0"/>
          </a:p>
        </p:txBody>
      </p:sp>
      <p:sp>
        <p:nvSpPr>
          <p:cNvPr id="8" name="Footer Placeholder 7"/>
          <p:cNvSpPr>
            <a:spLocks noGrp="1"/>
          </p:cNvSpPr>
          <p:nvPr>
            <p:ph type="ftr" sz="quarter" idx="11"/>
          </p:nvPr>
        </p:nvSpPr>
        <p:spPr>
          <a:xfrm>
            <a:off x="4736460" y="5852160"/>
            <a:ext cx="3503898" cy="365125"/>
          </a:xfrm>
        </p:spPr>
        <p:txBody>
          <a:bodyPr/>
          <a:lstStyle/>
          <a:p>
            <a:endParaRPr lang="en-US" dirty="0"/>
          </a:p>
        </p:txBody>
      </p:sp>
      <p:sp>
        <p:nvSpPr>
          <p:cNvPr id="9" name="Slide Number Placeholder 8"/>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1F6000-6EE1-4543-A786-6AEDE2DE68A2}" type="datetime1">
              <a:rPr lang="en-IN" smtClean="0"/>
              <a:pPr/>
              <a:t>30/01/22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D3325-9F00-BE49-AFA7-C06344DA1436}" type="datetime1">
              <a:rPr lang="en-IN" smtClean="0"/>
              <a:pPr/>
              <a:t>30/01/22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246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8DFD2A-8A6D-2A48-A5BE-DD4B36B6A1E5}" type="datetime1">
              <a:rPr lang="en-IN" smtClean="0"/>
              <a:pPr/>
              <a:t>30/01/22</a:t>
            </a:fld>
            <a:endParaRPr lang="en-US" dirty="0"/>
          </a:p>
        </p:txBody>
      </p:sp>
      <p:sp>
        <p:nvSpPr>
          <p:cNvPr id="7" name="Slide Number Placeholder 6"/>
          <p:cNvSpPr>
            <a:spLocks noGrp="1"/>
          </p:cNvSpPr>
          <p:nvPr>
            <p:ph type="sldNum" sz="quarter" idx="12"/>
          </p:nvPr>
        </p:nvSpPr>
        <p:spPr/>
        <p:txBody>
          <a:bodyPr/>
          <a:lstStyle/>
          <a:p>
            <a:fld id="{7D8DC1C1-2E7A-244A-9034-57DC828FCC64}"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295543" cy="1463153"/>
          </a:xfrm>
        </p:spPr>
        <p:txBody>
          <a:bodyPr anchor="ctr">
            <a:normAutofit/>
          </a:bodyPr>
          <a:lstStyle>
            <a:lvl1pPr algn="ctr">
              <a:defRPr sz="2800" b="0"/>
            </a:lvl1pPr>
          </a:lstStyle>
          <a:p>
            <a:r>
              <a:rPr lang="en-US"/>
              <a:t>Click to edit Master title style</a:t>
            </a:r>
            <a:endParaRPr lang="en-US" dirty="0"/>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09"/>
            <a:ext cx="3505200" cy="246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ctr">
            <a:normAutofit/>
          </a:bodyPr>
          <a:lstStyle>
            <a:lvl1pPr algn="ct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Monday, June 9, 2014</a:t>
            </a: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D8DC1C1-2E7A-244A-9034-57DC828FCC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24600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246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8829" y="-27231"/>
            <a:ext cx="2133600" cy="251724"/>
          </a:xfrm>
          <a:prstGeom prst="rect">
            <a:avLst/>
          </a:prstGeom>
        </p:spPr>
        <p:txBody>
          <a:bodyPr vert="horz" lIns="0" tIns="45720" rIns="91440" bIns="45720" rtlCol="0" anchor="ctr"/>
          <a:lstStyle>
            <a:lvl1pPr algn="r">
              <a:defRPr sz="1200">
                <a:solidFill>
                  <a:srgbClr val="FEFEFE"/>
                </a:solidFill>
              </a:defRPr>
            </a:lvl1pPr>
          </a:lstStyle>
          <a:p>
            <a:fld id="{3E51D94B-68F3-0A4E-A8EF-5589584F9E4A}" type="datetime1">
              <a:rPr lang="en-IN" smtClean="0"/>
              <a:pPr/>
              <a:t>30/01/22</a:t>
            </a:fld>
            <a:endParaRPr lang="en-US" dirty="0"/>
          </a:p>
        </p:txBody>
      </p:sp>
      <p:sp>
        <p:nvSpPr>
          <p:cNvPr id="5"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53791" y="-20425"/>
            <a:ext cx="1332156" cy="244917"/>
          </a:xfrm>
          <a:prstGeom prst="rect">
            <a:avLst/>
          </a:prstGeom>
        </p:spPr>
        <p:txBody>
          <a:bodyPr vert="horz" lIns="91440" tIns="45720" rIns="91440" bIns="45720" rtlCol="0" anchor="ctr"/>
          <a:lstStyle>
            <a:lvl1pPr algn="l">
              <a:defRPr sz="1200">
                <a:solidFill>
                  <a:srgbClr val="FEFEFE"/>
                </a:solidFill>
              </a:defRPr>
            </a:lvl1pPr>
          </a:lstStyle>
          <a:p>
            <a:fld id="{7D8DC1C1-2E7A-244A-9034-57DC828FCC64}" type="slidenum">
              <a:rPr lang="en-US" smtClean="0"/>
              <a:pPr/>
              <a:t>‹#›</a:t>
            </a:fld>
            <a:endParaRPr lang="en-US" dirty="0"/>
          </a:p>
        </p:txBody>
      </p:sp>
      <p:pic>
        <p:nvPicPr>
          <p:cNvPr id="61" name="Picture 60" descr="C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pic>
        <p:nvPicPr>
          <p:cNvPr id="62" name="Picture 61" descr="CB_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hdr="0" ftr="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customXml" Target="../ink/ink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9" Type="http://schemas.openxmlformats.org/officeDocument/2006/relationships/image" Target="../media/image72.png"/><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ustomXml" Target="../ink/ink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customXml" Target="../ink/ink17.xml"/><Relationship Id="rId4" Type="http://schemas.openxmlformats.org/officeDocument/2006/relationships/image" Target="../media/image7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customXml" Target="../ink/ink19.xml"/><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8" Type="http://schemas.openxmlformats.org/officeDocument/2006/relationships/customXml" Target="../ink/ink4.xml"/><Relationship Id="rId26" Type="http://schemas.openxmlformats.org/officeDocument/2006/relationships/customXml" Target="../ink/ink8.xml"/><Relationship Id="rId3" Type="http://schemas.openxmlformats.org/officeDocument/2006/relationships/notesSlide" Target="../notesSlides/notesSlide9.xml"/><Relationship Id="rId21" Type="http://schemas.openxmlformats.org/officeDocument/2006/relationships/image" Target="../media/image28.png"/><Relationship Id="rId34" Type="http://schemas.openxmlformats.org/officeDocument/2006/relationships/customXml" Target="../ink/ink12.xml"/><Relationship Id="rId12" Type="http://schemas.openxmlformats.org/officeDocument/2006/relationships/customXml" Target="../ink/ink3.xml"/><Relationship Id="rId17" Type="http://schemas.openxmlformats.org/officeDocument/2006/relationships/image" Target="../media/image26.png"/><Relationship Id="rId25" Type="http://schemas.openxmlformats.org/officeDocument/2006/relationships/image" Target="../media/image30.png"/><Relationship Id="rId33" Type="http://schemas.openxmlformats.org/officeDocument/2006/relationships/image" Target="../media/image34.png"/><Relationship Id="rId2" Type="http://schemas.openxmlformats.org/officeDocument/2006/relationships/slideLayout" Target="../slideLayouts/slideLayout1.xml"/><Relationship Id="rId20" Type="http://schemas.openxmlformats.org/officeDocument/2006/relationships/customXml" Target="../ink/ink5.xml"/><Relationship Id="rId29" Type="http://schemas.openxmlformats.org/officeDocument/2006/relationships/image" Target="../media/image32.png"/><Relationship Id="rId1" Type="http://schemas.openxmlformats.org/officeDocument/2006/relationships/vmlDrawing" Target="../drawings/vmlDrawing2.vml"/><Relationship Id="rId6" Type="http://schemas.openxmlformats.org/officeDocument/2006/relationships/customXml" Target="../ink/ink2.xml"/><Relationship Id="rId11" Type="http://schemas.openxmlformats.org/officeDocument/2006/relationships/image" Target="../media/image23.png"/><Relationship Id="rId24" Type="http://schemas.openxmlformats.org/officeDocument/2006/relationships/customXml" Target="../ink/ink7.xml"/><Relationship Id="rId32" Type="http://schemas.openxmlformats.org/officeDocument/2006/relationships/customXml" Target="../ink/ink11.xml"/><Relationship Id="rId37" Type="http://schemas.openxmlformats.org/officeDocument/2006/relationships/image" Target="../media/image36.png"/><Relationship Id="rId5" Type="http://schemas.openxmlformats.org/officeDocument/2006/relationships/image" Target="../media/image3.png"/><Relationship Id="rId23" Type="http://schemas.openxmlformats.org/officeDocument/2006/relationships/image" Target="../media/image29.png"/><Relationship Id="rId28" Type="http://schemas.openxmlformats.org/officeDocument/2006/relationships/customXml" Target="../ink/ink9.xml"/><Relationship Id="rId36" Type="http://schemas.openxmlformats.org/officeDocument/2006/relationships/customXml" Target="../ink/ink13.xml"/><Relationship Id="rId19" Type="http://schemas.openxmlformats.org/officeDocument/2006/relationships/image" Target="../media/image27.png"/><Relationship Id="rId31" Type="http://schemas.openxmlformats.org/officeDocument/2006/relationships/image" Target="../media/image33.png"/><Relationship Id="rId4" Type="http://schemas.openxmlformats.org/officeDocument/2006/relationships/oleObject" Target="../embeddings/oleObject2.bin"/><Relationship Id="rId22" Type="http://schemas.openxmlformats.org/officeDocument/2006/relationships/customXml" Target="../ink/ink6.xml"/><Relationship Id="rId27" Type="http://schemas.openxmlformats.org/officeDocument/2006/relationships/image" Target="../media/image31.png"/><Relationship Id="rId30" Type="http://schemas.openxmlformats.org/officeDocument/2006/relationships/customXml" Target="../ink/ink10.xml"/><Relationship Id="rId35"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4665" y="2600780"/>
            <a:ext cx="3464691" cy="1656440"/>
          </a:xfrm>
        </p:spPr>
        <p:txBody>
          <a:bodyPr>
            <a:normAutofit/>
          </a:bodyPr>
          <a:lstStyle/>
          <a:p>
            <a:r>
              <a:rPr lang="en-US" sz="3200" dirty="0"/>
              <a:t>Launchpad</a:t>
            </a:r>
            <a:br>
              <a:rPr lang="en-US" sz="3200" dirty="0"/>
            </a:br>
            <a:r>
              <a:rPr lang="en-US" sz="2200" dirty="0"/>
              <a:t>Lecture -22</a:t>
            </a:r>
          </a:p>
        </p:txBody>
      </p:sp>
      <p:sp>
        <p:nvSpPr>
          <p:cNvPr id="3" name="Subtitle 2"/>
          <p:cNvSpPr>
            <a:spLocks noGrp="1"/>
          </p:cNvSpPr>
          <p:nvPr>
            <p:ph type="subTitle" idx="1"/>
          </p:nvPr>
        </p:nvSpPr>
        <p:spPr>
          <a:xfrm>
            <a:off x="4634665" y="4421080"/>
            <a:ext cx="3603946" cy="1260629"/>
          </a:xfrm>
        </p:spPr>
        <p:txBody>
          <a:bodyPr>
            <a:normAutofit/>
          </a:bodyPr>
          <a:lstStyle/>
          <a:p>
            <a:pPr algn="ctr"/>
            <a:r>
              <a:rPr lang="en-US" dirty="0"/>
              <a:t>Data Structures</a:t>
            </a:r>
          </a:p>
          <a:p>
            <a:pPr algn="ctr"/>
            <a:endParaRPr lang="en-US" dirty="0"/>
          </a:p>
          <a:p>
            <a:pPr algn="ctr"/>
            <a:r>
              <a:rPr lang="en-US" dirty="0"/>
              <a:t>Graphs</a:t>
            </a:r>
          </a:p>
        </p:txBody>
      </p:sp>
      <p:sp>
        <p:nvSpPr>
          <p:cNvPr id="7" name="Date Placeholder 6"/>
          <p:cNvSpPr>
            <a:spLocks noGrp="1"/>
          </p:cNvSpPr>
          <p:nvPr>
            <p:ph type="dt" sz="half" idx="10"/>
          </p:nvPr>
        </p:nvSpPr>
        <p:spPr>
          <a:xfrm>
            <a:off x="4738743" y="1516828"/>
            <a:ext cx="3104974" cy="750981"/>
          </a:xfrm>
        </p:spPr>
        <p:txBody>
          <a:bodyPr/>
          <a:lstStyle/>
          <a:p>
            <a:r>
              <a:rPr lang="en-IN" sz="2000" dirty="0"/>
              <a:t>Sunday, 30 Jan 2022</a:t>
            </a:r>
            <a:endParaRPr lang="en-US" sz="2000" dirty="0"/>
          </a:p>
        </p:txBody>
      </p:sp>
      <p:sp>
        <p:nvSpPr>
          <p:cNvPr id="6" name="Slide Number Placeholder 5"/>
          <p:cNvSpPr>
            <a:spLocks noGrp="1"/>
          </p:cNvSpPr>
          <p:nvPr>
            <p:ph type="sldNum" sz="quarter" idx="12"/>
          </p:nvPr>
        </p:nvSpPr>
        <p:spPr>
          <a:xfrm>
            <a:off x="6783422" y="5679991"/>
            <a:ext cx="1259746" cy="365125"/>
          </a:xfrm>
        </p:spPr>
        <p:txBody>
          <a:bodyPr/>
          <a:lstStyle/>
          <a:p>
            <a:r>
              <a:rPr lang="en-US" dirty="0" err="1">
                <a:solidFill>
                  <a:schemeClr val="tx2"/>
                </a:solidFill>
              </a:rPr>
              <a:t>Kartik</a:t>
            </a:r>
            <a:r>
              <a:rPr lang="en-US" dirty="0">
                <a:solidFill>
                  <a:schemeClr val="tx2"/>
                </a:solidFill>
              </a:rPr>
              <a:t> </a:t>
            </a:r>
            <a:r>
              <a:rPr lang="en-US" dirty="0" err="1">
                <a:solidFill>
                  <a:schemeClr val="tx2"/>
                </a:solidFill>
              </a:rPr>
              <a:t>Mathur</a:t>
            </a:r>
            <a:endParaRPr lang="en-US" dirty="0">
              <a:solidFill>
                <a:schemeClr val="tx2"/>
              </a:solidFill>
            </a:endParaRPr>
          </a:p>
        </p:txBody>
      </p:sp>
    </p:spTree>
    <p:extLst>
      <p:ext uri="{BB962C8B-B14F-4D97-AF65-F5344CB8AC3E}">
        <p14:creationId xmlns:p14="http://schemas.microsoft.com/office/powerpoint/2010/main" val="284955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46679"/>
            <a:ext cx="7024744" cy="535440"/>
          </a:xfrm>
        </p:spPr>
        <p:txBody>
          <a:bodyPr>
            <a:normAutofit fontScale="90000"/>
          </a:bodyPr>
          <a:lstStyle/>
          <a:p>
            <a:pPr algn="ctr"/>
            <a:r>
              <a:rPr lang="en-US" dirty="0"/>
              <a:t>Adjacency Matrix?</a:t>
            </a:r>
            <a:endParaRPr lang="en-US" sz="3200" dirty="0"/>
          </a:p>
        </p:txBody>
      </p:sp>
      <p:sp>
        <p:nvSpPr>
          <p:cNvPr id="3" name="Content Placeholder 2"/>
          <p:cNvSpPr>
            <a:spLocks noGrp="1"/>
          </p:cNvSpPr>
          <p:nvPr>
            <p:ph idx="1"/>
          </p:nvPr>
        </p:nvSpPr>
        <p:spPr>
          <a:xfrm>
            <a:off x="1043490" y="982120"/>
            <a:ext cx="6777319" cy="2526410"/>
          </a:xfrm>
        </p:spPr>
        <p:txBody>
          <a:bodyPr anchor="ctr">
            <a:normAutofit fontScale="85000" lnSpcReduction="10000"/>
          </a:bodyPr>
          <a:lstStyle/>
          <a:p>
            <a:pPr marL="525780" indent="-457200"/>
            <a:r>
              <a:rPr lang="en-US" dirty="0"/>
              <a:t>Stored as VxV matrix, where V : number of vertices. </a:t>
            </a:r>
          </a:p>
          <a:p>
            <a:pPr marL="525780" indent="-457200"/>
            <a:r>
              <a:rPr lang="en-US" dirty="0"/>
              <a:t>Not memory efficient, useful for complete graph.</a:t>
            </a:r>
          </a:p>
          <a:p>
            <a:pPr marL="525780" indent="-457200"/>
            <a:r>
              <a:rPr lang="en-US" dirty="0"/>
              <a:t>Takes linear O(V) time to find neigbours of a given node.</a:t>
            </a:r>
          </a:p>
          <a:p>
            <a:pPr marL="525780" indent="-457200"/>
            <a:r>
              <a:rPr lang="en-US" dirty="0"/>
              <a:t>Useful when we directly want to look presence of edge/ look up for edge weight between two nodes.</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10</a:t>
            </a:fld>
            <a:endParaRPr lang="en-US"/>
          </a:p>
        </p:txBody>
      </p:sp>
      <p:pic>
        <p:nvPicPr>
          <p:cNvPr id="22532" name="Picture 4" descr="Image result for adjacency matrix"/>
          <p:cNvPicPr>
            <a:picLocks noChangeAspect="1" noChangeArrowheads="1"/>
          </p:cNvPicPr>
          <p:nvPr/>
        </p:nvPicPr>
        <p:blipFill>
          <a:blip r:embed="rId3"/>
          <a:srcRect/>
          <a:stretch>
            <a:fillRect/>
          </a:stretch>
        </p:blipFill>
        <p:spPr bwMode="auto">
          <a:xfrm>
            <a:off x="1043490" y="3893008"/>
            <a:ext cx="5394962" cy="2114013"/>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2600" name="Ink 22599">
                <a:extLst>
                  <a:ext uri="{FF2B5EF4-FFF2-40B4-BE49-F238E27FC236}">
                    <a16:creationId xmlns:a16="http://schemas.microsoft.com/office/drawing/2014/main" id="{5BB4D25E-36DC-A74B-A567-F260AD24A391}"/>
                  </a:ext>
                </a:extLst>
              </p14:cNvPr>
              <p14:cNvContentPartPr/>
              <p14:nvPr/>
            </p14:nvContentPartPr>
            <p14:xfrm>
              <a:off x="1108858" y="3748284"/>
              <a:ext cx="6534360" cy="2573280"/>
            </p14:xfrm>
          </p:contentPart>
        </mc:Choice>
        <mc:Fallback xmlns="">
          <p:pic>
            <p:nvPicPr>
              <p:cNvPr id="22600" name="Ink 22599">
                <a:extLst>
                  <a:ext uri="{FF2B5EF4-FFF2-40B4-BE49-F238E27FC236}">
                    <a16:creationId xmlns:a16="http://schemas.microsoft.com/office/drawing/2014/main" id="{5BB4D25E-36DC-A74B-A567-F260AD24A391}"/>
                  </a:ext>
                </a:extLst>
              </p:cNvPr>
              <p:cNvPicPr/>
              <p:nvPr/>
            </p:nvPicPr>
            <p:blipFill>
              <a:blip r:embed="rId5"/>
              <a:stretch>
                <a:fillRect/>
              </a:stretch>
            </p:blipFill>
            <p:spPr>
              <a:xfrm>
                <a:off x="1093738" y="3732804"/>
                <a:ext cx="6564600" cy="2603880"/>
              </a:xfrm>
              <a:prstGeom prst="rect">
                <a:avLst/>
              </a:prstGeom>
            </p:spPr>
          </p:pic>
        </mc:Fallback>
      </mc:AlternateContent>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3435"/>
            <a:ext cx="7024744" cy="535440"/>
          </a:xfrm>
        </p:spPr>
        <p:txBody>
          <a:bodyPr>
            <a:normAutofit fontScale="90000"/>
          </a:bodyPr>
          <a:lstStyle/>
          <a:p>
            <a:pPr algn="ctr"/>
            <a:r>
              <a:rPr lang="en-US" dirty="0"/>
              <a:t>Adjacency List?</a:t>
            </a:r>
            <a:endParaRPr lang="en-US" sz="3200" dirty="0"/>
          </a:p>
        </p:txBody>
      </p:sp>
      <p:sp>
        <p:nvSpPr>
          <p:cNvPr id="3" name="Content Placeholder 2"/>
          <p:cNvSpPr>
            <a:spLocks noGrp="1"/>
          </p:cNvSpPr>
          <p:nvPr>
            <p:ph idx="1"/>
          </p:nvPr>
        </p:nvSpPr>
        <p:spPr>
          <a:xfrm>
            <a:off x="1043490" y="982120"/>
            <a:ext cx="6777319" cy="2526410"/>
          </a:xfrm>
        </p:spPr>
        <p:txBody>
          <a:bodyPr anchor="ctr">
            <a:normAutofit/>
          </a:bodyPr>
          <a:lstStyle/>
          <a:p>
            <a:pPr marL="525780" indent="-457200"/>
            <a:r>
              <a:rPr lang="en-US" sz="2000" dirty="0"/>
              <a:t>Most widely used and useful.</a:t>
            </a:r>
          </a:p>
          <a:p>
            <a:pPr marL="525780" indent="-457200"/>
            <a:r>
              <a:rPr lang="en-US" sz="2000" dirty="0"/>
              <a:t>Efficiently computes neighbours of a given node.</a:t>
            </a:r>
          </a:p>
          <a:p>
            <a:pPr marL="525780" indent="-457200"/>
            <a:r>
              <a:rPr lang="en-US" sz="2000" dirty="0"/>
              <a:t>Memory Efficient.</a:t>
            </a:r>
          </a:p>
          <a:p>
            <a:pPr marL="525780" indent="-457200"/>
            <a:r>
              <a:rPr lang="en-US" sz="2000" dirty="0"/>
              <a:t>All neighbours are stored in a linked list.</a:t>
            </a:r>
          </a:p>
          <a:p>
            <a:pPr marL="525780" indent="-457200"/>
            <a:r>
              <a:rPr lang="en-US" sz="2000" dirty="0"/>
              <a:t>Can be created using array of linked list (for integer keys only) or hash map.</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11</a:t>
            </a:fld>
            <a:endParaRPr lang="en-US"/>
          </a:p>
        </p:txBody>
      </p:sp>
      <p:pic>
        <p:nvPicPr>
          <p:cNvPr id="47106" name="Picture 2"/>
          <p:cNvPicPr>
            <a:picLocks noChangeAspect="1" noChangeArrowheads="1"/>
          </p:cNvPicPr>
          <p:nvPr/>
        </p:nvPicPr>
        <p:blipFill>
          <a:blip r:embed="rId3"/>
          <a:srcRect/>
          <a:stretch>
            <a:fillRect/>
          </a:stretch>
        </p:blipFill>
        <p:spPr bwMode="auto">
          <a:xfrm>
            <a:off x="1043490" y="3774349"/>
            <a:ext cx="2533650" cy="2000250"/>
          </a:xfrm>
          <a:prstGeom prst="rect">
            <a:avLst/>
          </a:prstGeom>
          <a:noFill/>
          <a:ln w="9525">
            <a:noFill/>
            <a:miter lim="800000"/>
            <a:headEnd/>
            <a:tailEnd/>
          </a:ln>
        </p:spPr>
      </p:pic>
      <p:sp>
        <p:nvSpPr>
          <p:cNvPr id="7" name="TextBox 6"/>
          <p:cNvSpPr txBox="1"/>
          <p:nvPr/>
        </p:nvSpPr>
        <p:spPr>
          <a:xfrm>
            <a:off x="3577140" y="3997234"/>
            <a:ext cx="2404112" cy="1754326"/>
          </a:xfrm>
          <a:prstGeom prst="rect">
            <a:avLst/>
          </a:prstGeom>
          <a:noFill/>
        </p:spPr>
        <p:txBody>
          <a:bodyPr wrap="square" rtlCol="0">
            <a:spAutoFit/>
          </a:bodyPr>
          <a:lstStyle/>
          <a:p>
            <a:r>
              <a:rPr lang="en-US" dirty="0">
                <a:solidFill>
                  <a:schemeClr val="tx2"/>
                </a:solidFill>
                <a:latin typeface="Verdana" pitchFamily="34" charset="0"/>
                <a:ea typeface="Verdana" pitchFamily="34" charset="0"/>
                <a:cs typeface="Verdana" pitchFamily="34" charset="0"/>
              </a:rPr>
              <a:t>Keys     Values</a:t>
            </a:r>
          </a:p>
          <a:p>
            <a:r>
              <a:rPr lang="en-US" dirty="0">
                <a:solidFill>
                  <a:schemeClr val="tx2"/>
                </a:solidFill>
                <a:latin typeface="Verdana" pitchFamily="34" charset="0"/>
                <a:ea typeface="Verdana" pitchFamily="34" charset="0"/>
                <a:cs typeface="Verdana" pitchFamily="34" charset="0"/>
              </a:rPr>
              <a:t>0     -&gt; 1,4</a:t>
            </a:r>
          </a:p>
          <a:p>
            <a:r>
              <a:rPr lang="en-US" dirty="0">
                <a:solidFill>
                  <a:schemeClr val="tx2"/>
                </a:solidFill>
                <a:latin typeface="Verdana" pitchFamily="34" charset="0"/>
                <a:ea typeface="Verdana" pitchFamily="34" charset="0"/>
                <a:cs typeface="Verdana" pitchFamily="34" charset="0"/>
              </a:rPr>
              <a:t>1     -&gt; 2,3,4,0</a:t>
            </a:r>
          </a:p>
          <a:p>
            <a:r>
              <a:rPr lang="en-US" dirty="0">
                <a:solidFill>
                  <a:schemeClr val="tx2"/>
                </a:solidFill>
                <a:latin typeface="Verdana" pitchFamily="34" charset="0"/>
                <a:ea typeface="Verdana" pitchFamily="34" charset="0"/>
                <a:cs typeface="Verdana" pitchFamily="34" charset="0"/>
              </a:rPr>
              <a:t>2     -&gt; 1,3</a:t>
            </a:r>
          </a:p>
          <a:p>
            <a:r>
              <a:rPr lang="en-US" dirty="0">
                <a:solidFill>
                  <a:schemeClr val="tx2"/>
                </a:solidFill>
                <a:latin typeface="Verdana" pitchFamily="34" charset="0"/>
                <a:ea typeface="Verdana" pitchFamily="34" charset="0"/>
                <a:cs typeface="Verdana" pitchFamily="34" charset="0"/>
              </a:rPr>
              <a:t>3     -&gt; 2,1,4</a:t>
            </a:r>
          </a:p>
          <a:p>
            <a:r>
              <a:rPr lang="en-US" dirty="0">
                <a:solidFill>
                  <a:schemeClr val="tx2"/>
                </a:solidFill>
                <a:latin typeface="Verdana" pitchFamily="34" charset="0"/>
                <a:ea typeface="Verdana" pitchFamily="34" charset="0"/>
                <a:cs typeface="Verdana" pitchFamily="34" charset="0"/>
              </a:rPr>
              <a:t>4     -&gt; 0,1,3</a:t>
            </a:r>
          </a:p>
        </p:txBody>
      </p:sp>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3435"/>
            <a:ext cx="7024744" cy="535440"/>
          </a:xfrm>
        </p:spPr>
        <p:txBody>
          <a:bodyPr>
            <a:normAutofit fontScale="90000"/>
          </a:bodyPr>
          <a:lstStyle/>
          <a:p>
            <a:pPr algn="ctr"/>
            <a:r>
              <a:rPr lang="en-US" dirty="0"/>
              <a:t>Adjacency List?</a:t>
            </a:r>
            <a:endParaRPr lang="en-US" sz="3200" dirty="0"/>
          </a:p>
        </p:txBody>
      </p:sp>
      <p:sp>
        <p:nvSpPr>
          <p:cNvPr id="3" name="Content Placeholder 2"/>
          <p:cNvSpPr>
            <a:spLocks noGrp="1"/>
          </p:cNvSpPr>
          <p:nvPr>
            <p:ph idx="1"/>
          </p:nvPr>
        </p:nvSpPr>
        <p:spPr>
          <a:xfrm>
            <a:off x="1043490" y="1073561"/>
            <a:ext cx="6777319" cy="2526410"/>
          </a:xfrm>
        </p:spPr>
        <p:txBody>
          <a:bodyPr anchor="ctr">
            <a:normAutofit/>
          </a:bodyPr>
          <a:lstStyle/>
          <a:p>
            <a:pPr marL="525780" indent="-457200"/>
            <a:r>
              <a:rPr lang="en-US" b="1" dirty="0"/>
              <a:t>Implementation using array of linked list?</a:t>
            </a:r>
          </a:p>
          <a:p>
            <a:pPr marL="525780" indent="-457200">
              <a:buNone/>
            </a:pPr>
            <a:r>
              <a:rPr lang="en-US" dirty="0"/>
              <a:t>	For Integer Nodes : </a:t>
            </a:r>
          </a:p>
          <a:p>
            <a:pPr marL="525780" indent="-457200">
              <a:buNone/>
            </a:pPr>
            <a:endParaRPr lang="en-US" dirty="0"/>
          </a:p>
          <a:p>
            <a:pPr marL="525780" indent="-457200">
              <a:buNone/>
            </a:pPr>
            <a:r>
              <a:rPr lang="en-US" sz="2000" dirty="0"/>
              <a:t>	int * a=new int[V]; </a:t>
            </a:r>
            <a:r>
              <a:rPr lang="en-US" sz="1800" dirty="0"/>
              <a:t>// this will give array of integers</a:t>
            </a:r>
          </a:p>
          <a:p>
            <a:pPr marL="525780" indent="-457200">
              <a:buNone/>
            </a:pPr>
            <a:endParaRPr lang="en-US" sz="2000" dirty="0"/>
          </a:p>
          <a:p>
            <a:pPr marL="525780" indent="-457200">
              <a:buNone/>
            </a:pPr>
            <a:r>
              <a:rPr lang="en-US" sz="2000" dirty="0"/>
              <a:t>	list &lt;int&gt;* l=new list&lt;int&gt;[V]; </a:t>
            </a:r>
            <a:r>
              <a:rPr lang="en-US" sz="1800" dirty="0"/>
              <a:t>// array of Linkedlist</a:t>
            </a:r>
            <a:endParaRPr lang="en-US" sz="2000"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12</a:t>
            </a:fld>
            <a:endParaRPr lang="en-US"/>
          </a:p>
        </p:txBody>
      </p:sp>
      <p:pic>
        <p:nvPicPr>
          <p:cNvPr id="8" name="Picture 2"/>
          <p:cNvPicPr>
            <a:picLocks noChangeAspect="1" noChangeArrowheads="1"/>
          </p:cNvPicPr>
          <p:nvPr/>
        </p:nvPicPr>
        <p:blipFill>
          <a:blip r:embed="rId3"/>
          <a:srcRect/>
          <a:stretch>
            <a:fillRect/>
          </a:stretch>
        </p:blipFill>
        <p:spPr bwMode="auto">
          <a:xfrm>
            <a:off x="1448438" y="3599971"/>
            <a:ext cx="2533650" cy="2000250"/>
          </a:xfrm>
          <a:prstGeom prst="rect">
            <a:avLst/>
          </a:prstGeom>
          <a:noFill/>
          <a:ln w="9525">
            <a:noFill/>
            <a:miter lim="800000"/>
            <a:headEnd/>
            <a:tailEnd/>
          </a:ln>
        </p:spPr>
      </p:pic>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3435"/>
            <a:ext cx="7024744" cy="535440"/>
          </a:xfrm>
        </p:spPr>
        <p:txBody>
          <a:bodyPr>
            <a:normAutofit fontScale="90000"/>
          </a:bodyPr>
          <a:lstStyle/>
          <a:p>
            <a:pPr algn="ctr"/>
            <a:r>
              <a:rPr lang="en-US" dirty="0"/>
              <a:t>Adjacency List?</a:t>
            </a:r>
            <a:endParaRPr lang="en-US" sz="3200" dirty="0"/>
          </a:p>
        </p:txBody>
      </p:sp>
      <p:sp>
        <p:nvSpPr>
          <p:cNvPr id="3" name="Content Placeholder 2"/>
          <p:cNvSpPr>
            <a:spLocks noGrp="1"/>
          </p:cNvSpPr>
          <p:nvPr>
            <p:ph idx="1"/>
          </p:nvPr>
        </p:nvSpPr>
        <p:spPr>
          <a:xfrm>
            <a:off x="1043490" y="681671"/>
            <a:ext cx="6777319" cy="2526410"/>
          </a:xfrm>
        </p:spPr>
        <p:txBody>
          <a:bodyPr anchor="ctr">
            <a:normAutofit/>
          </a:bodyPr>
          <a:lstStyle/>
          <a:p>
            <a:pPr marL="525780" indent="-457200"/>
            <a:r>
              <a:rPr lang="en-US" b="1" dirty="0"/>
              <a:t>Implementation using Hash map?</a:t>
            </a:r>
          </a:p>
          <a:p>
            <a:pPr marL="525780" indent="-457200">
              <a:buNone/>
            </a:pPr>
            <a:r>
              <a:rPr lang="en-US" sz="2000" dirty="0"/>
              <a:t>	For Generic Data : </a:t>
            </a:r>
          </a:p>
          <a:p>
            <a:pPr marL="525780" indent="-457200">
              <a:buNone/>
            </a:pPr>
            <a:r>
              <a:rPr lang="en-US" sz="2000" dirty="0"/>
              <a:t>	Hash_map &lt;key(T), value(list&lt;T&gt;)&gt;</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13</a:t>
            </a:fld>
            <a:endParaRPr lang="en-US"/>
          </a:p>
        </p:txBody>
      </p:sp>
      <p:pic>
        <p:nvPicPr>
          <p:cNvPr id="48131" name="Picture 3"/>
          <p:cNvPicPr>
            <a:picLocks noChangeAspect="1" noChangeArrowheads="1"/>
          </p:cNvPicPr>
          <p:nvPr/>
        </p:nvPicPr>
        <p:blipFill>
          <a:blip r:embed="rId3"/>
          <a:srcRect/>
          <a:stretch>
            <a:fillRect/>
          </a:stretch>
        </p:blipFill>
        <p:spPr bwMode="auto">
          <a:xfrm>
            <a:off x="500355" y="3412624"/>
            <a:ext cx="4044237" cy="2830966"/>
          </a:xfrm>
          <a:prstGeom prst="rect">
            <a:avLst/>
          </a:prstGeom>
          <a:noFill/>
          <a:ln w="9525">
            <a:noFill/>
            <a:miter lim="800000"/>
            <a:headEnd/>
            <a:tailEnd/>
          </a:ln>
        </p:spPr>
      </p:pic>
      <p:sp>
        <p:nvSpPr>
          <p:cNvPr id="9" name="TextBox 8"/>
          <p:cNvSpPr txBox="1"/>
          <p:nvPr/>
        </p:nvSpPr>
        <p:spPr>
          <a:xfrm>
            <a:off x="4350186" y="3282450"/>
            <a:ext cx="4381328" cy="2031325"/>
          </a:xfrm>
          <a:prstGeom prst="rect">
            <a:avLst/>
          </a:prstGeom>
          <a:noFill/>
        </p:spPr>
        <p:txBody>
          <a:bodyPr wrap="none" rtlCol="0">
            <a:spAutoFit/>
          </a:bodyPr>
          <a:lstStyle/>
          <a:p>
            <a:r>
              <a:rPr lang="en-US" dirty="0">
                <a:solidFill>
                  <a:schemeClr val="tx2"/>
                </a:solidFill>
              </a:rPr>
              <a:t>Key (String)   Value(</a:t>
            </a:r>
            <a:r>
              <a:rPr lang="en-US" dirty="0" err="1">
                <a:solidFill>
                  <a:schemeClr val="tx2"/>
                </a:solidFill>
              </a:rPr>
              <a:t>LinkedList</a:t>
            </a:r>
            <a:r>
              <a:rPr lang="en-US" dirty="0">
                <a:solidFill>
                  <a:schemeClr val="tx2"/>
                </a:solidFill>
              </a:rPr>
              <a:t>&lt;String&gt;)</a:t>
            </a:r>
          </a:p>
          <a:p>
            <a:r>
              <a:rPr lang="en-US" dirty="0">
                <a:solidFill>
                  <a:schemeClr val="tx2"/>
                </a:solidFill>
              </a:rPr>
              <a:t>Modi	    -&gt; Yogi, Trump</a:t>
            </a:r>
          </a:p>
          <a:p>
            <a:r>
              <a:rPr lang="en-US" dirty="0">
                <a:solidFill>
                  <a:schemeClr val="tx2"/>
                </a:solidFill>
              </a:rPr>
              <a:t>Prabhu	   -&gt;  Modi </a:t>
            </a:r>
          </a:p>
          <a:p>
            <a:r>
              <a:rPr lang="en-US" dirty="0">
                <a:solidFill>
                  <a:schemeClr val="tx2"/>
                </a:solidFill>
              </a:rPr>
              <a:t>Trump	   -&gt;  Modi </a:t>
            </a:r>
          </a:p>
          <a:p>
            <a:r>
              <a:rPr lang="en-US" dirty="0">
                <a:solidFill>
                  <a:schemeClr val="tx2"/>
                </a:solidFill>
              </a:rPr>
              <a:t>Yogi	   -&gt;  Modi, Prabhu</a:t>
            </a:r>
          </a:p>
          <a:p>
            <a:r>
              <a:rPr lang="en-US" dirty="0">
                <a:solidFill>
                  <a:schemeClr val="tx2"/>
                </a:solidFill>
              </a:rPr>
              <a:t>Putin	   -&gt;  Trump, Modi, Pope</a:t>
            </a:r>
          </a:p>
          <a:p>
            <a:r>
              <a:rPr lang="en-US" dirty="0">
                <a:solidFill>
                  <a:schemeClr val="tx2"/>
                </a:solidFill>
              </a:rPr>
              <a:t>Pope	   -&gt;</a:t>
            </a:r>
          </a:p>
        </p:txBody>
      </p:sp>
      <mc:AlternateContent xmlns:mc="http://schemas.openxmlformats.org/markup-compatibility/2006" xmlns:p14="http://schemas.microsoft.com/office/powerpoint/2010/main">
        <mc:Choice Requires="p14">
          <p:contentPart p14:bwMode="auto" r:id="rId4">
            <p14:nvContentPartPr>
              <p14:cNvPr id="48158" name="Ink 48157">
                <a:extLst>
                  <a:ext uri="{FF2B5EF4-FFF2-40B4-BE49-F238E27FC236}">
                    <a16:creationId xmlns:a16="http://schemas.microsoft.com/office/drawing/2014/main" id="{9F7A26AC-A3E8-014B-B3CA-299EC84B53AA}"/>
                  </a:ext>
                </a:extLst>
              </p14:cNvPr>
              <p14:cNvContentPartPr/>
              <p14:nvPr/>
            </p14:nvContentPartPr>
            <p14:xfrm>
              <a:off x="7859334" y="3684339"/>
              <a:ext cx="360" cy="3240"/>
            </p14:xfrm>
          </p:contentPart>
        </mc:Choice>
        <mc:Fallback xmlns="">
          <p:pic>
            <p:nvPicPr>
              <p:cNvPr id="48158" name="Ink 48157">
                <a:extLst>
                  <a:ext uri="{FF2B5EF4-FFF2-40B4-BE49-F238E27FC236}">
                    <a16:creationId xmlns:a16="http://schemas.microsoft.com/office/drawing/2014/main" id="{9F7A26AC-A3E8-014B-B3CA-299EC84B53AA}"/>
                  </a:ext>
                </a:extLst>
              </p:cNvPr>
              <p:cNvPicPr/>
              <p:nvPr/>
            </p:nvPicPr>
            <p:blipFill>
              <a:blip r:embed="rId39"/>
              <a:stretch>
                <a:fillRect/>
              </a:stretch>
            </p:blipFill>
            <p:spPr>
              <a:xfrm>
                <a:off x="7844214" y="3668859"/>
                <a:ext cx="30960" cy="33480"/>
              </a:xfrm>
              <a:prstGeom prst="rect">
                <a:avLst/>
              </a:prstGeom>
            </p:spPr>
          </p:pic>
        </mc:Fallback>
      </mc:AlternateContent>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0972" y="2900829"/>
            <a:ext cx="7189385" cy="1362075"/>
          </a:xfrm>
        </p:spPr>
        <p:txBody>
          <a:bodyPr anchor="ctr"/>
          <a:lstStyle/>
          <a:p>
            <a:r>
              <a:rPr lang="en-US" dirty="0"/>
              <a:t>Searching in a Graph</a:t>
            </a:r>
          </a:p>
        </p:txBody>
      </p:sp>
      <p:sp>
        <p:nvSpPr>
          <p:cNvPr id="5" name="Slide Number Placeholder 4"/>
          <p:cNvSpPr>
            <a:spLocks noGrp="1"/>
          </p:cNvSpPr>
          <p:nvPr>
            <p:ph type="sldNum" sz="quarter" idx="12"/>
          </p:nvPr>
        </p:nvSpPr>
        <p:spPr/>
        <p:txBody>
          <a:bodyPr/>
          <a:lstStyle/>
          <a:p>
            <a:fld id="{2754ED01-E2A0-4C1E-8E21-014B99041579}" type="slidenum">
              <a:rPr lang="en-US" smtClean="0"/>
              <a:pPr/>
              <a:t>14</a:t>
            </a:fld>
            <a:endParaRPr lang="en-US" dirty="0"/>
          </a:p>
        </p:txBody>
      </p:sp>
    </p:spTree>
    <p:extLst>
      <p:ext uri="{BB962C8B-B14F-4D97-AF65-F5344CB8AC3E}">
        <p14:creationId xmlns:p14="http://schemas.microsoft.com/office/powerpoint/2010/main" val="164545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How to Search through a Graph?</a:t>
            </a:r>
            <a:endParaRPr lang="en-US" sz="3200" dirty="0"/>
          </a:p>
        </p:txBody>
      </p:sp>
      <p:sp>
        <p:nvSpPr>
          <p:cNvPr id="3" name="Content Placeholder 2"/>
          <p:cNvSpPr>
            <a:spLocks noGrp="1"/>
          </p:cNvSpPr>
          <p:nvPr>
            <p:ph idx="1"/>
          </p:nvPr>
        </p:nvSpPr>
        <p:spPr>
          <a:xfrm>
            <a:off x="1043492" y="1394636"/>
            <a:ext cx="6777317" cy="4437993"/>
          </a:xfrm>
        </p:spPr>
        <p:txBody>
          <a:bodyPr anchor="ctr">
            <a:normAutofit/>
          </a:bodyPr>
          <a:lstStyle/>
          <a:p>
            <a:pPr marL="525780" indent="-457200">
              <a:buFont typeface="+mj-lt"/>
              <a:buAutoNum type="arabicPeriod"/>
            </a:pPr>
            <a:r>
              <a:rPr lang="en-US" dirty="0"/>
              <a:t>Breadth First Search</a:t>
            </a:r>
          </a:p>
          <a:p>
            <a:pPr marL="525780" indent="-457200">
              <a:buFont typeface="+mj-lt"/>
              <a:buAutoNum type="arabicPeriod"/>
            </a:pPr>
            <a:r>
              <a:rPr lang="en-US" dirty="0"/>
              <a:t>Depth First Search</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15</a:t>
            </a:fld>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10240FB-F108-0048-AA4E-A0AA3128A24E}"/>
                  </a:ext>
                </a:extLst>
              </p14:cNvPr>
              <p14:cNvContentPartPr/>
              <p14:nvPr/>
            </p14:nvContentPartPr>
            <p14:xfrm>
              <a:off x="4609512" y="3172320"/>
              <a:ext cx="258840" cy="226080"/>
            </p14:xfrm>
          </p:contentPart>
        </mc:Choice>
        <mc:Fallback xmlns="">
          <p:pic>
            <p:nvPicPr>
              <p:cNvPr id="4" name="Ink 3">
                <a:extLst>
                  <a:ext uri="{FF2B5EF4-FFF2-40B4-BE49-F238E27FC236}">
                    <a16:creationId xmlns:a16="http://schemas.microsoft.com/office/drawing/2014/main" id="{310240FB-F108-0048-AA4E-A0AA3128A24E}"/>
                  </a:ext>
                </a:extLst>
              </p:cNvPr>
              <p:cNvPicPr/>
              <p:nvPr/>
            </p:nvPicPr>
            <p:blipFill>
              <a:blip r:embed="rId4"/>
              <a:stretch>
                <a:fillRect/>
              </a:stretch>
            </p:blipFill>
            <p:spPr>
              <a:xfrm>
                <a:off x="4594032" y="3157200"/>
                <a:ext cx="2894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801898E-6F98-E84B-A8EC-FD0C0BB3D8FD}"/>
                  </a:ext>
                </a:extLst>
              </p14:cNvPr>
              <p14:cNvContentPartPr/>
              <p14:nvPr/>
            </p14:nvContentPartPr>
            <p14:xfrm>
              <a:off x="4398192" y="3796920"/>
              <a:ext cx="210240" cy="142560"/>
            </p14:xfrm>
          </p:contentPart>
        </mc:Choice>
        <mc:Fallback xmlns="">
          <p:pic>
            <p:nvPicPr>
              <p:cNvPr id="5" name="Ink 4">
                <a:extLst>
                  <a:ext uri="{FF2B5EF4-FFF2-40B4-BE49-F238E27FC236}">
                    <a16:creationId xmlns:a16="http://schemas.microsoft.com/office/drawing/2014/main" id="{6801898E-6F98-E84B-A8EC-FD0C0BB3D8FD}"/>
                  </a:ext>
                </a:extLst>
              </p:cNvPr>
              <p:cNvPicPr/>
              <p:nvPr/>
            </p:nvPicPr>
            <p:blipFill>
              <a:blip r:embed="rId6"/>
              <a:stretch>
                <a:fillRect/>
              </a:stretch>
            </p:blipFill>
            <p:spPr>
              <a:xfrm>
                <a:off x="4382712" y="3781800"/>
                <a:ext cx="240480" cy="173160"/>
              </a:xfrm>
              <a:prstGeom prst="rect">
                <a:avLst/>
              </a:prstGeom>
            </p:spPr>
          </p:pic>
        </mc:Fallback>
      </mc:AlternateContent>
    </p:spTree>
    <p:extLst>
      <p:ext uri="{BB962C8B-B14F-4D97-AF65-F5344CB8AC3E}">
        <p14:creationId xmlns:p14="http://schemas.microsoft.com/office/powerpoint/2010/main" val="18304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BFS?</a:t>
            </a:r>
            <a:endParaRPr lang="en-US" sz="3200" dirty="0"/>
          </a:p>
        </p:txBody>
      </p:sp>
      <p:sp>
        <p:nvSpPr>
          <p:cNvPr id="3" name="Content Placeholder 2"/>
          <p:cNvSpPr>
            <a:spLocks noGrp="1"/>
          </p:cNvSpPr>
          <p:nvPr>
            <p:ph idx="1"/>
          </p:nvPr>
        </p:nvSpPr>
        <p:spPr>
          <a:xfrm>
            <a:off x="875211" y="2103120"/>
            <a:ext cx="7537269" cy="2694038"/>
          </a:xfrm>
        </p:spPr>
        <p:txBody>
          <a:bodyPr anchor="ctr">
            <a:normAutofit/>
          </a:bodyPr>
          <a:lstStyle/>
          <a:p>
            <a:pPr marL="525780" indent="-457200">
              <a:buFont typeface="+mj-lt"/>
              <a:buAutoNum type="arabicPeriod"/>
            </a:pPr>
            <a:r>
              <a:rPr lang="en-US" sz="1800" dirty="0"/>
              <a:t>It traverses graph, starting from a source vertex, then moving on to the neighbours of the source, then moving on to the next layer and so on.</a:t>
            </a:r>
          </a:p>
          <a:p>
            <a:pPr marL="525780" indent="-457200">
              <a:buFont typeface="+mj-lt"/>
              <a:buAutoNum type="arabicPeriod"/>
            </a:pPr>
            <a:r>
              <a:rPr lang="en-US" sz="1800" dirty="0"/>
              <a:t>Iterative approach like level order tree traversal.</a:t>
            </a:r>
          </a:p>
          <a:p>
            <a:pPr marL="525780" indent="-457200">
              <a:buFont typeface="+mj-lt"/>
              <a:buAutoNum type="arabicPeriod"/>
            </a:pPr>
            <a:r>
              <a:rPr lang="en-US" sz="1800" dirty="0"/>
              <a:t>Uses a Queue to maintain </a:t>
            </a:r>
            <a:r>
              <a:rPr lang="en-US" sz="1800" b="1" dirty="0"/>
              <a:t>FIFO </a:t>
            </a:r>
            <a:r>
              <a:rPr lang="en-US" sz="1800" dirty="0"/>
              <a:t>ordering, another data-structure (like array/map) is used to maintain the list of vertices visited so far.</a:t>
            </a:r>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None/>
            </a:pPr>
            <a:endParaRPr lang="en-US" sz="1800" b="1"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16</a:t>
            </a:fld>
            <a:endParaRPr lang="en-US"/>
          </a:p>
        </p:txBody>
      </p:sp>
      <p:pic>
        <p:nvPicPr>
          <p:cNvPr id="49154" name="Picture 2"/>
          <p:cNvPicPr>
            <a:picLocks noChangeAspect="1" noChangeArrowheads="1"/>
          </p:cNvPicPr>
          <p:nvPr/>
        </p:nvPicPr>
        <p:blipFill>
          <a:blip r:embed="rId3"/>
          <a:srcRect/>
          <a:stretch>
            <a:fillRect/>
          </a:stretch>
        </p:blipFill>
        <p:spPr bwMode="auto">
          <a:xfrm>
            <a:off x="2664843" y="3656512"/>
            <a:ext cx="2795452" cy="2769326"/>
          </a:xfrm>
          <a:prstGeom prst="rect">
            <a:avLst/>
          </a:prstGeom>
          <a:noFill/>
          <a:ln w="9525">
            <a:noFill/>
            <a:miter lim="800000"/>
            <a:headEnd/>
            <a:tailEnd/>
          </a:ln>
        </p:spPr>
      </p:pic>
      <p:sp>
        <p:nvSpPr>
          <p:cNvPr id="6" name="TextBox 5"/>
          <p:cNvSpPr txBox="1"/>
          <p:nvPr/>
        </p:nvSpPr>
        <p:spPr>
          <a:xfrm>
            <a:off x="5785307" y="4402181"/>
            <a:ext cx="2643672" cy="338554"/>
          </a:xfrm>
          <a:prstGeom prst="rect">
            <a:avLst/>
          </a:prstGeom>
          <a:noFill/>
        </p:spPr>
        <p:txBody>
          <a:bodyPr wrap="none" rtlCol="0">
            <a:spAutoFit/>
          </a:bodyPr>
          <a:lstStyle/>
          <a:p>
            <a:r>
              <a:rPr lang="en-US" sz="1600" dirty="0">
                <a:solidFill>
                  <a:schemeClr val="tx2"/>
                </a:solidFill>
              </a:rPr>
              <a:t>Time Complexity: O(V+E)</a:t>
            </a:r>
          </a:p>
        </p:txBody>
      </p:sp>
    </p:spTree>
    <p:extLst>
      <p:ext uri="{BB962C8B-B14F-4D97-AF65-F5344CB8AC3E}">
        <p14:creationId xmlns:p14="http://schemas.microsoft.com/office/powerpoint/2010/main" val="18304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sz="3200" dirty="0"/>
              <a:t>Single Source Shortest Path?</a:t>
            </a:r>
          </a:p>
        </p:txBody>
      </p:sp>
      <p:sp>
        <p:nvSpPr>
          <p:cNvPr id="3" name="Content Placeholder 2"/>
          <p:cNvSpPr>
            <a:spLocks noGrp="1"/>
          </p:cNvSpPr>
          <p:nvPr>
            <p:ph idx="1"/>
          </p:nvPr>
        </p:nvSpPr>
        <p:spPr>
          <a:xfrm>
            <a:off x="875211" y="1515291"/>
            <a:ext cx="7537269" cy="2694038"/>
          </a:xfrm>
        </p:spPr>
        <p:txBody>
          <a:bodyPr anchor="ctr">
            <a:normAutofit/>
          </a:bodyPr>
          <a:lstStyle/>
          <a:p>
            <a:pPr marL="525780" indent="-457200">
              <a:buFont typeface="+mj-lt"/>
              <a:buAutoNum type="arabicPeriod"/>
            </a:pPr>
            <a:r>
              <a:rPr lang="en-US" sz="1800" dirty="0"/>
              <a:t>An application of BFS, to find the minimum distance of all the nodes from a source node.</a:t>
            </a:r>
          </a:p>
          <a:p>
            <a:pPr marL="525780" indent="-457200">
              <a:buNone/>
            </a:pPr>
            <a:endParaRPr lang="en-US" sz="1800"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Font typeface="+mj-lt"/>
              <a:buAutoNum type="arabicPeriod"/>
            </a:pPr>
            <a:endParaRPr lang="en-US" sz="1800" b="1" dirty="0"/>
          </a:p>
          <a:p>
            <a:pPr marL="525780" indent="-457200">
              <a:buNone/>
            </a:pPr>
            <a:endParaRPr lang="en-US" sz="1800" b="1"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17</a:t>
            </a:fld>
            <a:endParaRPr lang="en-US"/>
          </a:p>
        </p:txBody>
      </p:sp>
      <p:pic>
        <p:nvPicPr>
          <p:cNvPr id="49154" name="Picture 2"/>
          <p:cNvPicPr>
            <a:picLocks noChangeAspect="1" noChangeArrowheads="1"/>
          </p:cNvPicPr>
          <p:nvPr/>
        </p:nvPicPr>
        <p:blipFill>
          <a:blip r:embed="rId3"/>
          <a:srcRect/>
          <a:stretch>
            <a:fillRect/>
          </a:stretch>
        </p:blipFill>
        <p:spPr bwMode="auto">
          <a:xfrm>
            <a:off x="1597868" y="2083421"/>
            <a:ext cx="4383384" cy="4342417"/>
          </a:xfrm>
          <a:prstGeom prst="rect">
            <a:avLst/>
          </a:prstGeom>
          <a:noFill/>
          <a:ln w="9525">
            <a:noFill/>
            <a:miter lim="800000"/>
            <a:headEnd/>
            <a:tailEnd/>
          </a:ln>
        </p:spPr>
      </p:pic>
    </p:spTree>
    <p:extLst>
      <p:ext uri="{BB962C8B-B14F-4D97-AF65-F5344CB8AC3E}">
        <p14:creationId xmlns:p14="http://schemas.microsoft.com/office/powerpoint/2010/main" val="18304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54ED01-E2A0-4C1E-8E21-014B99041579}" type="slidenum">
              <a:rPr lang="en-US" smtClean="0"/>
              <a:pPr/>
              <a:t>18</a:t>
            </a:fld>
            <a:endParaRPr lang="en-US" dirty="0"/>
          </a:p>
        </p:txBody>
      </p:sp>
      <p:pic>
        <p:nvPicPr>
          <p:cNvPr id="2050" name="Picture 2" descr="http://www.prateeknarang.com/images/snakeslad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433" y="476250"/>
            <a:ext cx="5905500" cy="5905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5756" y="5394978"/>
            <a:ext cx="2521844" cy="923330"/>
          </a:xfrm>
          <a:prstGeom prst="rect">
            <a:avLst/>
          </a:prstGeom>
          <a:noFill/>
        </p:spPr>
        <p:txBody>
          <a:bodyPr wrap="square" rtlCol="0">
            <a:spAutoFit/>
          </a:bodyPr>
          <a:lstStyle/>
          <a:p>
            <a:r>
              <a:rPr lang="en-US" dirty="0">
                <a:solidFill>
                  <a:schemeClr val="tx2"/>
                </a:solidFill>
              </a:rPr>
              <a:t>We are </a:t>
            </a:r>
          </a:p>
          <a:p>
            <a:r>
              <a:rPr lang="en-US" dirty="0">
                <a:solidFill>
                  <a:schemeClr val="tx2"/>
                </a:solidFill>
              </a:rPr>
              <a:t>standing </a:t>
            </a:r>
          </a:p>
          <a:p>
            <a:r>
              <a:rPr lang="en-US" dirty="0">
                <a:solidFill>
                  <a:schemeClr val="tx2"/>
                </a:solidFill>
              </a:rPr>
              <a:t>at ‘0’</a:t>
            </a:r>
          </a:p>
        </p:txBody>
      </p:sp>
    </p:spTree>
    <p:extLst>
      <p:ext uri="{BB962C8B-B14F-4D97-AF65-F5344CB8AC3E}">
        <p14:creationId xmlns:p14="http://schemas.microsoft.com/office/powerpoint/2010/main" val="275118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Autofit/>
          </a:bodyPr>
          <a:lstStyle/>
          <a:p>
            <a:r>
              <a:rPr lang="en-US" sz="2800" dirty="0"/>
              <a:t>Sample Output :</a:t>
            </a:r>
            <a:br>
              <a:rPr lang="en-US" sz="2800" dirty="0"/>
            </a:br>
            <a:endParaRPr lang="en-US" sz="2800" dirty="0"/>
          </a:p>
        </p:txBody>
      </p:sp>
      <p:sp>
        <p:nvSpPr>
          <p:cNvPr id="3" name="Content Placeholder 2"/>
          <p:cNvSpPr>
            <a:spLocks noGrp="1"/>
          </p:cNvSpPr>
          <p:nvPr>
            <p:ph idx="1"/>
          </p:nvPr>
        </p:nvSpPr>
        <p:spPr>
          <a:xfrm>
            <a:off x="1043492" y="1394636"/>
            <a:ext cx="6777317" cy="4437993"/>
          </a:xfrm>
        </p:spPr>
        <p:txBody>
          <a:bodyPr anchor="ctr">
            <a:normAutofit fontScale="70000" lnSpcReduction="20000"/>
          </a:bodyPr>
          <a:lstStyle/>
          <a:p>
            <a:pPr marL="525780" indent="-457200">
              <a:buNone/>
            </a:pPr>
            <a:r>
              <a:rPr lang="en-US" dirty="0"/>
              <a:t>	</a:t>
            </a:r>
            <a:r>
              <a:rPr lang="en-US" sz="2900" b="1" u="sng" dirty="0"/>
              <a:t>Min moves:</a:t>
            </a:r>
            <a:r>
              <a:rPr lang="en-US" sz="2900" dirty="0"/>
              <a:t> 4</a:t>
            </a:r>
          </a:p>
          <a:p>
            <a:pPr marL="525780" indent="-457200">
              <a:buNone/>
            </a:pPr>
            <a:br>
              <a:rPr lang="en-US" dirty="0"/>
            </a:br>
            <a:r>
              <a:rPr lang="en-US" sz="2900" b="1" u="sng" dirty="0"/>
              <a:t>One Possible Shortest Path : </a:t>
            </a:r>
          </a:p>
          <a:p>
            <a:pPr marL="525780" indent="-457200">
              <a:buNone/>
            </a:pPr>
            <a:r>
              <a:rPr lang="en-US" sz="2900" dirty="0"/>
              <a:t>	1-&gt;15-&gt;29-&gt;30-&gt;36</a:t>
            </a:r>
          </a:p>
          <a:p>
            <a:pPr marL="525780" indent="-457200">
              <a:buNone/>
            </a:pPr>
            <a:endParaRPr lang="en-US" dirty="0"/>
          </a:p>
          <a:p>
            <a:pPr marL="525780" indent="-457200">
              <a:buNone/>
            </a:pPr>
            <a:r>
              <a:rPr lang="en-US" dirty="0"/>
              <a:t>	int board[50] = {0};</a:t>
            </a:r>
          </a:p>
          <a:p>
            <a:pPr marL="525780" indent="-457200">
              <a:buNone/>
            </a:pPr>
            <a:r>
              <a:rPr lang="en-US" dirty="0"/>
              <a:t>	board[2] = 13;</a:t>
            </a:r>
          </a:p>
          <a:p>
            <a:pPr marL="525780" indent="-457200">
              <a:buNone/>
            </a:pPr>
            <a:r>
              <a:rPr lang="en-US" dirty="0"/>
              <a:t>	board[5] = 2;</a:t>
            </a:r>
          </a:p>
          <a:p>
            <a:pPr marL="525780" indent="-457200">
              <a:buNone/>
            </a:pPr>
            <a:r>
              <a:rPr lang="en-US" dirty="0"/>
              <a:t>	board[9] = 18;</a:t>
            </a:r>
          </a:p>
          <a:p>
            <a:pPr marL="525780" indent="-457200">
              <a:buNone/>
            </a:pPr>
            <a:r>
              <a:rPr lang="en-US" dirty="0"/>
              <a:t>	board[18] = 11;</a:t>
            </a:r>
          </a:p>
          <a:p>
            <a:pPr marL="525780" indent="-457200">
              <a:buNone/>
            </a:pPr>
            <a:r>
              <a:rPr lang="en-US" dirty="0"/>
              <a:t>	board[17]=-13;</a:t>
            </a:r>
          </a:p>
          <a:p>
            <a:pPr marL="525780" indent="-457200">
              <a:buNone/>
            </a:pPr>
            <a:r>
              <a:rPr lang="en-US" dirty="0"/>
              <a:t>	board[20] = -14;</a:t>
            </a:r>
          </a:p>
          <a:p>
            <a:pPr marL="525780" indent="-457200">
              <a:buNone/>
            </a:pPr>
            <a:r>
              <a:rPr lang="en-US" dirty="0"/>
              <a:t>	board[24] = -8;</a:t>
            </a:r>
          </a:p>
          <a:p>
            <a:pPr marL="525780" indent="-457200">
              <a:buNone/>
            </a:pPr>
            <a:r>
              <a:rPr lang="en-US" dirty="0"/>
              <a:t>	board[25] = -10;</a:t>
            </a:r>
          </a:p>
          <a:p>
            <a:pPr marL="525780" indent="-457200">
              <a:buNone/>
            </a:pPr>
            <a:r>
              <a:rPr lang="en-US" dirty="0"/>
              <a:t>	board[32] = -2;</a:t>
            </a:r>
          </a:p>
          <a:p>
            <a:pPr marL="525780" indent="-457200">
              <a:buNone/>
            </a:pPr>
            <a:r>
              <a:rPr lang="en-US" dirty="0"/>
              <a:t>	board[34] = -22;</a:t>
            </a:r>
          </a:p>
          <a:p>
            <a:pPr marL="525780" indent="-457200">
              <a:buNone/>
            </a:pPr>
            <a:endParaRPr lang="en-US"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19</a:t>
            </a:fld>
            <a:endParaRPr lang="en-US"/>
          </a:p>
        </p:txBody>
      </p:sp>
    </p:spTree>
    <p:extLst>
      <p:ext uri="{BB962C8B-B14F-4D97-AF65-F5344CB8AC3E}">
        <p14:creationId xmlns:p14="http://schemas.microsoft.com/office/powerpoint/2010/main" val="6108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0972" y="2900829"/>
            <a:ext cx="7189385" cy="1362075"/>
          </a:xfrm>
        </p:spPr>
        <p:txBody>
          <a:bodyPr anchor="ctr"/>
          <a:lstStyle/>
          <a:p>
            <a:r>
              <a:rPr lang="en-US" dirty="0"/>
              <a:t>Graphs</a:t>
            </a:r>
          </a:p>
        </p:txBody>
      </p:sp>
      <p:sp>
        <p:nvSpPr>
          <p:cNvPr id="5" name="Slide Number Placeholder 4"/>
          <p:cNvSpPr>
            <a:spLocks noGrp="1"/>
          </p:cNvSpPr>
          <p:nvPr>
            <p:ph type="sldNum" sz="quarter" idx="12"/>
          </p:nvPr>
        </p:nvSpPr>
        <p:spPr/>
        <p:txBody>
          <a:bodyPr/>
          <a:lstStyle/>
          <a:p>
            <a:fld id="{2754ED01-E2A0-4C1E-8E21-014B99041579}" type="slidenum">
              <a:rPr lang="en-US" smtClean="0"/>
              <a:pPr/>
              <a:t>2</a:t>
            </a:fld>
            <a:endParaRPr lang="en-US" dirty="0"/>
          </a:p>
        </p:txBody>
      </p:sp>
    </p:spTree>
    <p:extLst>
      <p:ext uri="{BB962C8B-B14F-4D97-AF65-F5344CB8AC3E}">
        <p14:creationId xmlns:p14="http://schemas.microsoft.com/office/powerpoint/2010/main" val="3462428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Autofit/>
          </a:bodyPr>
          <a:lstStyle/>
          <a:p>
            <a:pPr algn="ctr"/>
            <a:r>
              <a:rPr lang="en-US" sz="2800" dirty="0"/>
              <a:t>DEPTH FIRST SEARCH?</a:t>
            </a:r>
          </a:p>
        </p:txBody>
      </p:sp>
      <p:sp>
        <p:nvSpPr>
          <p:cNvPr id="3" name="Content Placeholder 2"/>
          <p:cNvSpPr>
            <a:spLocks noGrp="1"/>
          </p:cNvSpPr>
          <p:nvPr>
            <p:ph idx="1"/>
          </p:nvPr>
        </p:nvSpPr>
        <p:spPr>
          <a:xfrm>
            <a:off x="849086" y="1708149"/>
            <a:ext cx="7419703" cy="1505318"/>
          </a:xfrm>
        </p:spPr>
        <p:txBody>
          <a:bodyPr anchor="ctr">
            <a:noAutofit/>
          </a:bodyPr>
          <a:lstStyle/>
          <a:p>
            <a:pPr marL="525780" indent="-457200">
              <a:buNone/>
            </a:pPr>
            <a:r>
              <a:rPr lang="en-US" sz="1200" dirty="0">
                <a:latin typeface="Verdana" pitchFamily="34" charset="0"/>
                <a:ea typeface="Verdana" pitchFamily="34" charset="0"/>
                <a:cs typeface="Verdana" pitchFamily="34" charset="0"/>
              </a:rPr>
              <a:t>	</a:t>
            </a:r>
            <a:r>
              <a:rPr lang="en-US" sz="1600" dirty="0">
                <a:latin typeface="Verdana" pitchFamily="34" charset="0"/>
                <a:ea typeface="Verdana" pitchFamily="34" charset="0"/>
                <a:cs typeface="Verdana" pitchFamily="34" charset="0"/>
              </a:rPr>
              <a:t>In this we pick one of the neighbors and visits it, and then we traverse further till we reach the vertex from we can’t go any further. After that we visits the next unvisited neighbor.</a:t>
            </a:r>
          </a:p>
          <a:p>
            <a:pPr marL="525780" indent="-457200">
              <a:buNone/>
            </a:pPr>
            <a:endParaRPr lang="en-US" sz="1600" dirty="0">
              <a:latin typeface="Verdana" pitchFamily="34" charset="0"/>
              <a:ea typeface="Verdana" pitchFamily="34" charset="0"/>
              <a:cs typeface="Verdana" pitchFamily="34" charset="0"/>
            </a:endParaRPr>
          </a:p>
          <a:p>
            <a:pPr marL="525780" indent="-457200">
              <a:buNone/>
            </a:pPr>
            <a:r>
              <a:rPr lang="en-US" sz="1600" dirty="0">
                <a:latin typeface="Verdana" pitchFamily="34" charset="0"/>
                <a:ea typeface="Verdana" pitchFamily="34" charset="0"/>
                <a:cs typeface="Verdana" pitchFamily="34" charset="0"/>
              </a:rPr>
              <a:t>	Thus to implement it we need :</a:t>
            </a:r>
          </a:p>
          <a:p>
            <a:pPr marL="525780" indent="-457200">
              <a:buNone/>
            </a:pPr>
            <a:r>
              <a:rPr lang="en-US" sz="1600" dirty="0">
                <a:latin typeface="Verdana" pitchFamily="34" charset="0"/>
                <a:ea typeface="Verdana" pitchFamily="34" charset="0"/>
                <a:cs typeface="Verdana" pitchFamily="34" charset="0"/>
              </a:rPr>
              <a:t>	- Hash map to maintain visited nodes.</a:t>
            </a:r>
          </a:p>
          <a:p>
            <a:pPr marL="525780" indent="-457200">
              <a:buNone/>
            </a:pPr>
            <a:r>
              <a:rPr lang="en-US" sz="1600" dirty="0">
                <a:latin typeface="Verdana" pitchFamily="34" charset="0"/>
                <a:ea typeface="Verdana" pitchFamily="34" charset="0"/>
                <a:cs typeface="Verdana" pitchFamily="34" charset="0"/>
              </a:rPr>
              <a:t>	- Recursive call on unvisited nodes. </a:t>
            </a:r>
          </a:p>
          <a:p>
            <a:pPr marL="525780" indent="-457200">
              <a:buNone/>
            </a:pPr>
            <a:endParaRPr lang="en-US" sz="1200" dirty="0">
              <a:latin typeface="Verdana" pitchFamily="34" charset="0"/>
              <a:ea typeface="Verdana" pitchFamily="34" charset="0"/>
              <a:cs typeface="Verdana" pitchFamily="34" charset="0"/>
            </a:endParaRP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20</a:t>
            </a:fld>
            <a:endParaRPr lang="en-US"/>
          </a:p>
        </p:txBody>
      </p:sp>
      <p:pic>
        <p:nvPicPr>
          <p:cNvPr id="5" name="Picture 2"/>
          <p:cNvPicPr>
            <a:picLocks noChangeAspect="1" noChangeArrowheads="1"/>
          </p:cNvPicPr>
          <p:nvPr/>
        </p:nvPicPr>
        <p:blipFill>
          <a:blip r:embed="rId3"/>
          <a:srcRect/>
          <a:stretch>
            <a:fillRect/>
          </a:stretch>
        </p:blipFill>
        <p:spPr bwMode="auto">
          <a:xfrm>
            <a:off x="1597868" y="3403127"/>
            <a:ext cx="3051228" cy="3022711"/>
          </a:xfrm>
          <a:prstGeom prst="rect">
            <a:avLst/>
          </a:prstGeom>
          <a:noFill/>
          <a:ln w="9525">
            <a:noFill/>
            <a:miter lim="800000"/>
            <a:headEnd/>
            <a:tailEnd/>
          </a:ln>
        </p:spPr>
      </p:pic>
    </p:spTree>
    <p:extLst>
      <p:ext uri="{BB962C8B-B14F-4D97-AF65-F5344CB8AC3E}">
        <p14:creationId xmlns:p14="http://schemas.microsoft.com/office/powerpoint/2010/main" val="6108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Problems</a:t>
            </a:r>
            <a:endParaRPr lang="en-US" sz="3200" dirty="0"/>
          </a:p>
        </p:txBody>
      </p:sp>
      <p:sp>
        <p:nvSpPr>
          <p:cNvPr id="3" name="Content Placeholder 2"/>
          <p:cNvSpPr>
            <a:spLocks noGrp="1"/>
          </p:cNvSpPr>
          <p:nvPr>
            <p:ph idx="1"/>
          </p:nvPr>
        </p:nvSpPr>
        <p:spPr>
          <a:xfrm>
            <a:off x="1043492" y="1394636"/>
            <a:ext cx="6777317" cy="4437993"/>
          </a:xfrm>
        </p:spPr>
        <p:txBody>
          <a:bodyPr anchor="ctr">
            <a:normAutofit/>
          </a:bodyPr>
          <a:lstStyle/>
          <a:p>
            <a:pPr marL="525780" indent="-457200">
              <a:buFont typeface="+mj-lt"/>
              <a:buAutoNum type="arabicPeriod"/>
            </a:pPr>
            <a:r>
              <a:rPr lang="en-US" dirty="0"/>
              <a:t>Return all the connected components of the graph</a:t>
            </a:r>
          </a:p>
          <a:p>
            <a:pPr marL="525780" indent="-457200">
              <a:buFont typeface="+mj-lt"/>
              <a:buAutoNum type="arabicPeriod"/>
            </a:pPr>
            <a:r>
              <a:rPr lang="en-US" dirty="0"/>
              <a:t>Snakes and Ladders Problem. </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21</a:t>
            </a:fld>
            <a:endParaRPr lang="en-US"/>
          </a:p>
        </p:txBody>
      </p:sp>
    </p:spTree>
    <p:extLst>
      <p:ext uri="{BB962C8B-B14F-4D97-AF65-F5344CB8AC3E}">
        <p14:creationId xmlns:p14="http://schemas.microsoft.com/office/powerpoint/2010/main" val="6108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Dijkstra’s Algorithm?</a:t>
            </a:r>
            <a:endParaRPr lang="en-US" sz="3200" dirty="0"/>
          </a:p>
        </p:txBody>
      </p:sp>
      <p:sp>
        <p:nvSpPr>
          <p:cNvPr id="3" name="Content Placeholder 2"/>
          <p:cNvSpPr>
            <a:spLocks noGrp="1"/>
          </p:cNvSpPr>
          <p:nvPr>
            <p:ph idx="1"/>
          </p:nvPr>
        </p:nvSpPr>
        <p:spPr>
          <a:xfrm>
            <a:off x="1043492" y="-460310"/>
            <a:ext cx="6777317" cy="4437993"/>
          </a:xfrm>
        </p:spPr>
        <p:txBody>
          <a:bodyPr anchor="ctr">
            <a:normAutofit/>
          </a:bodyPr>
          <a:lstStyle/>
          <a:p>
            <a:pPr marL="525780" indent="-457200">
              <a:buNone/>
            </a:pPr>
            <a:endParaRPr lang="en-US" dirty="0"/>
          </a:p>
          <a:p>
            <a:pPr marL="68580" indent="0">
              <a:buNone/>
            </a:pPr>
            <a:r>
              <a:rPr lang="en-US" dirty="0"/>
              <a:t>- To find Shortest Path on Weighted Graph.</a:t>
            </a:r>
          </a:p>
          <a:p>
            <a:pPr marL="68580" indent="0">
              <a:buNone/>
            </a:pPr>
            <a:endParaRPr lang="en-US"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22</a:t>
            </a:fld>
            <a:endParaRPr lang="en-US"/>
          </a:p>
        </p:txBody>
      </p:sp>
      <p:grpSp>
        <p:nvGrpSpPr>
          <p:cNvPr id="44" name="Group 43"/>
          <p:cNvGrpSpPr/>
          <p:nvPr/>
        </p:nvGrpSpPr>
        <p:grpSpPr>
          <a:xfrm>
            <a:off x="847549" y="1939835"/>
            <a:ext cx="6128017" cy="3925388"/>
            <a:chOff x="808360" y="1939834"/>
            <a:chExt cx="6497873" cy="4460965"/>
          </a:xfrm>
        </p:grpSpPr>
        <p:sp>
          <p:nvSpPr>
            <p:cNvPr id="5" name="Oval 4"/>
            <p:cNvSpPr/>
            <p:nvPr/>
          </p:nvSpPr>
          <p:spPr>
            <a:xfrm>
              <a:off x="2690950" y="1939834"/>
              <a:ext cx="1711234" cy="89480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Amritsar</a:t>
              </a:r>
            </a:p>
          </p:txBody>
        </p:sp>
        <p:grpSp>
          <p:nvGrpSpPr>
            <p:cNvPr id="43" name="Group 42"/>
            <p:cNvGrpSpPr/>
            <p:nvPr/>
          </p:nvGrpSpPr>
          <p:grpSpPr>
            <a:xfrm>
              <a:off x="808360" y="2254823"/>
              <a:ext cx="6497873" cy="4145976"/>
              <a:chOff x="808360" y="2254823"/>
              <a:chExt cx="6497873" cy="4145976"/>
            </a:xfrm>
          </p:grpSpPr>
          <p:sp>
            <p:nvSpPr>
              <p:cNvPr id="12" name="Oval 11"/>
              <p:cNvSpPr/>
              <p:nvPr/>
            </p:nvSpPr>
            <p:spPr>
              <a:xfrm>
                <a:off x="3412478" y="3530280"/>
                <a:ext cx="1524001" cy="89480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Delhi</a:t>
                </a:r>
              </a:p>
            </p:txBody>
          </p:sp>
          <p:grpSp>
            <p:nvGrpSpPr>
              <p:cNvPr id="42" name="Group 41"/>
              <p:cNvGrpSpPr/>
              <p:nvPr/>
            </p:nvGrpSpPr>
            <p:grpSpPr>
              <a:xfrm>
                <a:off x="808360" y="2254823"/>
                <a:ext cx="6497873" cy="4145976"/>
                <a:chOff x="808360" y="2254823"/>
                <a:chExt cx="6497873" cy="4145976"/>
              </a:xfrm>
            </p:grpSpPr>
            <p:sp>
              <p:nvSpPr>
                <p:cNvPr id="13" name="Oval 12"/>
                <p:cNvSpPr/>
                <p:nvPr/>
              </p:nvSpPr>
              <p:spPr>
                <a:xfrm>
                  <a:off x="5782232" y="2692037"/>
                  <a:ext cx="1524001" cy="89480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Agra</a:t>
                  </a:r>
                </a:p>
              </p:txBody>
            </p:sp>
            <p:sp>
              <p:nvSpPr>
                <p:cNvPr id="14" name="Oval 13"/>
                <p:cNvSpPr/>
                <p:nvPr/>
              </p:nvSpPr>
              <p:spPr>
                <a:xfrm>
                  <a:off x="5534807" y="4425086"/>
                  <a:ext cx="1524001" cy="89480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Bhopal</a:t>
                  </a:r>
                </a:p>
              </p:txBody>
            </p:sp>
            <p:sp>
              <p:nvSpPr>
                <p:cNvPr id="15" name="Oval 14"/>
                <p:cNvSpPr/>
                <p:nvPr/>
              </p:nvSpPr>
              <p:spPr>
                <a:xfrm>
                  <a:off x="3004457" y="5473337"/>
                  <a:ext cx="1696891" cy="92746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Mumbai</a:t>
                  </a:r>
                </a:p>
              </p:txBody>
            </p:sp>
            <p:sp>
              <p:nvSpPr>
                <p:cNvPr id="16" name="Oval 15"/>
                <p:cNvSpPr/>
                <p:nvPr/>
              </p:nvSpPr>
              <p:spPr>
                <a:xfrm>
                  <a:off x="808360" y="4294456"/>
                  <a:ext cx="1524001" cy="89480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Jaipur</a:t>
                  </a:r>
                </a:p>
              </p:txBody>
            </p:sp>
            <p:cxnSp>
              <p:nvCxnSpPr>
                <p:cNvPr id="18" name="Straight Connector 17"/>
                <p:cNvCxnSpPr>
                  <a:stCxn id="16" idx="0"/>
                  <a:endCxn id="5" idx="3"/>
                </p:cNvCxnSpPr>
                <p:nvPr/>
              </p:nvCxnSpPr>
              <p:spPr>
                <a:xfrm flipV="1">
                  <a:off x="1570361" y="2703599"/>
                  <a:ext cx="1371194" cy="1590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6"/>
                  <a:endCxn id="13" idx="1"/>
                </p:cNvCxnSpPr>
                <p:nvPr/>
              </p:nvCxnSpPr>
              <p:spPr>
                <a:xfrm>
                  <a:off x="4402184" y="2387237"/>
                  <a:ext cx="1603233" cy="435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4"/>
                  <a:endCxn id="14" idx="0"/>
                </p:cNvCxnSpPr>
                <p:nvPr/>
              </p:nvCxnSpPr>
              <p:spPr>
                <a:xfrm flipH="1">
                  <a:off x="6296808" y="3586843"/>
                  <a:ext cx="247425" cy="83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a:endCxn id="16" idx="6"/>
                </p:cNvCxnSpPr>
                <p:nvPr/>
              </p:nvCxnSpPr>
              <p:spPr>
                <a:xfrm flipH="1">
                  <a:off x="2332361" y="4294045"/>
                  <a:ext cx="1303302" cy="447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6"/>
                  <a:endCxn id="13" idx="3"/>
                </p:cNvCxnSpPr>
                <p:nvPr/>
              </p:nvCxnSpPr>
              <p:spPr>
                <a:xfrm flipV="1">
                  <a:off x="4936479" y="3455802"/>
                  <a:ext cx="1068938" cy="521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5"/>
                  <a:endCxn id="15" idx="2"/>
                </p:cNvCxnSpPr>
                <p:nvPr/>
              </p:nvCxnSpPr>
              <p:spPr>
                <a:xfrm>
                  <a:off x="2109176" y="5058221"/>
                  <a:ext cx="895281" cy="878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4" idx="3"/>
                </p:cNvCxnSpPr>
                <p:nvPr/>
              </p:nvCxnSpPr>
              <p:spPr>
                <a:xfrm flipV="1">
                  <a:off x="4701348" y="5188851"/>
                  <a:ext cx="1056644" cy="748217"/>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09176" y="3135084"/>
                  <a:ext cx="312906" cy="369332"/>
                </a:xfrm>
                <a:prstGeom prst="rect">
                  <a:avLst/>
                </a:prstGeom>
                <a:noFill/>
              </p:spPr>
              <p:txBody>
                <a:bodyPr wrap="none" rtlCol="0">
                  <a:spAutoFit/>
                </a:bodyPr>
                <a:lstStyle/>
                <a:p>
                  <a:r>
                    <a:rPr lang="en-US" dirty="0">
                      <a:solidFill>
                        <a:sysClr val="windowText" lastClr="000000"/>
                      </a:solidFill>
                    </a:rPr>
                    <a:t>4</a:t>
                  </a:r>
                </a:p>
              </p:txBody>
            </p:sp>
            <p:sp>
              <p:nvSpPr>
                <p:cNvPr id="36" name="TextBox 35"/>
                <p:cNvSpPr txBox="1"/>
                <p:nvPr/>
              </p:nvSpPr>
              <p:spPr>
                <a:xfrm>
                  <a:off x="4936479" y="2254823"/>
                  <a:ext cx="312906" cy="369332"/>
                </a:xfrm>
                <a:prstGeom prst="rect">
                  <a:avLst/>
                </a:prstGeom>
                <a:noFill/>
              </p:spPr>
              <p:txBody>
                <a:bodyPr wrap="none" rtlCol="0">
                  <a:spAutoFit/>
                </a:bodyPr>
                <a:lstStyle/>
                <a:p>
                  <a:r>
                    <a:rPr lang="en-US" dirty="0">
                      <a:solidFill>
                        <a:sysClr val="windowText" lastClr="000000"/>
                      </a:solidFill>
                    </a:rPr>
                    <a:t>1</a:t>
                  </a:r>
                </a:p>
              </p:txBody>
            </p:sp>
            <p:sp>
              <p:nvSpPr>
                <p:cNvPr id="37" name="TextBox 36"/>
                <p:cNvSpPr txBox="1"/>
                <p:nvPr/>
              </p:nvSpPr>
              <p:spPr>
                <a:xfrm>
                  <a:off x="2736200" y="4193187"/>
                  <a:ext cx="312906" cy="369332"/>
                </a:xfrm>
                <a:prstGeom prst="rect">
                  <a:avLst/>
                </a:prstGeom>
                <a:noFill/>
              </p:spPr>
              <p:txBody>
                <a:bodyPr wrap="none" rtlCol="0">
                  <a:spAutoFit/>
                </a:bodyPr>
                <a:lstStyle/>
                <a:p>
                  <a:r>
                    <a:rPr lang="en-US" dirty="0">
                      <a:solidFill>
                        <a:sysClr val="windowText" lastClr="000000"/>
                      </a:solidFill>
                    </a:rPr>
                    <a:t>2</a:t>
                  </a:r>
                </a:p>
              </p:txBody>
            </p:sp>
            <p:sp>
              <p:nvSpPr>
                <p:cNvPr id="38" name="TextBox 37"/>
                <p:cNvSpPr txBox="1"/>
                <p:nvPr/>
              </p:nvSpPr>
              <p:spPr>
                <a:xfrm>
                  <a:off x="2423294" y="5189262"/>
                  <a:ext cx="312906" cy="369332"/>
                </a:xfrm>
                <a:prstGeom prst="rect">
                  <a:avLst/>
                </a:prstGeom>
                <a:noFill/>
              </p:spPr>
              <p:txBody>
                <a:bodyPr wrap="none" rtlCol="0">
                  <a:spAutoFit/>
                </a:bodyPr>
                <a:lstStyle/>
                <a:p>
                  <a:r>
                    <a:rPr lang="en-US" dirty="0">
                      <a:solidFill>
                        <a:sysClr val="windowText" lastClr="000000"/>
                      </a:solidFill>
                    </a:rPr>
                    <a:t>8</a:t>
                  </a:r>
                </a:p>
              </p:txBody>
            </p:sp>
            <p:sp>
              <p:nvSpPr>
                <p:cNvPr id="39" name="TextBox 38"/>
                <p:cNvSpPr txBox="1"/>
                <p:nvPr/>
              </p:nvSpPr>
              <p:spPr>
                <a:xfrm>
                  <a:off x="5249385" y="3410929"/>
                  <a:ext cx="312906" cy="369332"/>
                </a:xfrm>
                <a:prstGeom prst="rect">
                  <a:avLst/>
                </a:prstGeom>
                <a:noFill/>
              </p:spPr>
              <p:txBody>
                <a:bodyPr wrap="none" rtlCol="0">
                  <a:spAutoFit/>
                </a:bodyPr>
                <a:lstStyle/>
                <a:p>
                  <a:r>
                    <a:rPr lang="en-US" dirty="0">
                      <a:solidFill>
                        <a:sysClr val="windowText" lastClr="000000"/>
                      </a:solidFill>
                    </a:rPr>
                    <a:t>1</a:t>
                  </a:r>
                </a:p>
              </p:txBody>
            </p:sp>
            <p:sp>
              <p:nvSpPr>
                <p:cNvPr id="40" name="TextBox 39"/>
                <p:cNvSpPr txBox="1"/>
                <p:nvPr/>
              </p:nvSpPr>
              <p:spPr>
                <a:xfrm>
                  <a:off x="6140355" y="3925124"/>
                  <a:ext cx="312906" cy="369332"/>
                </a:xfrm>
                <a:prstGeom prst="rect">
                  <a:avLst/>
                </a:prstGeom>
                <a:noFill/>
              </p:spPr>
              <p:txBody>
                <a:bodyPr wrap="none" rtlCol="0">
                  <a:spAutoFit/>
                </a:bodyPr>
                <a:lstStyle/>
                <a:p>
                  <a:r>
                    <a:rPr lang="en-US" dirty="0">
                      <a:solidFill>
                        <a:sysClr val="windowText" lastClr="000000"/>
                      </a:solidFill>
                    </a:rPr>
                    <a:t>2</a:t>
                  </a:r>
                </a:p>
              </p:txBody>
            </p:sp>
            <p:sp>
              <p:nvSpPr>
                <p:cNvPr id="41" name="TextBox 40"/>
                <p:cNvSpPr txBox="1"/>
                <p:nvPr/>
              </p:nvSpPr>
              <p:spPr>
                <a:xfrm>
                  <a:off x="5079869" y="5223356"/>
                  <a:ext cx="312906" cy="369332"/>
                </a:xfrm>
                <a:prstGeom prst="rect">
                  <a:avLst/>
                </a:prstGeom>
                <a:noFill/>
              </p:spPr>
              <p:txBody>
                <a:bodyPr wrap="none" rtlCol="0">
                  <a:spAutoFit/>
                </a:bodyPr>
                <a:lstStyle/>
                <a:p>
                  <a:r>
                    <a:rPr lang="en-US" dirty="0">
                      <a:solidFill>
                        <a:sysClr val="windowText" lastClr="000000"/>
                      </a:solidFill>
                    </a:rPr>
                    <a:t>3</a:t>
                  </a:r>
                </a:p>
              </p:txBody>
            </p:sp>
          </p:grpSp>
        </p:grpSp>
      </p:grpSp>
    </p:spTree>
    <p:extLst>
      <p:ext uri="{BB962C8B-B14F-4D97-AF65-F5344CB8AC3E}">
        <p14:creationId xmlns:p14="http://schemas.microsoft.com/office/powerpoint/2010/main" val="9345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Dijkstra’s Algorithm?</a:t>
            </a:r>
            <a:endParaRPr lang="en-US" sz="3200" dirty="0"/>
          </a:p>
        </p:txBody>
      </p:sp>
      <p:sp>
        <p:nvSpPr>
          <p:cNvPr id="3" name="Content Placeholder 2"/>
          <p:cNvSpPr>
            <a:spLocks noGrp="1"/>
          </p:cNvSpPr>
          <p:nvPr>
            <p:ph idx="1"/>
          </p:nvPr>
        </p:nvSpPr>
        <p:spPr>
          <a:xfrm>
            <a:off x="1260437" y="1282568"/>
            <a:ext cx="6777317" cy="4437993"/>
          </a:xfrm>
        </p:spPr>
        <p:txBody>
          <a:bodyPr anchor="ctr">
            <a:normAutofit/>
          </a:bodyPr>
          <a:lstStyle/>
          <a:p>
            <a:pPr marL="525780" indent="-457200">
              <a:buNone/>
            </a:pPr>
            <a:endParaRPr lang="en-US" dirty="0"/>
          </a:p>
          <a:p>
            <a:pPr marL="68580" indent="0">
              <a:buFontTx/>
              <a:buChar char="-"/>
            </a:pPr>
            <a:r>
              <a:rPr lang="en-US" dirty="0"/>
              <a:t>Adjacency List</a:t>
            </a:r>
          </a:p>
          <a:p>
            <a:pPr marL="68580" indent="0">
              <a:buNone/>
            </a:pPr>
            <a:r>
              <a:rPr lang="en-US" dirty="0"/>
              <a:t> </a:t>
            </a:r>
            <a:r>
              <a:rPr lang="en-US" b="1" dirty="0"/>
              <a:t>Keys</a:t>
            </a:r>
            <a:r>
              <a:rPr lang="en-US" dirty="0"/>
              <a:t>		 </a:t>
            </a:r>
            <a:r>
              <a:rPr lang="en-US" b="1" dirty="0"/>
              <a:t>Values</a:t>
            </a:r>
          </a:p>
          <a:p>
            <a:pPr marL="68580" indent="0">
              <a:buNone/>
            </a:pPr>
            <a:r>
              <a:rPr lang="en-US" dirty="0"/>
              <a:t> Amritsar  -&gt; (Delhi,1) (Jaipur,1)</a:t>
            </a:r>
          </a:p>
          <a:p>
            <a:pPr marL="68580" indent="0">
              <a:buNone/>
            </a:pPr>
            <a:r>
              <a:rPr lang="en-US" dirty="0"/>
              <a:t> Jaipur     -&gt; (Delhi,2) (Mumbai,8)</a:t>
            </a:r>
          </a:p>
          <a:p>
            <a:pPr marL="68580" indent="0">
              <a:buNone/>
            </a:pPr>
            <a:r>
              <a:rPr lang="en-US" dirty="0"/>
              <a:t> Mumbai -&gt; (Bhopal,3) (Jaipur, 8)</a:t>
            </a:r>
          </a:p>
          <a:p>
            <a:pPr marL="68580" indent="0">
              <a:buFontTx/>
              <a:buChar char="-"/>
            </a:pPr>
            <a:endParaRPr lang="en-US" dirty="0"/>
          </a:p>
          <a:p>
            <a:pPr marL="68580" indent="0">
              <a:buNone/>
            </a:pPr>
            <a:r>
              <a:rPr lang="en-US" dirty="0"/>
              <a:t> Keys -&gt; string</a:t>
            </a:r>
          </a:p>
          <a:p>
            <a:pPr marL="68580" indent="0">
              <a:buNone/>
            </a:pPr>
            <a:r>
              <a:rPr lang="en-US" dirty="0"/>
              <a:t> Values -&gt; list of pair(String, distance)</a:t>
            </a:r>
          </a:p>
          <a:p>
            <a:pPr marL="68580" indent="0">
              <a:buNone/>
            </a:pPr>
            <a:endParaRPr lang="en-US"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23</a:t>
            </a:fld>
            <a:endParaRPr lang="en-US"/>
          </a:p>
        </p:txBody>
      </p:sp>
      <mc:AlternateContent xmlns:mc="http://schemas.openxmlformats.org/markup-compatibility/2006" xmlns:p14="http://schemas.microsoft.com/office/powerpoint/2010/main">
        <mc:Choice Requires="p14">
          <p:contentPart p14:bwMode="auto" r:id="rId3">
            <p14:nvContentPartPr>
              <p14:cNvPr id="161" name="Ink 160">
                <a:extLst>
                  <a:ext uri="{FF2B5EF4-FFF2-40B4-BE49-F238E27FC236}">
                    <a16:creationId xmlns:a16="http://schemas.microsoft.com/office/drawing/2014/main" id="{0F79399A-67C8-B64F-A934-943A56788AA1}"/>
                  </a:ext>
                </a:extLst>
              </p14:cNvPr>
              <p14:cNvContentPartPr/>
              <p14:nvPr/>
            </p14:nvContentPartPr>
            <p14:xfrm>
              <a:off x="6117301" y="3891576"/>
              <a:ext cx="360" cy="360"/>
            </p14:xfrm>
          </p:contentPart>
        </mc:Choice>
        <mc:Fallback xmlns="">
          <p:pic>
            <p:nvPicPr>
              <p:cNvPr id="161" name="Ink 160">
                <a:extLst>
                  <a:ext uri="{FF2B5EF4-FFF2-40B4-BE49-F238E27FC236}">
                    <a16:creationId xmlns:a16="http://schemas.microsoft.com/office/drawing/2014/main" id="{0F79399A-67C8-B64F-A934-943A56788AA1}"/>
                  </a:ext>
                </a:extLst>
              </p:cNvPr>
              <p:cNvPicPr/>
              <p:nvPr/>
            </p:nvPicPr>
            <p:blipFill>
              <a:blip r:embed="rId4"/>
              <a:stretch>
                <a:fillRect/>
              </a:stretch>
            </p:blipFill>
            <p:spPr>
              <a:xfrm>
                <a:off x="6102181" y="3876456"/>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 name="Ink 183">
                <a:extLst>
                  <a:ext uri="{FF2B5EF4-FFF2-40B4-BE49-F238E27FC236}">
                    <a16:creationId xmlns:a16="http://schemas.microsoft.com/office/drawing/2014/main" id="{D1EC2CF2-F514-D247-8C63-750B4AA36887}"/>
                  </a:ext>
                </a:extLst>
              </p14:cNvPr>
              <p14:cNvContentPartPr/>
              <p14:nvPr/>
            </p14:nvContentPartPr>
            <p14:xfrm>
              <a:off x="948781" y="1769919"/>
              <a:ext cx="6287388" cy="1358097"/>
            </p14:xfrm>
          </p:contentPart>
        </mc:Choice>
        <mc:Fallback xmlns="">
          <p:pic>
            <p:nvPicPr>
              <p:cNvPr id="184" name="Ink 183">
                <a:extLst>
                  <a:ext uri="{FF2B5EF4-FFF2-40B4-BE49-F238E27FC236}">
                    <a16:creationId xmlns:a16="http://schemas.microsoft.com/office/drawing/2014/main" id="{D1EC2CF2-F514-D247-8C63-750B4AA36887}"/>
                  </a:ext>
                </a:extLst>
              </p:cNvPr>
              <p:cNvPicPr/>
              <p:nvPr/>
            </p:nvPicPr>
            <p:blipFill>
              <a:blip r:embed="rId6"/>
              <a:stretch>
                <a:fillRect/>
              </a:stretch>
            </p:blipFill>
            <p:spPr>
              <a:xfrm>
                <a:off x="933301" y="1754793"/>
                <a:ext cx="6317988" cy="1388709"/>
              </a:xfrm>
              <a:prstGeom prst="rect">
                <a:avLst/>
              </a:prstGeom>
            </p:spPr>
          </p:pic>
        </mc:Fallback>
      </mc:AlternateContent>
    </p:spTree>
    <p:extLst>
      <p:ext uri="{BB962C8B-B14F-4D97-AF65-F5344CB8AC3E}">
        <p14:creationId xmlns:p14="http://schemas.microsoft.com/office/powerpoint/2010/main" val="9345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Thank You!</a:t>
            </a:r>
          </a:p>
        </p:txBody>
      </p:sp>
      <p:sp>
        <p:nvSpPr>
          <p:cNvPr id="7" name="Text Placeholder 6"/>
          <p:cNvSpPr>
            <a:spLocks noGrp="1"/>
          </p:cNvSpPr>
          <p:nvPr>
            <p:ph type="body" sz="half" idx="2"/>
          </p:nvPr>
        </p:nvSpPr>
        <p:spPr/>
        <p:txBody>
          <a:bodyPr/>
          <a:lstStyle/>
          <a:p>
            <a:r>
              <a:rPr lang="en-US" dirty="0" err="1">
                <a:solidFill>
                  <a:schemeClr val="tx2"/>
                </a:solidFill>
              </a:rPr>
              <a:t>Kartik</a:t>
            </a:r>
            <a:r>
              <a:rPr lang="en-US" dirty="0">
                <a:solidFill>
                  <a:schemeClr val="tx2"/>
                </a:solidFill>
              </a:rPr>
              <a:t> </a:t>
            </a:r>
            <a:r>
              <a:rPr lang="en-US" dirty="0" err="1">
                <a:solidFill>
                  <a:schemeClr val="tx2"/>
                </a:solidFill>
              </a:rPr>
              <a:t>Mathur</a:t>
            </a:r>
            <a:endParaRPr lang="en-US" dirty="0">
              <a:solidFill>
                <a:schemeClr val="tx2"/>
              </a:solidFill>
            </a:endParaRPr>
          </a:p>
          <a:p>
            <a:endParaRPr lang="en-US" dirty="0">
              <a:solidFill>
                <a:schemeClr val="tx2"/>
              </a:solidFill>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24</a:t>
            </a:fld>
            <a:endParaRPr lang="en-US" dirty="0"/>
          </a:p>
        </p:txBody>
      </p:sp>
      <p:sp>
        <p:nvSpPr>
          <p:cNvPr id="2" name="Picture Placeholder 1"/>
          <p:cNvSpPr>
            <a:spLocks noGrp="1"/>
          </p:cNvSpPr>
          <p:nvPr>
            <p:ph type="pic" idx="1"/>
          </p:nvPr>
        </p:nvSpPr>
        <p:spPr/>
      </p:sp>
      <p:pic>
        <p:nvPicPr>
          <p:cNvPr id="8" name="Picture Placeholder 7" descr="Launchapd.png"/>
          <p:cNvPicPr>
            <a:picLocks noChangeAspect="1"/>
          </p:cNvPicPr>
          <p:nvPr/>
        </p:nvPicPr>
        <p:blipFill>
          <a:blip r:embed="rId2">
            <a:extLst>
              <a:ext uri="{28A0092B-C50C-407E-A947-70E740481C1C}">
                <a14:useLocalDpi xmlns:a14="http://schemas.microsoft.com/office/drawing/2010/main" val="0"/>
              </a:ext>
            </a:extLst>
          </a:blip>
          <a:srcRect l="12309" r="12309"/>
          <a:stretch>
            <a:fillRect/>
          </a:stretch>
        </p:blipFill>
        <p:spPr>
          <a:xfrm>
            <a:off x="1005208" y="693795"/>
            <a:ext cx="3359623" cy="5468112"/>
          </a:xfrm>
          <a:prstGeom prst="rect">
            <a:avLst/>
          </a:prstGeom>
        </p:spPr>
      </p:pic>
    </p:spTree>
    <p:extLst>
      <p:ext uri="{BB962C8B-B14F-4D97-AF65-F5344CB8AC3E}">
        <p14:creationId xmlns:p14="http://schemas.microsoft.com/office/powerpoint/2010/main" val="14394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Graphs</a:t>
            </a:r>
            <a:endParaRPr lang="en-US" sz="3200"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3</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2788111048"/>
              </p:ext>
            </p:extLst>
          </p:nvPr>
        </p:nvGraphicFramePr>
        <p:xfrm>
          <a:off x="2201335" y="2740819"/>
          <a:ext cx="5219700" cy="2335212"/>
        </p:xfrm>
        <a:graphic>
          <a:graphicData uri="http://schemas.openxmlformats.org/presentationml/2006/ole">
            <mc:AlternateContent xmlns:mc="http://schemas.openxmlformats.org/markup-compatibility/2006">
              <mc:Choice xmlns:v="urn:schemas-microsoft-com:vml" Requires="v">
                <p:oleObj spid="_x0000_s1101" name="Photo Editor Photo" r:id="rId4" imgW="5219048" imgH="2828571" progId="">
                  <p:embed/>
                </p:oleObj>
              </mc:Choice>
              <mc:Fallback>
                <p:oleObj name="Photo Editor Photo" r:id="rId4" imgW="5219048" imgH="2828571" progId="">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335" y="2740819"/>
                        <a:ext cx="5219700" cy="233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a:spLocks noGrp="1"/>
          </p:cNvSpPr>
          <p:nvPr>
            <p:ph idx="1"/>
          </p:nvPr>
        </p:nvSpPr>
        <p:spPr>
          <a:xfrm>
            <a:off x="1043492" y="1394636"/>
            <a:ext cx="7024742" cy="1346183"/>
          </a:xfrm>
        </p:spPr>
        <p:txBody>
          <a:bodyPr anchor="ctr">
            <a:noAutofit/>
          </a:bodyPr>
          <a:lstStyle/>
          <a:p>
            <a:pPr marL="525780" indent="-457200">
              <a:buNone/>
            </a:pPr>
            <a:r>
              <a:rPr lang="en-US" sz="1800" dirty="0"/>
              <a:t>       Graph is a data structure that can be represented as a finite set of </a:t>
            </a:r>
            <a:r>
              <a:rPr lang="en-US" sz="1800" b="1" dirty="0"/>
              <a:t>nodes</a:t>
            </a:r>
            <a:r>
              <a:rPr lang="en-US" sz="1800" dirty="0"/>
              <a:t> and </a:t>
            </a:r>
            <a:r>
              <a:rPr lang="en-US" sz="1800" b="1" dirty="0"/>
              <a:t>edges</a:t>
            </a:r>
            <a:r>
              <a:rPr lang="en-US" sz="1800" dirty="0"/>
              <a:t>. </a:t>
            </a:r>
            <a:r>
              <a:rPr lang="en-US" sz="1800" b="1" dirty="0"/>
              <a:t>Nodes </a:t>
            </a:r>
            <a:r>
              <a:rPr lang="en-US" sz="1800" dirty="0"/>
              <a:t>are called as </a:t>
            </a:r>
            <a:r>
              <a:rPr lang="en-US" sz="1800" b="1" dirty="0"/>
              <a:t>vertices </a:t>
            </a:r>
            <a:r>
              <a:rPr lang="en-US" sz="1800" dirty="0"/>
              <a:t>and </a:t>
            </a:r>
            <a:r>
              <a:rPr lang="en-US" sz="1800" b="1" dirty="0"/>
              <a:t>edges</a:t>
            </a:r>
            <a:r>
              <a:rPr lang="en-US" sz="1800" dirty="0"/>
              <a:t> are used to connect two vertices.</a:t>
            </a:r>
          </a:p>
        </p:txBody>
      </p:sp>
      <p:sp>
        <p:nvSpPr>
          <p:cNvPr id="8" name="Content Placeholder 2"/>
          <p:cNvSpPr txBox="1">
            <a:spLocks/>
          </p:cNvSpPr>
          <p:nvPr/>
        </p:nvSpPr>
        <p:spPr>
          <a:xfrm>
            <a:off x="1043489" y="4872446"/>
            <a:ext cx="7316739" cy="1058091"/>
          </a:xfrm>
          <a:prstGeom prst="rect">
            <a:avLst/>
          </a:prstGeom>
        </p:spPr>
        <p:txBody>
          <a:bodyPr vert="horz" lIns="91440" tIns="45720" rIns="91440" bIns="45720" rtlCol="0" anchor="ctr">
            <a:noAutofit/>
          </a:bodyPr>
          <a:lstStyle/>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2" pitchFamily="18" charset="2"/>
              <a:buNone/>
              <a:tabLst/>
              <a:defRPr/>
            </a:pPr>
            <a:r>
              <a:rPr lang="en-US" dirty="0">
                <a:solidFill>
                  <a:schemeClr val="tx2"/>
                </a:solidFill>
              </a:rPr>
              <a:t>Examples : Used in Google Maps, Social Networking sites,  	      sending packets through various servers.</a:t>
            </a:r>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20297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Terminology</a:t>
            </a:r>
            <a:endParaRPr lang="en-US" sz="3200" dirty="0"/>
          </a:p>
        </p:txBody>
      </p:sp>
      <p:sp>
        <p:nvSpPr>
          <p:cNvPr id="3" name="Content Placeholder 2"/>
          <p:cNvSpPr>
            <a:spLocks noGrp="1"/>
          </p:cNvSpPr>
          <p:nvPr>
            <p:ph idx="1"/>
          </p:nvPr>
        </p:nvSpPr>
        <p:spPr>
          <a:xfrm>
            <a:off x="1043492" y="1394636"/>
            <a:ext cx="6777317" cy="4437993"/>
          </a:xfrm>
        </p:spPr>
        <p:txBody>
          <a:bodyPr anchor="ctr">
            <a:normAutofit/>
          </a:bodyPr>
          <a:lstStyle/>
          <a:p>
            <a:pPr marL="525780" indent="-457200">
              <a:buFont typeface="+mj-lt"/>
              <a:buAutoNum type="arabicPeriod"/>
            </a:pPr>
            <a:r>
              <a:rPr lang="en-US" dirty="0"/>
              <a:t>Adjacent Vertices</a:t>
            </a:r>
          </a:p>
          <a:p>
            <a:pPr marL="525780" indent="-457200">
              <a:buFont typeface="+mj-lt"/>
              <a:buAutoNum type="arabicPeriod"/>
            </a:pPr>
            <a:r>
              <a:rPr lang="en-US" dirty="0"/>
              <a:t>Degree</a:t>
            </a:r>
          </a:p>
          <a:p>
            <a:pPr marL="525780" indent="-457200">
              <a:buFont typeface="+mj-lt"/>
              <a:buAutoNum type="arabicPeriod"/>
            </a:pPr>
            <a:r>
              <a:rPr lang="en-US" dirty="0"/>
              <a:t>Path</a:t>
            </a:r>
          </a:p>
          <a:p>
            <a:pPr marL="525780" indent="-457200">
              <a:buFont typeface="+mj-lt"/>
              <a:buAutoNum type="arabicPeriod"/>
            </a:pPr>
            <a:r>
              <a:rPr lang="en-US" dirty="0"/>
              <a:t>Connected Graph</a:t>
            </a:r>
          </a:p>
          <a:p>
            <a:pPr marL="525780" indent="-457200">
              <a:buFont typeface="+mj-lt"/>
              <a:buAutoNum type="arabicPeriod"/>
            </a:pPr>
            <a:r>
              <a:rPr lang="en-US" dirty="0"/>
              <a:t>Subgraph</a:t>
            </a:r>
          </a:p>
          <a:p>
            <a:pPr marL="525780" indent="-457200">
              <a:buFont typeface="+mj-lt"/>
              <a:buAutoNum type="arabicPeriod"/>
            </a:pPr>
            <a:r>
              <a:rPr lang="en-US" dirty="0"/>
              <a:t>Connected Components</a:t>
            </a:r>
          </a:p>
          <a:p>
            <a:pPr marL="525780" indent="-457200">
              <a:buFont typeface="+mj-lt"/>
              <a:buAutoNum type="arabicPeriod"/>
            </a:pPr>
            <a:r>
              <a:rPr lang="en-US" dirty="0"/>
              <a:t>Tree</a:t>
            </a:r>
          </a:p>
          <a:p>
            <a:pPr marL="525780" indent="-457200">
              <a:buFont typeface="+mj-lt"/>
              <a:buAutoNum type="arabicPeriod"/>
            </a:pPr>
            <a:r>
              <a:rPr lang="en-US" dirty="0"/>
              <a:t>Forest</a:t>
            </a:r>
          </a:p>
          <a:p>
            <a:pPr marL="525780" indent="-457200">
              <a:buFont typeface="+mj-lt"/>
              <a:buAutoNum type="arabicPeriod"/>
            </a:pPr>
            <a:r>
              <a:rPr lang="en-US" dirty="0"/>
              <a:t>Spanning Tree</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4</a:t>
            </a:fld>
            <a:endParaRPr lang="en-US"/>
          </a:p>
        </p:txBody>
      </p:sp>
    </p:spTree>
    <p:extLst>
      <p:ext uri="{BB962C8B-B14F-4D97-AF65-F5344CB8AC3E}">
        <p14:creationId xmlns:p14="http://schemas.microsoft.com/office/powerpoint/2010/main" val="17817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Un-Weighted Graphs?</a:t>
            </a:r>
            <a:endParaRPr lang="en-US" sz="3200"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5</a:t>
            </a:fld>
            <a:endParaRPr lang="en-US"/>
          </a:p>
        </p:txBody>
      </p:sp>
      <p:sp>
        <p:nvSpPr>
          <p:cNvPr id="8" name="Content Placeholder 2"/>
          <p:cNvSpPr txBox="1">
            <a:spLocks/>
          </p:cNvSpPr>
          <p:nvPr/>
        </p:nvSpPr>
        <p:spPr>
          <a:xfrm>
            <a:off x="990727" y="1985559"/>
            <a:ext cx="7077508" cy="3553097"/>
          </a:xfrm>
          <a:prstGeom prst="rect">
            <a:avLst/>
          </a:prstGeom>
        </p:spPr>
        <p:txBody>
          <a:bodyPr vert="horz" lIns="91440" tIns="45720" rIns="91440" bIns="45720" rtlCol="0" anchor="ctr">
            <a:noAutofit/>
          </a:bodyPr>
          <a:lstStyle/>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r>
              <a:rPr lang="en-US" sz="2000" dirty="0">
                <a:solidFill>
                  <a:schemeClr val="tx2"/>
                </a:solidFill>
              </a:rPr>
              <a:t>Each edge may or may not carry some weight.</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endParaRPr lang="en-US" sz="2000" dirty="0">
              <a:solidFill>
                <a:schemeClr val="tx2"/>
              </a:solidFill>
            </a:endParaRP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r>
              <a:rPr lang="en-US" sz="2000" dirty="0">
                <a:solidFill>
                  <a:schemeClr val="tx2"/>
                </a:solidFill>
              </a:rPr>
              <a:t>Types of Edges : </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Arial" pitchFamily="34" charset="0"/>
              <a:buChar char="•"/>
              <a:tabLst/>
              <a:defRPr/>
            </a:pPr>
            <a:r>
              <a:rPr lang="en-US" sz="2000" dirty="0">
                <a:solidFill>
                  <a:schemeClr val="tx2"/>
                </a:solidFill>
              </a:rPr>
              <a:t>Undirected Edges</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Arial" pitchFamily="34" charset="0"/>
              <a:buChar char="•"/>
              <a:tabLst/>
              <a:defRPr/>
            </a:pPr>
            <a:r>
              <a:rPr lang="en-US" sz="2000" dirty="0">
                <a:solidFill>
                  <a:schemeClr val="tx2"/>
                </a:solidFill>
              </a:rPr>
              <a:t>Directed Edges</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2" pitchFamily="18" charset="2"/>
              <a:buNone/>
              <a:tabLst/>
              <a:defRPr/>
            </a:pPr>
            <a:endParaRPr kumimoji="0" lang="en-US" sz="2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20297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Weighted Graphs?</a:t>
            </a:r>
            <a:endParaRPr lang="en-US" sz="3200"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6</a:t>
            </a:fld>
            <a:endParaRPr lang="en-US"/>
          </a:p>
        </p:txBody>
      </p:sp>
      <p:sp>
        <p:nvSpPr>
          <p:cNvPr id="8" name="Content Placeholder 2"/>
          <p:cNvSpPr txBox="1">
            <a:spLocks/>
          </p:cNvSpPr>
          <p:nvPr/>
        </p:nvSpPr>
        <p:spPr>
          <a:xfrm>
            <a:off x="990727" y="1985559"/>
            <a:ext cx="7077508" cy="3553097"/>
          </a:xfrm>
          <a:prstGeom prst="rect">
            <a:avLst/>
          </a:prstGeom>
        </p:spPr>
        <p:txBody>
          <a:bodyPr vert="horz" lIns="91440" tIns="45720" rIns="91440" bIns="45720" rtlCol="0" anchor="ctr">
            <a:noAutofit/>
          </a:bodyPr>
          <a:lstStyle/>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r>
              <a:rPr lang="en-US" sz="2000" dirty="0">
                <a:solidFill>
                  <a:schemeClr val="tx2"/>
                </a:solidFill>
              </a:rPr>
              <a:t>Each edge carry some weight.</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endParaRPr lang="en-US" sz="2000" dirty="0">
              <a:solidFill>
                <a:schemeClr val="tx2"/>
              </a:solidFill>
            </a:endParaRP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pitchFamily="2" charset="2"/>
              <a:buChar char="Ø"/>
              <a:tabLst/>
              <a:defRPr/>
            </a:pPr>
            <a:r>
              <a:rPr lang="en-US" sz="2000" dirty="0">
                <a:solidFill>
                  <a:schemeClr val="tx2"/>
                </a:solidFill>
              </a:rPr>
              <a:t>Types of Edges : </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Arial" pitchFamily="34" charset="0"/>
              <a:buChar char="•"/>
              <a:tabLst/>
              <a:defRPr/>
            </a:pPr>
            <a:r>
              <a:rPr lang="en-US" sz="2000" u="sng" dirty="0">
                <a:solidFill>
                  <a:schemeClr val="tx2"/>
                </a:solidFill>
              </a:rPr>
              <a:t>Undirected Weighted edges</a:t>
            </a:r>
          </a:p>
          <a:p>
            <a:pPr marL="525780" marR="0" lvl="0" indent="-457200" algn="l" defTabSz="914400" rtl="0" eaLnBrk="1" fontAlgn="auto" latinLnBrk="0" hangingPunct="1">
              <a:lnSpc>
                <a:spcPct val="100000"/>
              </a:lnSpc>
              <a:spcBef>
                <a:spcPct val="20000"/>
              </a:spcBef>
              <a:spcAft>
                <a:spcPts val="0"/>
              </a:spcAft>
              <a:buClr>
                <a:schemeClr val="accent1"/>
              </a:buClr>
              <a:buSzPct val="76000"/>
              <a:tabLst/>
              <a:defRPr/>
            </a:pPr>
            <a:r>
              <a:rPr lang="en-US" sz="2000" dirty="0">
                <a:solidFill>
                  <a:schemeClr val="tx2"/>
                </a:solidFill>
              </a:rPr>
              <a:t>	-A simple network of friends or bidirectional roads.</a:t>
            </a:r>
          </a:p>
          <a:p>
            <a:pPr marL="525780" marR="0" lvl="0" indent="-457200" algn="l" defTabSz="914400" rtl="0" eaLnBrk="1" fontAlgn="auto" latinLnBrk="0" hangingPunct="1">
              <a:lnSpc>
                <a:spcPct val="100000"/>
              </a:lnSpc>
              <a:spcBef>
                <a:spcPct val="20000"/>
              </a:spcBef>
              <a:spcAft>
                <a:spcPts val="0"/>
              </a:spcAft>
              <a:buClr>
                <a:schemeClr val="accent1"/>
              </a:buClr>
              <a:buSzPct val="76000"/>
              <a:tabLst/>
              <a:defRPr/>
            </a:pPr>
            <a:endParaRPr lang="en-US" sz="2000" dirty="0">
              <a:solidFill>
                <a:schemeClr val="tx2"/>
              </a:solidFill>
            </a:endParaRP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Arial" pitchFamily="34" charset="0"/>
              <a:buChar char="•"/>
              <a:tabLst/>
              <a:defRPr/>
            </a:pPr>
            <a:r>
              <a:rPr lang="en-US" sz="2000" dirty="0">
                <a:solidFill>
                  <a:schemeClr val="tx2"/>
                </a:solidFill>
              </a:rPr>
              <a:t>Directed Weighted edges</a:t>
            </a:r>
          </a:p>
          <a:p>
            <a:pPr marL="525780" marR="0" lvl="0" indent="-457200" algn="l" defTabSz="914400" rtl="0" eaLnBrk="1" fontAlgn="auto" latinLnBrk="0" hangingPunct="1">
              <a:lnSpc>
                <a:spcPct val="100000"/>
              </a:lnSpc>
              <a:spcBef>
                <a:spcPct val="20000"/>
              </a:spcBef>
              <a:spcAft>
                <a:spcPts val="0"/>
              </a:spcAft>
              <a:buClr>
                <a:schemeClr val="accent1"/>
              </a:buClr>
              <a:buSzPct val="76000"/>
              <a:tabLst/>
              <a:defRPr/>
            </a:pPr>
            <a:r>
              <a:rPr lang="en-US" sz="2000" dirty="0">
                <a:solidFill>
                  <a:schemeClr val="tx2"/>
                </a:solidFill>
              </a:rPr>
              <a:t>	- One way road.</a:t>
            </a:r>
          </a:p>
          <a:p>
            <a:pPr marL="525780" marR="0" lvl="0" indent="-457200" algn="l" defTabSz="914400" rtl="0" eaLnBrk="1" fontAlgn="auto" latinLnBrk="0" hangingPunct="1">
              <a:lnSpc>
                <a:spcPct val="100000"/>
              </a:lnSpc>
              <a:spcBef>
                <a:spcPct val="20000"/>
              </a:spcBef>
              <a:spcAft>
                <a:spcPts val="0"/>
              </a:spcAft>
              <a:buClr>
                <a:schemeClr val="accent1"/>
              </a:buClr>
              <a:buSzPct val="76000"/>
              <a:tabLst/>
              <a:defRPr/>
            </a:pPr>
            <a:endParaRPr lang="en-US" sz="2000" dirty="0">
              <a:solidFill>
                <a:schemeClr val="tx2"/>
              </a:solidFill>
            </a:endParaRP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Arial" pitchFamily="34" charset="0"/>
              <a:buChar char="•"/>
              <a:tabLst/>
              <a:defRPr/>
            </a:pPr>
            <a:r>
              <a:rPr lang="en-US" sz="2000" u="sng" dirty="0">
                <a:solidFill>
                  <a:schemeClr val="tx2"/>
                </a:solidFill>
              </a:rPr>
              <a:t>Bi-directional Weighted edges</a:t>
            </a:r>
          </a:p>
          <a:p>
            <a:pPr marL="525780" marR="0" lvl="0" indent="-457200" algn="l" defTabSz="914400" rtl="0" eaLnBrk="1" fontAlgn="auto" latinLnBrk="0" hangingPunct="1">
              <a:lnSpc>
                <a:spcPct val="100000"/>
              </a:lnSpc>
              <a:spcBef>
                <a:spcPct val="20000"/>
              </a:spcBef>
              <a:spcAft>
                <a:spcPts val="0"/>
              </a:spcAft>
              <a:buClr>
                <a:schemeClr val="accent1"/>
              </a:buClr>
              <a:buSzPct val="76000"/>
              <a:tabLst/>
              <a:defRPr/>
            </a:pPr>
            <a:r>
              <a:rPr lang="en-US" sz="2000" dirty="0">
                <a:solidFill>
                  <a:schemeClr val="tx2"/>
                </a:solidFill>
              </a:rPr>
              <a:t>	- Flight Fares, Two way trips with different costs.</a:t>
            </a:r>
          </a:p>
          <a:p>
            <a:pPr marL="525780" marR="0" lvl="0" indent="-457200" algn="l" defTabSz="914400" rtl="0" eaLnBrk="1" fontAlgn="auto" latinLnBrk="0" hangingPunct="1">
              <a:lnSpc>
                <a:spcPct val="100000"/>
              </a:lnSpc>
              <a:spcBef>
                <a:spcPct val="20000"/>
              </a:spcBef>
              <a:spcAft>
                <a:spcPts val="0"/>
              </a:spcAft>
              <a:buClr>
                <a:schemeClr val="accent1"/>
              </a:buClr>
              <a:buSzPct val="76000"/>
              <a:buFont typeface="Wingdings 2" pitchFamily="18" charset="2"/>
              <a:buNone/>
              <a:tabLst/>
              <a:defRPr/>
            </a:pPr>
            <a:endParaRPr kumimoji="0" lang="en-US" sz="2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20297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Number of edges </a:t>
            </a:r>
            <a:endParaRPr lang="en-US" sz="3200" dirty="0"/>
          </a:p>
        </p:txBody>
      </p:sp>
      <p:sp>
        <p:nvSpPr>
          <p:cNvPr id="3" name="Content Placeholder 2"/>
          <p:cNvSpPr>
            <a:spLocks noGrp="1"/>
          </p:cNvSpPr>
          <p:nvPr>
            <p:ph idx="1"/>
          </p:nvPr>
        </p:nvSpPr>
        <p:spPr>
          <a:xfrm>
            <a:off x="1043492" y="1394636"/>
            <a:ext cx="6777317" cy="4437993"/>
          </a:xfrm>
        </p:spPr>
        <p:txBody>
          <a:bodyPr anchor="ctr">
            <a:normAutofit/>
          </a:bodyPr>
          <a:lstStyle/>
          <a:p>
            <a:pPr marL="525780" indent="-457200">
              <a:buFont typeface="+mj-lt"/>
              <a:buAutoNum type="arabicPeriod"/>
            </a:pPr>
            <a:r>
              <a:rPr lang="en-US" dirty="0"/>
              <a:t>Complete Graph O(n^2)</a:t>
            </a:r>
          </a:p>
          <a:p>
            <a:pPr marL="525780" indent="-457200">
              <a:buFont typeface="+mj-lt"/>
              <a:buAutoNum type="arabicPeriod"/>
            </a:pPr>
            <a:r>
              <a:rPr lang="en-US" dirty="0"/>
              <a:t>Connected Graph</a:t>
            </a:r>
          </a:p>
          <a:p>
            <a:pPr marL="525780" indent="-457200">
              <a:buFont typeface="+mj-lt"/>
              <a:buAutoNum type="arabicPeriod"/>
            </a:pPr>
            <a:r>
              <a:rPr lang="en-US" dirty="0"/>
              <a:t>Tree</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7</a:t>
            </a:fld>
            <a:endParaRPr lang="en-US"/>
          </a:p>
        </p:txBody>
      </p:sp>
      <mc:AlternateContent xmlns:mc="http://schemas.openxmlformats.org/markup-compatibility/2006" xmlns:p14="http://schemas.microsoft.com/office/powerpoint/2010/main">
        <mc:Choice Requires="p14">
          <p:contentPart p14:bwMode="auto" r:id="rId3">
            <p14:nvContentPartPr>
              <p14:cNvPr id="109" name="Ink 108">
                <a:extLst>
                  <a:ext uri="{FF2B5EF4-FFF2-40B4-BE49-F238E27FC236}">
                    <a16:creationId xmlns:a16="http://schemas.microsoft.com/office/drawing/2014/main" id="{7448F6D1-668D-4D41-AD05-930229D1224E}"/>
                  </a:ext>
                </a:extLst>
              </p14:cNvPr>
              <p14:cNvContentPartPr/>
              <p14:nvPr/>
            </p14:nvContentPartPr>
            <p14:xfrm>
              <a:off x="2472480" y="4067403"/>
              <a:ext cx="198720" cy="233280"/>
            </p14:xfrm>
          </p:contentPart>
        </mc:Choice>
        <mc:Fallback xmlns="">
          <p:pic>
            <p:nvPicPr>
              <p:cNvPr id="109" name="Ink 108">
                <a:extLst>
                  <a:ext uri="{FF2B5EF4-FFF2-40B4-BE49-F238E27FC236}">
                    <a16:creationId xmlns:a16="http://schemas.microsoft.com/office/drawing/2014/main" id="{7448F6D1-668D-4D41-AD05-930229D1224E}"/>
                  </a:ext>
                </a:extLst>
              </p:cNvPr>
              <p:cNvPicPr/>
              <p:nvPr/>
            </p:nvPicPr>
            <p:blipFill>
              <a:blip r:embed="rId4"/>
              <a:stretch>
                <a:fillRect/>
              </a:stretch>
            </p:blipFill>
            <p:spPr>
              <a:xfrm>
                <a:off x="2457360" y="4052283"/>
                <a:ext cx="229320" cy="263520"/>
              </a:xfrm>
              <a:prstGeom prst="rect">
                <a:avLst/>
              </a:prstGeom>
            </p:spPr>
          </p:pic>
        </mc:Fallback>
      </mc:AlternateContent>
    </p:spTree>
    <p:extLst>
      <p:ext uri="{BB962C8B-B14F-4D97-AF65-F5344CB8AC3E}">
        <p14:creationId xmlns:p14="http://schemas.microsoft.com/office/powerpoint/2010/main" val="114696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r>
              <a:rPr lang="en-US" dirty="0"/>
              <a:t>How to implement Graph?</a:t>
            </a:r>
            <a:endParaRPr lang="en-US" sz="3200" dirty="0"/>
          </a:p>
        </p:txBody>
      </p:sp>
      <p:sp>
        <p:nvSpPr>
          <p:cNvPr id="3" name="Content Placeholder 2"/>
          <p:cNvSpPr>
            <a:spLocks noGrp="1"/>
          </p:cNvSpPr>
          <p:nvPr>
            <p:ph idx="1"/>
          </p:nvPr>
        </p:nvSpPr>
        <p:spPr>
          <a:xfrm>
            <a:off x="1043492" y="1394636"/>
            <a:ext cx="6777317" cy="4437993"/>
          </a:xfrm>
        </p:spPr>
        <p:txBody>
          <a:bodyPr anchor="ctr">
            <a:normAutofit/>
          </a:bodyPr>
          <a:lstStyle/>
          <a:p>
            <a:pPr marL="525780" indent="-457200">
              <a:buFont typeface="+mj-lt"/>
              <a:buAutoNum type="arabicPeriod"/>
            </a:pPr>
            <a:r>
              <a:rPr lang="en-US" dirty="0"/>
              <a:t>Edge List</a:t>
            </a:r>
          </a:p>
          <a:p>
            <a:pPr marL="525780" indent="-457200">
              <a:buFont typeface="+mj-lt"/>
              <a:buAutoNum type="arabicPeriod"/>
            </a:pPr>
            <a:r>
              <a:rPr lang="en-US" dirty="0"/>
              <a:t>Adjacency matrix</a:t>
            </a:r>
          </a:p>
          <a:p>
            <a:pPr marL="525780" indent="-457200">
              <a:buFont typeface="+mj-lt"/>
              <a:buAutoNum type="arabicPeriod"/>
            </a:pPr>
            <a:r>
              <a:rPr lang="en-US" dirty="0"/>
              <a:t>Adjacency list</a:t>
            </a:r>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8</a:t>
            </a:fld>
            <a:endParaRPr lang="en-US"/>
          </a:p>
        </p:txBody>
      </p:sp>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128"/>
            <a:ext cx="7024744" cy="535440"/>
          </a:xfrm>
        </p:spPr>
        <p:txBody>
          <a:bodyPr>
            <a:normAutofit fontScale="90000"/>
          </a:bodyPr>
          <a:lstStyle/>
          <a:p>
            <a:pPr algn="ctr"/>
            <a:r>
              <a:rPr lang="en-US" dirty="0"/>
              <a:t>Edge List?</a:t>
            </a:r>
            <a:endParaRPr lang="en-US" sz="3200" dirty="0"/>
          </a:p>
        </p:txBody>
      </p:sp>
      <p:sp>
        <p:nvSpPr>
          <p:cNvPr id="3" name="Content Placeholder 2"/>
          <p:cNvSpPr>
            <a:spLocks noGrp="1"/>
          </p:cNvSpPr>
          <p:nvPr>
            <p:ph idx="1"/>
          </p:nvPr>
        </p:nvSpPr>
        <p:spPr>
          <a:xfrm>
            <a:off x="1043490" y="1555569"/>
            <a:ext cx="6777319" cy="1952960"/>
          </a:xfrm>
        </p:spPr>
        <p:txBody>
          <a:bodyPr anchor="ctr">
            <a:normAutofit fontScale="85000" lnSpcReduction="20000"/>
          </a:bodyPr>
          <a:lstStyle/>
          <a:p>
            <a:pPr marL="525780" indent="-457200"/>
            <a:r>
              <a:rPr lang="en-US" dirty="0"/>
              <a:t>List of edges and vertices.</a:t>
            </a:r>
          </a:p>
          <a:p>
            <a:pPr marL="525780" indent="-457200"/>
            <a:r>
              <a:rPr lang="en-US" dirty="0"/>
              <a:t>Generally used when we need sorted list of edges.</a:t>
            </a:r>
          </a:p>
          <a:p>
            <a:pPr marL="525780" indent="-457200"/>
            <a:r>
              <a:rPr lang="en-US" dirty="0"/>
              <a:t>Can be created using Linked List.</a:t>
            </a:r>
          </a:p>
          <a:p>
            <a:pPr marL="525780" indent="-457200">
              <a:buNone/>
            </a:pPr>
            <a:r>
              <a:rPr lang="en-US" dirty="0"/>
              <a:t>	list &lt; pair&lt;T,T&gt;&gt;</a:t>
            </a:r>
          </a:p>
          <a:p>
            <a:pPr marL="525780" indent="-457200"/>
            <a:r>
              <a:rPr lang="en-US" dirty="0"/>
              <a:t>Takes more time to find neighbours O(E).</a:t>
            </a:r>
          </a:p>
          <a:p>
            <a:pPr marL="525780" indent="-457200">
              <a:buFont typeface="Arial" pitchFamily="34" charset="0"/>
              <a:buChar char="•"/>
            </a:pPr>
            <a:endParaRPr lang="en-US" dirty="0"/>
          </a:p>
        </p:txBody>
      </p:sp>
      <p:sp>
        <p:nvSpPr>
          <p:cNvPr id="11" name="Slide Number Placeholder 10"/>
          <p:cNvSpPr>
            <a:spLocks noGrp="1"/>
          </p:cNvSpPr>
          <p:nvPr>
            <p:ph type="sldNum" sz="quarter" idx="4"/>
          </p:nvPr>
        </p:nvSpPr>
        <p:spPr>
          <a:xfrm>
            <a:off x="4649096" y="-22885"/>
            <a:ext cx="1332156" cy="263165"/>
          </a:xfrm>
        </p:spPr>
        <p:txBody>
          <a:bodyPr/>
          <a:lstStyle/>
          <a:p>
            <a:fld id="{7D8DC1C1-2E7A-244A-9034-57DC828FCC64}" type="slidenum">
              <a:rPr lang="en-US" smtClean="0"/>
              <a:pPr/>
              <a:t>9</a:t>
            </a:fld>
            <a:endParaRPr lang="en-US"/>
          </a:p>
        </p:txBody>
      </p:sp>
      <p:graphicFrame>
        <p:nvGraphicFramePr>
          <p:cNvPr id="21506" name="Object 2"/>
          <p:cNvGraphicFramePr>
            <a:graphicFrameLocks noChangeAspect="1"/>
          </p:cNvGraphicFramePr>
          <p:nvPr/>
        </p:nvGraphicFramePr>
        <p:xfrm>
          <a:off x="1043490" y="3508529"/>
          <a:ext cx="5219700" cy="2324100"/>
        </p:xfrm>
        <a:graphic>
          <a:graphicData uri="http://schemas.openxmlformats.org/presentationml/2006/ole">
            <mc:AlternateContent xmlns:mc="http://schemas.openxmlformats.org/markup-compatibility/2006">
              <mc:Choice xmlns:v="urn:schemas-microsoft-com:vml" Requires="v">
                <p:oleObj spid="_x0000_s21517" name="Photo Editor Photo" r:id="rId4" imgW="5219048" imgH="2828571" progId="">
                  <p:embed/>
                </p:oleObj>
              </mc:Choice>
              <mc:Fallback>
                <p:oleObj name="Photo Editor Photo" r:id="rId4" imgW="5219048" imgH="282857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490" y="3508529"/>
                        <a:ext cx="5219700"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1556" name="Ink 21555">
                <a:extLst>
                  <a:ext uri="{FF2B5EF4-FFF2-40B4-BE49-F238E27FC236}">
                    <a16:creationId xmlns:a16="http://schemas.microsoft.com/office/drawing/2014/main" id="{E16AE1E7-60E8-794F-B2FD-8C09E4995134}"/>
                  </a:ext>
                </a:extLst>
              </p14:cNvPr>
              <p14:cNvContentPartPr/>
              <p14:nvPr/>
            </p14:nvContentPartPr>
            <p14:xfrm>
              <a:off x="6614587" y="4135313"/>
              <a:ext cx="858110" cy="519480"/>
            </p14:xfrm>
          </p:contentPart>
        </mc:Choice>
        <mc:Fallback xmlns="">
          <p:pic>
            <p:nvPicPr>
              <p:cNvPr id="21556" name="Ink 21555">
                <a:extLst>
                  <a:ext uri="{FF2B5EF4-FFF2-40B4-BE49-F238E27FC236}">
                    <a16:creationId xmlns:a16="http://schemas.microsoft.com/office/drawing/2014/main" id="{E16AE1E7-60E8-794F-B2FD-8C09E4995134}"/>
                  </a:ext>
                </a:extLst>
              </p:cNvPr>
              <p:cNvPicPr/>
              <p:nvPr/>
            </p:nvPicPr>
            <p:blipFill>
              <a:blip r:embed="rId11"/>
              <a:stretch>
                <a:fillRect/>
              </a:stretch>
            </p:blipFill>
            <p:spPr>
              <a:xfrm>
                <a:off x="6599116" y="4120193"/>
                <a:ext cx="888693"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601" name="Ink 21600">
                <a:extLst>
                  <a:ext uri="{FF2B5EF4-FFF2-40B4-BE49-F238E27FC236}">
                    <a16:creationId xmlns:a16="http://schemas.microsoft.com/office/drawing/2014/main" id="{B4542DB3-DE7C-B246-933B-5AB5D9991834}"/>
                  </a:ext>
                </a:extLst>
              </p14:cNvPr>
              <p14:cNvContentPartPr/>
              <p14:nvPr/>
            </p14:nvContentPartPr>
            <p14:xfrm>
              <a:off x="5891577" y="4286424"/>
              <a:ext cx="70200" cy="47160"/>
            </p14:xfrm>
          </p:contentPart>
        </mc:Choice>
        <mc:Fallback xmlns="">
          <p:pic>
            <p:nvPicPr>
              <p:cNvPr id="21601" name="Ink 21600">
                <a:extLst>
                  <a:ext uri="{FF2B5EF4-FFF2-40B4-BE49-F238E27FC236}">
                    <a16:creationId xmlns:a16="http://schemas.microsoft.com/office/drawing/2014/main" id="{B4542DB3-DE7C-B246-933B-5AB5D9991834}"/>
                  </a:ext>
                </a:extLst>
              </p:cNvPr>
              <p:cNvPicPr/>
              <p:nvPr/>
            </p:nvPicPr>
            <p:blipFill>
              <a:blip r:embed="rId17"/>
              <a:stretch>
                <a:fillRect/>
              </a:stretch>
            </p:blipFill>
            <p:spPr>
              <a:xfrm>
                <a:off x="5876457" y="4271304"/>
                <a:ext cx="1004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602" name="Ink 21601">
                <a:extLst>
                  <a:ext uri="{FF2B5EF4-FFF2-40B4-BE49-F238E27FC236}">
                    <a16:creationId xmlns:a16="http://schemas.microsoft.com/office/drawing/2014/main" id="{CAB0FBA5-E1D5-0640-9C99-E66280CA53AA}"/>
                  </a:ext>
                </a:extLst>
              </p14:cNvPr>
              <p14:cNvContentPartPr/>
              <p14:nvPr/>
            </p14:nvContentPartPr>
            <p14:xfrm>
              <a:off x="4536537" y="4294704"/>
              <a:ext cx="1154520" cy="137520"/>
            </p14:xfrm>
          </p:contentPart>
        </mc:Choice>
        <mc:Fallback xmlns="">
          <p:pic>
            <p:nvPicPr>
              <p:cNvPr id="21602" name="Ink 21601">
                <a:extLst>
                  <a:ext uri="{FF2B5EF4-FFF2-40B4-BE49-F238E27FC236}">
                    <a16:creationId xmlns:a16="http://schemas.microsoft.com/office/drawing/2014/main" id="{CAB0FBA5-E1D5-0640-9C99-E66280CA53AA}"/>
                  </a:ext>
                </a:extLst>
              </p:cNvPr>
              <p:cNvPicPr/>
              <p:nvPr/>
            </p:nvPicPr>
            <p:blipFill>
              <a:blip r:embed="rId19"/>
              <a:stretch>
                <a:fillRect/>
              </a:stretch>
            </p:blipFill>
            <p:spPr>
              <a:xfrm>
                <a:off x="4521417" y="4279584"/>
                <a:ext cx="11851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605" name="Ink 21604">
                <a:extLst>
                  <a:ext uri="{FF2B5EF4-FFF2-40B4-BE49-F238E27FC236}">
                    <a16:creationId xmlns:a16="http://schemas.microsoft.com/office/drawing/2014/main" id="{5FDEFFD9-88FF-5241-B746-09CBE85D6EA1}"/>
                  </a:ext>
                </a:extLst>
              </p14:cNvPr>
              <p14:cNvContentPartPr/>
              <p14:nvPr/>
            </p14:nvContentPartPr>
            <p14:xfrm>
              <a:off x="1248657" y="4691784"/>
              <a:ext cx="45720" cy="80640"/>
            </p14:xfrm>
          </p:contentPart>
        </mc:Choice>
        <mc:Fallback xmlns="">
          <p:pic>
            <p:nvPicPr>
              <p:cNvPr id="21605" name="Ink 21604">
                <a:extLst>
                  <a:ext uri="{FF2B5EF4-FFF2-40B4-BE49-F238E27FC236}">
                    <a16:creationId xmlns:a16="http://schemas.microsoft.com/office/drawing/2014/main" id="{5FDEFFD9-88FF-5241-B746-09CBE85D6EA1}"/>
                  </a:ext>
                </a:extLst>
              </p:cNvPr>
              <p:cNvPicPr/>
              <p:nvPr/>
            </p:nvPicPr>
            <p:blipFill>
              <a:blip r:embed="rId21"/>
              <a:stretch>
                <a:fillRect/>
              </a:stretch>
            </p:blipFill>
            <p:spPr>
              <a:xfrm>
                <a:off x="1233177" y="4676304"/>
                <a:ext cx="763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606" name="Ink 21605">
                <a:extLst>
                  <a:ext uri="{FF2B5EF4-FFF2-40B4-BE49-F238E27FC236}">
                    <a16:creationId xmlns:a16="http://schemas.microsoft.com/office/drawing/2014/main" id="{3C458EA3-8511-D44B-98E4-12767C18FD6F}"/>
                  </a:ext>
                </a:extLst>
              </p14:cNvPr>
              <p14:cNvContentPartPr/>
              <p14:nvPr/>
            </p14:nvContentPartPr>
            <p14:xfrm>
              <a:off x="1941657" y="4304784"/>
              <a:ext cx="104760" cy="82440"/>
            </p14:xfrm>
          </p:contentPart>
        </mc:Choice>
        <mc:Fallback xmlns="">
          <p:pic>
            <p:nvPicPr>
              <p:cNvPr id="21606" name="Ink 21605">
                <a:extLst>
                  <a:ext uri="{FF2B5EF4-FFF2-40B4-BE49-F238E27FC236}">
                    <a16:creationId xmlns:a16="http://schemas.microsoft.com/office/drawing/2014/main" id="{3C458EA3-8511-D44B-98E4-12767C18FD6F}"/>
                  </a:ext>
                </a:extLst>
              </p:cNvPr>
              <p:cNvPicPr/>
              <p:nvPr/>
            </p:nvPicPr>
            <p:blipFill>
              <a:blip r:embed="rId23"/>
              <a:stretch>
                <a:fillRect/>
              </a:stretch>
            </p:blipFill>
            <p:spPr>
              <a:xfrm>
                <a:off x="1926177" y="4289664"/>
                <a:ext cx="1353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607" name="Ink 21606">
                <a:extLst>
                  <a:ext uri="{FF2B5EF4-FFF2-40B4-BE49-F238E27FC236}">
                    <a16:creationId xmlns:a16="http://schemas.microsoft.com/office/drawing/2014/main" id="{665AF1BB-8D7E-0140-B25D-6D788B9F0853}"/>
                  </a:ext>
                </a:extLst>
              </p14:cNvPr>
              <p14:cNvContentPartPr/>
              <p14:nvPr/>
            </p14:nvContentPartPr>
            <p14:xfrm>
              <a:off x="2281137" y="3913104"/>
              <a:ext cx="105840" cy="118440"/>
            </p14:xfrm>
          </p:contentPart>
        </mc:Choice>
        <mc:Fallback xmlns="">
          <p:pic>
            <p:nvPicPr>
              <p:cNvPr id="21607" name="Ink 21606">
                <a:extLst>
                  <a:ext uri="{FF2B5EF4-FFF2-40B4-BE49-F238E27FC236}">
                    <a16:creationId xmlns:a16="http://schemas.microsoft.com/office/drawing/2014/main" id="{665AF1BB-8D7E-0140-B25D-6D788B9F0853}"/>
                  </a:ext>
                </a:extLst>
              </p:cNvPr>
              <p:cNvPicPr/>
              <p:nvPr/>
            </p:nvPicPr>
            <p:blipFill>
              <a:blip r:embed="rId25"/>
              <a:stretch>
                <a:fillRect/>
              </a:stretch>
            </p:blipFill>
            <p:spPr>
              <a:xfrm>
                <a:off x="2265657" y="3897984"/>
                <a:ext cx="1364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608" name="Ink 21607">
                <a:extLst>
                  <a:ext uri="{FF2B5EF4-FFF2-40B4-BE49-F238E27FC236}">
                    <a16:creationId xmlns:a16="http://schemas.microsoft.com/office/drawing/2014/main" id="{D5D42D20-4ED5-D948-8B6B-376AD8CC069B}"/>
                  </a:ext>
                </a:extLst>
              </p14:cNvPr>
              <p14:cNvContentPartPr/>
              <p14:nvPr/>
            </p14:nvContentPartPr>
            <p14:xfrm>
              <a:off x="3884577" y="4599264"/>
              <a:ext cx="76680" cy="77400"/>
            </p14:xfrm>
          </p:contentPart>
        </mc:Choice>
        <mc:Fallback xmlns="">
          <p:pic>
            <p:nvPicPr>
              <p:cNvPr id="21608" name="Ink 21607">
                <a:extLst>
                  <a:ext uri="{FF2B5EF4-FFF2-40B4-BE49-F238E27FC236}">
                    <a16:creationId xmlns:a16="http://schemas.microsoft.com/office/drawing/2014/main" id="{D5D42D20-4ED5-D948-8B6B-376AD8CC069B}"/>
                  </a:ext>
                </a:extLst>
              </p:cNvPr>
              <p:cNvPicPr/>
              <p:nvPr/>
            </p:nvPicPr>
            <p:blipFill>
              <a:blip r:embed="rId27"/>
              <a:stretch>
                <a:fillRect/>
              </a:stretch>
            </p:blipFill>
            <p:spPr>
              <a:xfrm>
                <a:off x="3869457" y="4583784"/>
                <a:ext cx="1069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611" name="Ink 21610">
                <a:extLst>
                  <a:ext uri="{FF2B5EF4-FFF2-40B4-BE49-F238E27FC236}">
                    <a16:creationId xmlns:a16="http://schemas.microsoft.com/office/drawing/2014/main" id="{0895FA20-E1F3-634A-9269-85B89581955F}"/>
                  </a:ext>
                </a:extLst>
              </p14:cNvPr>
              <p14:cNvContentPartPr/>
              <p14:nvPr/>
            </p14:nvContentPartPr>
            <p14:xfrm>
              <a:off x="2591097" y="5328984"/>
              <a:ext cx="71280" cy="153360"/>
            </p14:xfrm>
          </p:contentPart>
        </mc:Choice>
        <mc:Fallback xmlns="">
          <p:pic>
            <p:nvPicPr>
              <p:cNvPr id="21611" name="Ink 21610">
                <a:extLst>
                  <a:ext uri="{FF2B5EF4-FFF2-40B4-BE49-F238E27FC236}">
                    <a16:creationId xmlns:a16="http://schemas.microsoft.com/office/drawing/2014/main" id="{0895FA20-E1F3-634A-9269-85B89581955F}"/>
                  </a:ext>
                </a:extLst>
              </p:cNvPr>
              <p:cNvPicPr/>
              <p:nvPr/>
            </p:nvPicPr>
            <p:blipFill>
              <a:blip r:embed="rId29"/>
              <a:stretch>
                <a:fillRect/>
              </a:stretch>
            </p:blipFill>
            <p:spPr>
              <a:xfrm>
                <a:off x="2575977" y="5313864"/>
                <a:ext cx="1018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612" name="Ink 21611">
                <a:extLst>
                  <a:ext uri="{FF2B5EF4-FFF2-40B4-BE49-F238E27FC236}">
                    <a16:creationId xmlns:a16="http://schemas.microsoft.com/office/drawing/2014/main" id="{54A12024-3F0C-AC42-9FFF-05C77ABD6837}"/>
                  </a:ext>
                </a:extLst>
              </p14:cNvPr>
              <p14:cNvContentPartPr/>
              <p14:nvPr/>
            </p14:nvContentPartPr>
            <p14:xfrm>
              <a:off x="3102297" y="4926864"/>
              <a:ext cx="92520" cy="169200"/>
            </p14:xfrm>
          </p:contentPart>
        </mc:Choice>
        <mc:Fallback xmlns="">
          <p:pic>
            <p:nvPicPr>
              <p:cNvPr id="21612" name="Ink 21611">
                <a:extLst>
                  <a:ext uri="{FF2B5EF4-FFF2-40B4-BE49-F238E27FC236}">
                    <a16:creationId xmlns:a16="http://schemas.microsoft.com/office/drawing/2014/main" id="{54A12024-3F0C-AC42-9FFF-05C77ABD6837}"/>
                  </a:ext>
                </a:extLst>
              </p:cNvPr>
              <p:cNvPicPr/>
              <p:nvPr/>
            </p:nvPicPr>
            <p:blipFill>
              <a:blip r:embed="rId31"/>
              <a:stretch>
                <a:fillRect/>
              </a:stretch>
            </p:blipFill>
            <p:spPr>
              <a:xfrm>
                <a:off x="3087177" y="4911744"/>
                <a:ext cx="1231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615" name="Ink 21614">
                <a:extLst>
                  <a:ext uri="{FF2B5EF4-FFF2-40B4-BE49-F238E27FC236}">
                    <a16:creationId xmlns:a16="http://schemas.microsoft.com/office/drawing/2014/main" id="{5327A960-A88F-8048-A125-B0B7DA10E850}"/>
                  </a:ext>
                </a:extLst>
              </p14:cNvPr>
              <p14:cNvContentPartPr/>
              <p14:nvPr/>
            </p14:nvContentPartPr>
            <p14:xfrm>
              <a:off x="1751577" y="5055024"/>
              <a:ext cx="126360" cy="114840"/>
            </p14:xfrm>
          </p:contentPart>
        </mc:Choice>
        <mc:Fallback xmlns="">
          <p:pic>
            <p:nvPicPr>
              <p:cNvPr id="21615" name="Ink 21614">
                <a:extLst>
                  <a:ext uri="{FF2B5EF4-FFF2-40B4-BE49-F238E27FC236}">
                    <a16:creationId xmlns:a16="http://schemas.microsoft.com/office/drawing/2014/main" id="{5327A960-A88F-8048-A125-B0B7DA10E850}"/>
                  </a:ext>
                </a:extLst>
              </p:cNvPr>
              <p:cNvPicPr/>
              <p:nvPr/>
            </p:nvPicPr>
            <p:blipFill>
              <a:blip r:embed="rId33"/>
              <a:stretch>
                <a:fillRect/>
              </a:stretch>
            </p:blipFill>
            <p:spPr>
              <a:xfrm>
                <a:off x="1736414" y="5039544"/>
                <a:ext cx="157047"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633" name="Ink 21632">
                <a:extLst>
                  <a:ext uri="{FF2B5EF4-FFF2-40B4-BE49-F238E27FC236}">
                    <a16:creationId xmlns:a16="http://schemas.microsoft.com/office/drawing/2014/main" id="{0BA6B359-F130-F346-AC55-83831267226E}"/>
                  </a:ext>
                </a:extLst>
              </p14:cNvPr>
              <p14:cNvContentPartPr/>
              <p14:nvPr/>
            </p14:nvContentPartPr>
            <p14:xfrm>
              <a:off x="7000017" y="5249784"/>
              <a:ext cx="7560" cy="4320"/>
            </p14:xfrm>
          </p:contentPart>
        </mc:Choice>
        <mc:Fallback xmlns="">
          <p:pic>
            <p:nvPicPr>
              <p:cNvPr id="21633" name="Ink 21632">
                <a:extLst>
                  <a:ext uri="{FF2B5EF4-FFF2-40B4-BE49-F238E27FC236}">
                    <a16:creationId xmlns:a16="http://schemas.microsoft.com/office/drawing/2014/main" id="{0BA6B359-F130-F346-AC55-83831267226E}"/>
                  </a:ext>
                </a:extLst>
              </p:cNvPr>
              <p:cNvPicPr/>
              <p:nvPr/>
            </p:nvPicPr>
            <p:blipFill>
              <a:blip r:embed="rId35"/>
              <a:stretch>
                <a:fillRect/>
              </a:stretch>
            </p:blipFill>
            <p:spPr>
              <a:xfrm>
                <a:off x="6984897" y="5234664"/>
                <a:ext cx="381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34" name="Ink 21633">
                <a:extLst>
                  <a:ext uri="{FF2B5EF4-FFF2-40B4-BE49-F238E27FC236}">
                    <a16:creationId xmlns:a16="http://schemas.microsoft.com/office/drawing/2014/main" id="{43ACCDA6-13A8-7B46-BE6A-7A84ED8C1A93}"/>
                  </a:ext>
                </a:extLst>
              </p14:cNvPr>
              <p14:cNvContentPartPr/>
              <p14:nvPr/>
            </p14:nvContentPartPr>
            <p14:xfrm>
              <a:off x="4304697" y="4849104"/>
              <a:ext cx="2525400" cy="812520"/>
            </p14:xfrm>
          </p:contentPart>
        </mc:Choice>
        <mc:Fallback xmlns="">
          <p:pic>
            <p:nvPicPr>
              <p:cNvPr id="21634" name="Ink 21633">
                <a:extLst>
                  <a:ext uri="{FF2B5EF4-FFF2-40B4-BE49-F238E27FC236}">
                    <a16:creationId xmlns:a16="http://schemas.microsoft.com/office/drawing/2014/main" id="{43ACCDA6-13A8-7B46-BE6A-7A84ED8C1A93}"/>
                  </a:ext>
                </a:extLst>
              </p:cNvPr>
              <p:cNvPicPr/>
              <p:nvPr/>
            </p:nvPicPr>
            <p:blipFill>
              <a:blip r:embed="rId37"/>
              <a:stretch>
                <a:fillRect/>
              </a:stretch>
            </p:blipFill>
            <p:spPr>
              <a:xfrm>
                <a:off x="4289219" y="4833977"/>
                <a:ext cx="2555996" cy="843134"/>
              </a:xfrm>
              <a:prstGeom prst="rect">
                <a:avLst/>
              </a:prstGeom>
            </p:spPr>
          </p:pic>
        </mc:Fallback>
      </mc:AlternateContent>
    </p:spTree>
    <p:extLst>
      <p:ext uri="{BB962C8B-B14F-4D97-AF65-F5344CB8AC3E}">
        <p14:creationId xmlns:p14="http://schemas.microsoft.com/office/powerpoint/2010/main" val="20696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CB FINAL.thmx</Template>
  <TotalTime>24158</TotalTime>
  <Words>1175</Words>
  <Application>Microsoft Macintosh PowerPoint</Application>
  <PresentationFormat>On-screen Show (4:3)</PresentationFormat>
  <Paragraphs>235</Paragraphs>
  <Slides>24</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Century Gothic</vt:lpstr>
      <vt:lpstr>Verdana</vt:lpstr>
      <vt:lpstr>Wingdings</vt:lpstr>
      <vt:lpstr>Wingdings 2</vt:lpstr>
      <vt:lpstr>CB FINAL</vt:lpstr>
      <vt:lpstr>Photo Editor Photo</vt:lpstr>
      <vt:lpstr>Launchpad Lecture -22</vt:lpstr>
      <vt:lpstr>Graphs</vt:lpstr>
      <vt:lpstr>Graphs</vt:lpstr>
      <vt:lpstr>Terminology</vt:lpstr>
      <vt:lpstr>Un-Weighted Graphs?</vt:lpstr>
      <vt:lpstr>Weighted Graphs?</vt:lpstr>
      <vt:lpstr>Number of edges </vt:lpstr>
      <vt:lpstr>How to implement Graph?</vt:lpstr>
      <vt:lpstr>Edge List?</vt:lpstr>
      <vt:lpstr>Adjacency Matrix?</vt:lpstr>
      <vt:lpstr>Adjacency List?</vt:lpstr>
      <vt:lpstr>Adjacency List?</vt:lpstr>
      <vt:lpstr>Adjacency List?</vt:lpstr>
      <vt:lpstr>Searching in a Graph</vt:lpstr>
      <vt:lpstr>How to Search through a Graph?</vt:lpstr>
      <vt:lpstr>BFS?</vt:lpstr>
      <vt:lpstr>Single Source Shortest Path?</vt:lpstr>
      <vt:lpstr>PowerPoint Presentation</vt:lpstr>
      <vt:lpstr>Sample Output : </vt:lpstr>
      <vt:lpstr>DEPTH FIRST SEARCH?</vt:lpstr>
      <vt:lpstr>Problems</vt:lpstr>
      <vt:lpstr>Dijkstra’s Algorithm?</vt:lpstr>
      <vt:lpstr>Dijkstra’s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Kartik Mathur</cp:lastModifiedBy>
  <cp:revision>404</cp:revision>
  <cp:lastPrinted>2014-06-03T09:33:39Z</cp:lastPrinted>
  <dcterms:created xsi:type="dcterms:W3CDTF">2014-06-03T09:33:34Z</dcterms:created>
  <dcterms:modified xsi:type="dcterms:W3CDTF">2022-01-30T06:04:07Z</dcterms:modified>
</cp:coreProperties>
</file>