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07" r:id="rId3"/>
    <p:sldId id="417" r:id="rId4"/>
    <p:sldId id="423" r:id="rId5"/>
    <p:sldId id="432" r:id="rId6"/>
    <p:sldId id="421" r:id="rId7"/>
    <p:sldId id="433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84050" autoAdjust="0"/>
  </p:normalViewPr>
  <p:slideViewPr>
    <p:cSldViewPr snapToGrid="0" snapToObjects="1">
      <p:cViewPr>
        <p:scale>
          <a:sx n="78" d="100"/>
          <a:sy n="78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171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r>
              <a:rPr lang="en-US" baseline="0" dirty="0" smtClean="0"/>
              <a:t> is like traversing the array to find an element</a:t>
            </a:r>
          </a:p>
          <a:p>
            <a:r>
              <a:rPr lang="en-US" baseline="0" dirty="0" smtClean="0"/>
              <a:t>Divide and conquer – Talk about Binary search and Merge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smtClean="0"/>
              <a:t>about</a:t>
            </a:r>
            <a:r>
              <a:rPr lang="en-US" baseline="0" dirty="0" smtClean="0"/>
              <a:t> array and linked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Array takes :</a:t>
            </a:r>
          </a:p>
          <a:p>
            <a:r>
              <a:rPr lang="en-US" baseline="0" dirty="0" smtClean="0"/>
              <a:t>O(1) – insertion</a:t>
            </a:r>
          </a:p>
          <a:p>
            <a:r>
              <a:rPr lang="en-US" baseline="0" dirty="0" smtClean="0"/>
              <a:t>O(n)- remove and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Linked List :</a:t>
            </a:r>
          </a:p>
          <a:p>
            <a:r>
              <a:rPr lang="en-US" baseline="0" dirty="0" smtClean="0"/>
              <a:t>O(n)- Insertion</a:t>
            </a:r>
          </a:p>
          <a:p>
            <a:r>
              <a:rPr lang="en-US" baseline="0" dirty="0" smtClean="0"/>
              <a:t>O(1)- Remove and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recursion takes more time</a:t>
            </a:r>
            <a:r>
              <a:rPr lang="en-US" baseline="0" dirty="0" smtClean="0"/>
              <a:t> than DP, using </a:t>
            </a:r>
            <a:r>
              <a:rPr lang="en-US" baseline="0" dirty="0" err="1" smtClean="0"/>
              <a:t>fibonacci</a:t>
            </a:r>
            <a:r>
              <a:rPr lang="en-US" baseline="0" dirty="0" smtClean="0"/>
              <a:t>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D&amp;C</a:t>
            </a:r>
            <a:r>
              <a:rPr lang="en-US" baseline="0" dirty="0" smtClean="0"/>
              <a:t> like binary search is not same as DP, as in D&amp;C there are no overlapping </a:t>
            </a:r>
            <a:r>
              <a:rPr lang="en-US" baseline="0" dirty="0" err="1" smtClean="0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52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problem may look</a:t>
            </a:r>
            <a:r>
              <a:rPr lang="en-US" baseline="0" dirty="0" smtClean="0"/>
              <a:t> greedy, but in actual it’s DP, example currency 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50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r>
              <a:rPr lang="en-US" baseline="0" dirty="0" smtClean="0"/>
              <a:t> of Greedy is that it’s faster than the 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, but it may work only for a few cases and not all the cases.</a:t>
            </a:r>
          </a:p>
          <a:p>
            <a:r>
              <a:rPr lang="en-US" baseline="0" dirty="0" smtClean="0"/>
              <a:t>Where as 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 will work for all the cases.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5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1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8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91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64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02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26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66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3AAB96-4B29-4C40-BB91-7F4DDE45713B}" type="datetime2">
              <a:rPr lang="en-IN" smtClean="0"/>
              <a:pPr/>
              <a:t>Thursday, 12 July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228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CBA8-2DA8-6449-A47A-BFD195E5E787}" type="datetime2">
              <a:rPr lang="en-IN" smtClean="0"/>
              <a:pPr/>
              <a:t>Thursday, 12 July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4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66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096081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  <a:r>
              <a:rPr lang="en-US" sz="2000" dirty="0" smtClean="0"/>
              <a:t>Dynamic Programming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165" y="3859216"/>
            <a:ext cx="3309803" cy="1260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algn="ctr"/>
            <a:r>
              <a:rPr lang="en-US" dirty="0" smtClean="0"/>
              <a:t>Basics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Lecture - 20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Kartik</a:t>
            </a:r>
            <a:r>
              <a:rPr lang="en-IN" dirty="0" smtClean="0"/>
              <a:t> </a:t>
            </a:r>
            <a:r>
              <a:rPr lang="en-IN" dirty="0" err="1" smtClean="0"/>
              <a:t>Mathur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95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9056" y="365760"/>
            <a:ext cx="7545413" cy="1362075"/>
          </a:xfrm>
        </p:spPr>
        <p:txBody>
          <a:bodyPr anchor="ctr"/>
          <a:lstStyle/>
          <a:p>
            <a:r>
              <a:rPr lang="en-US" sz="3600" dirty="0" smtClean="0"/>
              <a:t>Problem Solving Techniques?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Brute force / Complete Search</a:t>
            </a: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and Conquer</a:t>
            </a: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Greedy</a:t>
            </a:r>
          </a:p>
          <a:p>
            <a:pPr marL="52578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Programming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79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59165"/>
            <a:ext cx="7186730" cy="5715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Where do we need DP?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Optimal Substructure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Overlapping sub-problems</a:t>
            </a:r>
          </a:p>
          <a:p>
            <a:pPr marL="525780" indent="-457200">
              <a:buFont typeface="+mj-lt"/>
              <a:buAutoNum type="arabicPeriod"/>
            </a:pPr>
            <a:endParaRPr lang="en-US" sz="2000" dirty="0" smtClean="0"/>
          </a:p>
          <a:p>
            <a:pPr marL="525780" indent="-457200"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Ex: Fibonacci Sequence</a:t>
            </a:r>
            <a:endParaRPr 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70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522877"/>
            <a:ext cx="7189385" cy="1362075"/>
          </a:xfrm>
        </p:spPr>
        <p:txBody>
          <a:bodyPr anchor="ctr"/>
          <a:lstStyle/>
          <a:p>
            <a:r>
              <a:rPr lang="en-US" dirty="0" smtClean="0"/>
              <a:t>DP v/s Recursion?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18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522877"/>
            <a:ext cx="7189385" cy="1362075"/>
          </a:xfrm>
        </p:spPr>
        <p:txBody>
          <a:bodyPr anchor="ctr"/>
          <a:lstStyle/>
          <a:p>
            <a:r>
              <a:rPr lang="en-US" dirty="0" smtClean="0"/>
              <a:t>DP v/s Divide &amp; Conquer?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918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286106" cy="53544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Greedy Approach?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82930" indent="-514350">
              <a:buFont typeface="Arial" pitchFamily="34" charset="0"/>
              <a:buChar char="•"/>
            </a:pPr>
            <a:endParaRPr lang="en-US" sz="2800" dirty="0" smtClean="0"/>
          </a:p>
          <a:p>
            <a:pPr marL="582930" indent="-514350">
              <a:buFont typeface="Arial" pitchFamily="34" charset="0"/>
              <a:buChar char="•"/>
            </a:pPr>
            <a:endParaRPr lang="en-US" sz="2800" dirty="0" smtClean="0"/>
          </a:p>
          <a:p>
            <a:pPr marL="582930" indent="-514350">
              <a:buFont typeface="Arial" pitchFamily="34" charset="0"/>
              <a:buChar char="•"/>
            </a:pPr>
            <a:endParaRPr lang="en-US" sz="2800" dirty="0" smtClean="0"/>
          </a:p>
          <a:p>
            <a:pPr marL="582930" indent="-514350">
              <a:buFont typeface="Arial" pitchFamily="34" charset="0"/>
              <a:buChar char="•"/>
            </a:pPr>
            <a:endParaRPr lang="en-US" sz="2800" dirty="0" smtClean="0"/>
          </a:p>
          <a:p>
            <a:pPr marL="582930" indent="-514350">
              <a:buFont typeface="Arial" pitchFamily="34" charset="0"/>
              <a:buChar char="•"/>
            </a:pPr>
            <a:endParaRPr lang="en-US" sz="2800" dirty="0" smtClean="0"/>
          </a:p>
          <a:p>
            <a:pPr marL="582930" indent="-514350">
              <a:buFont typeface="Arial" pitchFamily="34" charset="0"/>
              <a:buChar char="•"/>
            </a:pPr>
            <a:r>
              <a:rPr lang="en-US" sz="2800" dirty="0" smtClean="0"/>
              <a:t>Currency exchange problem?</a:t>
            </a:r>
          </a:p>
          <a:p>
            <a:pPr marL="525780" indent="-457200" algn="ctr">
              <a:buNone/>
            </a:pPr>
            <a:endParaRPr lang="en-US" sz="2800" dirty="0" smtClean="0"/>
          </a:p>
          <a:p>
            <a:pPr marL="525780" indent="-457200" algn="ctr">
              <a:buNone/>
            </a:pPr>
            <a:endParaRPr lang="en-US" sz="2800" dirty="0" smtClean="0"/>
          </a:p>
          <a:p>
            <a:pPr marL="525780" indent="-457200" algn="ctr">
              <a:buNone/>
            </a:pPr>
            <a:endParaRPr lang="en-US" sz="2800" dirty="0" smtClean="0"/>
          </a:p>
          <a:p>
            <a:pPr marL="525780" indent="-457200" algn="ctr">
              <a:buNone/>
            </a:pPr>
            <a:endParaRPr lang="en-US" sz="2800" dirty="0" smtClean="0"/>
          </a:p>
          <a:p>
            <a:pPr marL="525780" indent="-457200" algn="ctr">
              <a:buNone/>
            </a:pPr>
            <a:endParaRPr lang="en-US" sz="2800" dirty="0" smtClean="0"/>
          </a:p>
          <a:p>
            <a:pPr marL="525780" indent="-457200" algn="ctr">
              <a:buNone/>
            </a:pP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3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597408"/>
            <a:ext cx="7189385" cy="1362075"/>
          </a:xfrm>
        </p:spPr>
        <p:txBody>
          <a:bodyPr anchor="ctr"/>
          <a:lstStyle/>
          <a:p>
            <a:r>
              <a:rPr lang="en-US" dirty="0" smtClean="0"/>
              <a:t>DP v/s Greedy?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3492" y="1394636"/>
            <a:ext cx="6777317" cy="4437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8293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DP is related to : </a:t>
            </a:r>
            <a:r>
              <a:rPr lang="en-US" sz="2000" dirty="0" smtClean="0">
                <a:solidFill>
                  <a:schemeClr val="tx2"/>
                </a:solidFill>
              </a:rPr>
              <a:t>Minimize the cost</a:t>
            </a: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Maximize Profit</a:t>
            </a: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800" baseline="0" dirty="0" smtClean="0">
              <a:solidFill>
                <a:schemeClr val="tx2"/>
              </a:solidFill>
            </a:endParaRP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sz="2800" baseline="0" dirty="0" smtClean="0">
              <a:solidFill>
                <a:schemeClr val="tx2"/>
              </a:solidFill>
            </a:endParaRP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326130" lvl="6" indent="-514350" defTabSz="914400">
              <a:spcBef>
                <a:spcPct val="20000"/>
              </a:spcBef>
              <a:buClr>
                <a:schemeClr val="accent1"/>
              </a:buClr>
              <a:buSzPct val="76000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578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578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578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578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2578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91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23858" y="5568042"/>
            <a:ext cx="2158306" cy="47947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Kartik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Mathur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9423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25879</TotalTime>
  <Words>220</Words>
  <Application>Microsoft Office PowerPoint</Application>
  <PresentationFormat>On-screen Show (4:3)</PresentationFormat>
  <Paragraphs>79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1_CB FINAL</vt:lpstr>
      <vt:lpstr> Dynamic Programming</vt:lpstr>
      <vt:lpstr>Problem Solving Techniques?</vt:lpstr>
      <vt:lpstr>Where do we need DP?</vt:lpstr>
      <vt:lpstr>DP v/s Recursion?</vt:lpstr>
      <vt:lpstr>DP v/s Divide &amp; Conquer?</vt:lpstr>
      <vt:lpstr>Greedy Approach?</vt:lpstr>
      <vt:lpstr>DP v/s Greedy?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502</cp:revision>
  <cp:lastPrinted>2014-06-03T09:33:39Z</cp:lastPrinted>
  <dcterms:created xsi:type="dcterms:W3CDTF">2014-06-03T09:33:34Z</dcterms:created>
  <dcterms:modified xsi:type="dcterms:W3CDTF">2018-07-12T18:22:09Z</dcterms:modified>
</cp:coreProperties>
</file>