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2"/>
  </p:notesMasterIdLst>
  <p:handoutMasterIdLst>
    <p:handoutMasterId r:id="rId23"/>
  </p:handoutMasterIdLst>
  <p:sldIdLst>
    <p:sldId id="392" r:id="rId2"/>
    <p:sldId id="334" r:id="rId3"/>
    <p:sldId id="363" r:id="rId4"/>
    <p:sldId id="374" r:id="rId5"/>
    <p:sldId id="376" r:id="rId6"/>
    <p:sldId id="377" r:id="rId7"/>
    <p:sldId id="388" r:id="rId8"/>
    <p:sldId id="390" r:id="rId9"/>
    <p:sldId id="379" r:id="rId10"/>
    <p:sldId id="378" r:id="rId11"/>
    <p:sldId id="386" r:id="rId12"/>
    <p:sldId id="393" r:id="rId13"/>
    <p:sldId id="389" r:id="rId14"/>
    <p:sldId id="381" r:id="rId15"/>
    <p:sldId id="383" r:id="rId16"/>
    <p:sldId id="384" r:id="rId17"/>
    <p:sldId id="385" r:id="rId18"/>
    <p:sldId id="372" r:id="rId19"/>
    <p:sldId id="325" r:id="rId20"/>
    <p:sldId id="3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379" autoAdjust="0"/>
  </p:normalViewPr>
  <p:slideViewPr>
    <p:cSldViewPr snapToGrid="0" snapToObjects="1"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2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648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Programs are such that you can follow an order. </a:t>
            </a:r>
          </a:p>
          <a:p>
            <a:endParaRPr lang="en-US" baseline="0" dirty="0"/>
          </a:p>
          <a:p>
            <a:r>
              <a:rPr lang="en-US" baseline="0" dirty="0"/>
              <a:t>Start with return type void.</a:t>
            </a:r>
          </a:p>
          <a:p>
            <a:r>
              <a:rPr lang="en-US" baseline="0" dirty="0"/>
              <a:t>Then move on to pass arguments</a:t>
            </a:r>
          </a:p>
          <a:p>
            <a:r>
              <a:rPr lang="en-US" baseline="0" dirty="0"/>
              <a:t>Then declare the return type. </a:t>
            </a:r>
          </a:p>
          <a:p>
            <a:r>
              <a:rPr lang="en-US" baseline="0" dirty="0"/>
              <a:t>And then use this function in another function.</a:t>
            </a:r>
          </a:p>
          <a:p>
            <a:endParaRPr lang="en-US" baseline="0" dirty="0"/>
          </a:p>
          <a:p>
            <a:r>
              <a:rPr lang="en-US" baseline="0" dirty="0"/>
              <a:t>You need to explain that when you return something it replaces the call statement.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12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</a:t>
            </a:r>
            <a:r>
              <a:rPr lang="en-US" baseline="0" dirty="0"/>
              <a:t> explain scope of variables – Don’t go into global or static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explain pass by reference here. Just explain variable are passed with</a:t>
            </a:r>
            <a:r>
              <a:rPr lang="en-US" baseline="0" dirty="0"/>
              <a:t> value i.e. the variables in the argument list is initialized with the value passed during the function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52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above with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65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functions like</a:t>
            </a:r>
            <a:r>
              <a:rPr lang="en-US" baseline="0" dirty="0"/>
              <a:t> sum of array, largest value from the array, bubble sort!</a:t>
            </a:r>
          </a:p>
          <a:p>
            <a:r>
              <a:rPr lang="en-US" baseline="0" dirty="0"/>
              <a:t>Explicitly tell them – </a:t>
            </a:r>
          </a:p>
          <a:p>
            <a:pPr marL="228600" indent="-228600">
              <a:buAutoNum type="arabicPeriod"/>
            </a:pPr>
            <a:r>
              <a:rPr lang="en-US" baseline="0" dirty="0"/>
              <a:t>You cannot return arrays from the functions. </a:t>
            </a:r>
          </a:p>
          <a:p>
            <a:pPr marL="228600" indent="-228600">
              <a:buAutoNum type="arabicPeriod"/>
            </a:pPr>
            <a:r>
              <a:rPr lang="en-US" baseline="0" dirty="0"/>
              <a:t>Arrays treated differently from basic data variables. When they are passed, we somehow give the function same arrays</a:t>
            </a: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48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05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73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0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1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2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15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June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8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.mathur@codingblocks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Fundamentals-IV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  <a:p>
            <a:r>
              <a:rPr lang="en-IN" dirty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Kartik 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04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312" y="3138785"/>
            <a:ext cx="7177376" cy="571500"/>
          </a:xfrm>
        </p:spPr>
        <p:txBody>
          <a:bodyPr/>
          <a:lstStyle/>
          <a:p>
            <a:r>
              <a:rPr lang="en-US" dirty="0"/>
              <a:t>Scope of Variables?</a:t>
            </a:r>
          </a:p>
        </p:txBody>
      </p:sp>
    </p:spTree>
    <p:extLst>
      <p:ext uri="{BB962C8B-B14F-4D97-AF65-F5344CB8AC3E}">
        <p14:creationId xmlns:p14="http://schemas.microsoft.com/office/powerpoint/2010/main" xmlns="" val="428891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927" y="2834725"/>
            <a:ext cx="7177376" cy="571500"/>
          </a:xfrm>
        </p:spPr>
        <p:txBody>
          <a:bodyPr/>
          <a:lstStyle/>
          <a:p>
            <a:r>
              <a:rPr lang="en-US" dirty="0"/>
              <a:t>Call by value!</a:t>
            </a:r>
          </a:p>
        </p:txBody>
      </p:sp>
    </p:spTree>
    <p:extLst>
      <p:ext uri="{BB962C8B-B14F-4D97-AF65-F5344CB8AC3E}">
        <p14:creationId xmlns:p14="http://schemas.microsoft.com/office/powerpoint/2010/main" xmlns="" val="323476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923" y="2836003"/>
            <a:ext cx="7177376" cy="571500"/>
          </a:xfrm>
        </p:spPr>
        <p:txBody>
          <a:bodyPr/>
          <a:lstStyle/>
          <a:p>
            <a:r>
              <a:rPr lang="en-IN" dirty="0"/>
              <a:t>Call By Reference 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E600603-9A37-43AE-B5DC-5AE3756C06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19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generally has three parts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Invoking</a:t>
            </a:r>
          </a:p>
          <a:p>
            <a:r>
              <a:rPr lang="en-US" dirty="0"/>
              <a:t>Declaration is optional if function is defined above main()</a:t>
            </a:r>
          </a:p>
          <a:p>
            <a:r>
              <a:rPr lang="en-US" dirty="0"/>
              <a:t>A function needs to be defined or declared before it can be called i.e. if you are calling a function A() in function B() then A should be declared or defined above B.</a:t>
            </a:r>
          </a:p>
        </p:txBody>
      </p:sp>
    </p:spTree>
    <p:extLst>
      <p:ext uri="{BB962C8B-B14F-4D97-AF65-F5344CB8AC3E}">
        <p14:creationId xmlns:p14="http://schemas.microsoft.com/office/powerpoint/2010/main" xmlns="" val="21542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357" y="3120618"/>
            <a:ext cx="7177376" cy="571500"/>
          </a:xfrm>
        </p:spPr>
        <p:txBody>
          <a:bodyPr/>
          <a:lstStyle/>
          <a:p>
            <a:r>
              <a:rPr lang="en-US" dirty="0"/>
              <a:t>Passing Arrays into a function!</a:t>
            </a:r>
          </a:p>
        </p:txBody>
      </p:sp>
    </p:spTree>
    <p:extLst>
      <p:ext uri="{BB962C8B-B14F-4D97-AF65-F5344CB8AC3E}">
        <p14:creationId xmlns:p14="http://schemas.microsoft.com/office/powerpoint/2010/main" xmlns="" val="19058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more problems?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which takes an array and its length as argument and returns sum of its elements.</a:t>
            </a:r>
          </a:p>
          <a:p>
            <a:r>
              <a:rPr lang="en-US" dirty="0"/>
              <a:t>Write a function which takes an array as argument and sorts them using selection Sort.</a:t>
            </a:r>
          </a:p>
          <a:p>
            <a:r>
              <a:rPr lang="en-US" dirty="0"/>
              <a:t>There are two sorted arrays. First one is of size </a:t>
            </a:r>
            <a:r>
              <a:rPr lang="en-US" dirty="0" err="1"/>
              <a:t>m+n</a:t>
            </a:r>
            <a:r>
              <a:rPr lang="en-US" dirty="0"/>
              <a:t> containing only m elements. Another one is of size n and contains n elements. Write a function  to merge these two arrays into the first array of size </a:t>
            </a:r>
            <a:r>
              <a:rPr lang="en-US" dirty="0" err="1"/>
              <a:t>m+n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0798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2706" y="3029784"/>
            <a:ext cx="7177376" cy="571500"/>
          </a:xfrm>
        </p:spPr>
        <p:txBody>
          <a:bodyPr/>
          <a:lstStyle/>
          <a:p>
            <a:r>
              <a:rPr lang="en-US" dirty="0"/>
              <a:t>Insertion Sort !</a:t>
            </a:r>
          </a:p>
        </p:txBody>
      </p:sp>
    </p:spTree>
    <p:extLst>
      <p:ext uri="{BB962C8B-B14F-4D97-AF65-F5344CB8AC3E}">
        <p14:creationId xmlns:p14="http://schemas.microsoft.com/office/powerpoint/2010/main" xmlns="" val="211091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483" y="2884448"/>
            <a:ext cx="7177376" cy="571500"/>
          </a:xfrm>
        </p:spPr>
        <p:txBody>
          <a:bodyPr/>
          <a:lstStyle/>
          <a:p>
            <a:r>
              <a:rPr lang="en-US" dirty="0"/>
              <a:t>Binary Search!</a:t>
            </a:r>
          </a:p>
        </p:txBody>
      </p:sp>
    </p:spTree>
    <p:extLst>
      <p:ext uri="{BB962C8B-B14F-4D97-AF65-F5344CB8AC3E}">
        <p14:creationId xmlns:p14="http://schemas.microsoft.com/office/powerpoint/2010/main" xmlns="" val="398288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</a:t>
            </a:r>
          </a:p>
          <a:p>
            <a:r>
              <a:rPr lang="en-US" dirty="0"/>
              <a:t>Write a function which takes a number X and </a:t>
            </a:r>
            <a:r>
              <a:rPr lang="en-US" dirty="0" smtClean="0"/>
              <a:t>an </a:t>
            </a:r>
            <a:r>
              <a:rPr lang="en-US" dirty="0"/>
              <a:t>array and prints all prints all pairs which sum to X.</a:t>
            </a:r>
          </a:p>
          <a:p>
            <a:r>
              <a:rPr lang="en-US" dirty="0"/>
              <a:t>Write a function which takes two sorted arrays, and their lengths as arguments and returns combined median of them without using the third array.</a:t>
            </a:r>
          </a:p>
          <a:p>
            <a:r>
              <a:rPr lang="en-US" dirty="0"/>
              <a:t>Implement Insertion Sort.</a:t>
            </a:r>
          </a:p>
        </p:txBody>
      </p:sp>
    </p:spTree>
    <p:extLst>
      <p:ext uri="{BB962C8B-B14F-4D97-AF65-F5344CB8AC3E}">
        <p14:creationId xmlns:p14="http://schemas.microsoft.com/office/powerpoint/2010/main" xmlns="" val="88190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contd…</a:t>
            </a:r>
          </a:p>
        </p:txBody>
      </p:sp>
    </p:spTree>
    <p:extLst>
      <p:ext uri="{BB962C8B-B14F-4D97-AF65-F5344CB8AC3E}">
        <p14:creationId xmlns:p14="http://schemas.microsoft.com/office/powerpoint/2010/main" xmlns="" val="25576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2642" y="3229620"/>
            <a:ext cx="7177376" cy="5715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Optimsing </a:t>
            </a:r>
            <a:r>
              <a:rPr lang="en-US" dirty="0"/>
              <a:t>Bubble Sort !</a:t>
            </a:r>
          </a:p>
        </p:txBody>
      </p:sp>
    </p:spTree>
    <p:extLst>
      <p:ext uri="{BB962C8B-B14F-4D97-AF65-F5344CB8AC3E}">
        <p14:creationId xmlns:p14="http://schemas.microsoft.com/office/powerpoint/2010/main" xmlns="" val="374034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30165" y="5167086"/>
            <a:ext cx="3859092" cy="783771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Kartik Mathur</a:t>
            </a:r>
          </a:p>
          <a:p>
            <a:pPr algn="ctr"/>
            <a:r>
              <a:rPr lang="en-IN" dirty="0" smtClean="0">
                <a:hlinkClick r:id="rId2"/>
              </a:rPr>
              <a:t>Kartik.mathur@codingblocks.com</a:t>
            </a:r>
            <a:endParaRPr lang="en-IN" dirty="0" smtClean="0"/>
          </a:p>
          <a:p>
            <a:pPr algn="ctr"/>
            <a:r>
              <a:rPr lang="en-IN" dirty="0" smtClean="0"/>
              <a:t>+91-9560196180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20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 Constructs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Tertiary operator ( ? : )</a:t>
            </a:r>
          </a:p>
        </p:txBody>
      </p:sp>
    </p:spTree>
    <p:extLst>
      <p:ext uri="{BB962C8B-B14F-4D97-AF65-F5344CB8AC3E}">
        <p14:creationId xmlns:p14="http://schemas.microsoft.com/office/powerpoint/2010/main" xmlns="" val="59794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19748" y="3023728"/>
            <a:ext cx="7177376" cy="571500"/>
          </a:xfrm>
        </p:spPr>
        <p:txBody>
          <a:bodyPr/>
          <a:lstStyle/>
          <a:p>
            <a:r>
              <a:rPr lang="en-US" dirty="0"/>
              <a:t>Time to talk about functions?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144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groups a number of program instructions into one unit and gives it a name. This can then be invoked from other parts of the program. </a:t>
            </a:r>
          </a:p>
          <a:p>
            <a:r>
              <a:rPr lang="en-US" dirty="0"/>
              <a:t>It adds conceptual </a:t>
            </a:r>
            <a:r>
              <a:rPr lang="en-US" dirty="0" smtClean="0"/>
              <a:t>organization, </a:t>
            </a:r>
            <a:r>
              <a:rPr lang="en-US" dirty="0" smtClean="0"/>
              <a:t>increases reusability and readability </a:t>
            </a: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0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Lets move some programs to functions!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function to print a table of Fahrenheit to Celsius table from 0 to 300.</a:t>
            </a:r>
          </a:p>
          <a:p>
            <a:r>
              <a:rPr lang="en-US" dirty="0"/>
              <a:t>Lets convert the above to take limits from the user.</a:t>
            </a:r>
          </a:p>
          <a:p>
            <a:r>
              <a:rPr lang="en-US" dirty="0"/>
              <a:t>Write a function to check if a number is prime or not.</a:t>
            </a:r>
          </a:p>
          <a:p>
            <a:r>
              <a:rPr lang="en-US" dirty="0"/>
              <a:t>Use above in another function to generate all prime numbers from 2 to N, where N is given by user.</a:t>
            </a:r>
          </a:p>
        </p:txBody>
      </p:sp>
    </p:spTree>
    <p:extLst>
      <p:ext uri="{BB962C8B-B14F-4D97-AF65-F5344CB8AC3E}">
        <p14:creationId xmlns:p14="http://schemas.microsoft.com/office/powerpoint/2010/main" xmlns="" val="25355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a function looks like :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type name ( parameter1, parameter2, …) { </a:t>
            </a:r>
          </a:p>
          <a:p>
            <a:pPr marL="68580" indent="0">
              <a:buNone/>
            </a:pPr>
            <a:r>
              <a:rPr lang="en-US" dirty="0"/>
              <a:t>	statements 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 is the type of the value returned by the function.</a:t>
            </a:r>
          </a:p>
          <a:p>
            <a:r>
              <a:rPr lang="en-US" b="1" dirty="0"/>
              <a:t>name</a:t>
            </a:r>
            <a:r>
              <a:rPr lang="en-US" dirty="0"/>
              <a:t> is the identifier by which the function can be called.</a:t>
            </a:r>
          </a:p>
          <a:p>
            <a:r>
              <a:rPr lang="en-US" b="1" dirty="0"/>
              <a:t>parameters</a:t>
            </a:r>
            <a:r>
              <a:rPr lang="en-US" dirty="0"/>
              <a:t> (as many as needed): Each parameter consists of a type followed by an identifier, with each parameter being separated from the next by a comma. Each parameter looks very much like a regular variable declaration (for example: </a:t>
            </a:r>
            <a:r>
              <a:rPr lang="en-US" dirty="0" err="1"/>
              <a:t>int</a:t>
            </a:r>
            <a:r>
              <a:rPr lang="en-US" dirty="0"/>
              <a:t> x), and in fact acts within the function as a regular variable which is local to the function. The purpose of parameters is to allow passing arguments to the function from the location where it is called from.</a:t>
            </a:r>
          </a:p>
          <a:p>
            <a:r>
              <a:rPr lang="en-US" b="1" dirty="0"/>
              <a:t>statements</a:t>
            </a:r>
            <a:r>
              <a:rPr lang="en-US" dirty="0"/>
              <a:t> is the function's body. It is a block of statements surrounded by braces { } that specify what the function actually does.</a:t>
            </a:r>
          </a:p>
        </p:txBody>
      </p:sp>
    </p:spTree>
    <p:extLst>
      <p:ext uri="{BB962C8B-B14F-4D97-AF65-F5344CB8AC3E}">
        <p14:creationId xmlns:p14="http://schemas.microsoft.com/office/powerpoint/2010/main" xmlns="" val="405066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return factorial of a number?</a:t>
            </a:r>
          </a:p>
          <a:p>
            <a:r>
              <a:rPr lang="en-US" dirty="0"/>
              <a:t>Write a function which uses above to calculate NCR</a:t>
            </a:r>
          </a:p>
        </p:txBody>
      </p:sp>
    </p:spTree>
    <p:extLst>
      <p:ext uri="{BB962C8B-B14F-4D97-AF65-F5344CB8AC3E}">
        <p14:creationId xmlns:p14="http://schemas.microsoft.com/office/powerpoint/2010/main" xmlns="" val="31703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76043" y="3338621"/>
            <a:ext cx="7177376" cy="571500"/>
          </a:xfrm>
        </p:spPr>
        <p:txBody>
          <a:bodyPr/>
          <a:lstStyle/>
          <a:p>
            <a:r>
              <a:rPr lang="en-US" dirty="0"/>
              <a:t>Call Stack?</a:t>
            </a:r>
          </a:p>
        </p:txBody>
      </p:sp>
    </p:spTree>
    <p:extLst>
      <p:ext uri="{BB962C8B-B14F-4D97-AF65-F5344CB8AC3E}">
        <p14:creationId xmlns:p14="http://schemas.microsoft.com/office/powerpoint/2010/main" xmlns="" val="330508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19276</TotalTime>
  <Words>587</Words>
  <Application>Microsoft Office PowerPoint</Application>
  <PresentationFormat>On-screen Show (4:3)</PresentationFormat>
  <Paragraphs>85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1_CB FINAL</vt:lpstr>
      <vt:lpstr>Fundamentals-IV</vt:lpstr>
      <vt:lpstr>  Optimsing Bubble Sort !</vt:lpstr>
      <vt:lpstr>Other Language Constructs</vt:lpstr>
      <vt:lpstr>Time to talk about functions?</vt:lpstr>
      <vt:lpstr>What is a function?</vt:lpstr>
      <vt:lpstr>Lets move some programs to functions!</vt:lpstr>
      <vt:lpstr>So a function looks like : </vt:lpstr>
      <vt:lpstr>Time to try?</vt:lpstr>
      <vt:lpstr>Call Stack?</vt:lpstr>
      <vt:lpstr>Scope of Variables?</vt:lpstr>
      <vt:lpstr>Call by value!</vt:lpstr>
      <vt:lpstr>Call By Reference !</vt:lpstr>
      <vt:lpstr>More about functions</vt:lpstr>
      <vt:lpstr>Passing Arrays into a function!</vt:lpstr>
      <vt:lpstr>Lets do some more problems?</vt:lpstr>
      <vt:lpstr>Insertion Sort !</vt:lpstr>
      <vt:lpstr>Binary Search!</vt:lpstr>
      <vt:lpstr>Time to try?</vt:lpstr>
      <vt:lpstr>What is next class about?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103</cp:revision>
  <cp:lastPrinted>2016-06-20T04:47:39Z</cp:lastPrinted>
  <dcterms:created xsi:type="dcterms:W3CDTF">2015-05-01T09:25:45Z</dcterms:created>
  <dcterms:modified xsi:type="dcterms:W3CDTF">2018-06-18T14:54:32Z</dcterms:modified>
</cp:coreProperties>
</file>