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90958423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90958423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90958423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90958423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9095842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9095842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90958423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90958423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90958423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90958423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90958423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90958423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9095842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9095842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9095842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9095842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90958423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90958423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90958423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90958423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Автоматизация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задач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Pyqt5 приложение</a:t>
            </a:r>
            <a:endParaRPr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можно делать дальше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Дальше можно это перенести в Web, добавить 3 типа управления задач, добавление команд, авторизация пользователей, платная подписка и бесплатный период.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типа управления задач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TODO list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Канбан доска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Скрам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TODO List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Это просто список задач,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у которых есть 2 состояния: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Надо сделать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Сделано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468725" y="1789250"/>
            <a:ext cx="2233825" cy="235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Канбан доска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Тут уже сложнее, есть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3 состояния и доска чтобы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перетаскивать объекты: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Сделать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В процессе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Сделано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125" y="1835600"/>
            <a:ext cx="3203250" cy="23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Скрам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Тут все еще сложнее, для каждой недели есть своя канбан доска, и команда на каждую неделю составляет план и за неделю нужно сделать все задачи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выбрал канбан доску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20206" l="16641" r="17032" t="10642"/>
          <a:stretch/>
        </p:blipFill>
        <p:spPr>
          <a:xfrm>
            <a:off x="1128700" y="1123576"/>
            <a:ext cx="6486648" cy="38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Дизайн я набросал в Qt Designer. Для каркаса я использовал HorizontalLayout. А в элементах HorizontalLayout используются Vertical Layout. Разрешение экрана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1280x720 пикселей.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400" y="2330600"/>
            <a:ext cx="3076012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Бэкэнд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Для бэкэнда реализовал сервисы - класс в котором хранятся методы для управления базой данных. Преимущество сервисов: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Например, есть запрос SELECT * FROM tasks. Он используется несколько раз в приложении. Его надо изменить на SELECT * FROM tasks WHERE user_id = ‘74’. Можно просто вынести метод в сервис и изменять все в сервисе, чтобы ничего не пропустить. В базе я создал таблицу tasks у которой 3 поля: id, title, status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При старте программы, задачи подгружаются в разные колонки в зависимости от статуса. При нажатии кнопки add выполняется условие, что в название не пустое, после этого оно добавляется в колонку и в базу. При перемещении между колонками у задач меняется статус, при удалении задачи удаляются из базы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