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8.xml" ContentType="application/vnd.openxmlformats-officedocument.presentationml.tags+xml"/>
  <Override PartName="/ppt/notesSlides/notesSlide38.xml" ContentType="application/vnd.openxmlformats-officedocument.presentationml.notesSlide+xml"/>
  <Override PartName="/ppt/tags/tag29.xml" ContentType="application/vnd.openxmlformats-officedocument.presentationml.tags+xml"/>
  <Override PartName="/ppt/notesSlides/notesSlide39.xml" ContentType="application/vnd.openxmlformats-officedocument.presentationml.notesSlide+xml"/>
  <Override PartName="/ppt/tags/tag3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1.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301" r:id="rId2"/>
    <p:sldId id="257" r:id="rId3"/>
    <p:sldId id="295" r:id="rId4"/>
    <p:sldId id="290" r:id="rId5"/>
    <p:sldId id="292" r:id="rId6"/>
    <p:sldId id="302" r:id="rId7"/>
    <p:sldId id="303" r:id="rId8"/>
    <p:sldId id="304" r:id="rId9"/>
    <p:sldId id="305" r:id="rId10"/>
    <p:sldId id="306" r:id="rId11"/>
    <p:sldId id="308" r:id="rId12"/>
    <p:sldId id="307" r:id="rId13"/>
    <p:sldId id="309" r:id="rId14"/>
    <p:sldId id="310" r:id="rId15"/>
    <p:sldId id="311" r:id="rId16"/>
    <p:sldId id="312" r:id="rId17"/>
    <p:sldId id="314" r:id="rId18"/>
    <p:sldId id="315" r:id="rId19"/>
    <p:sldId id="293" r:id="rId20"/>
    <p:sldId id="262" r:id="rId21"/>
    <p:sldId id="263" r:id="rId22"/>
    <p:sldId id="294" r:id="rId23"/>
    <p:sldId id="265" r:id="rId24"/>
    <p:sldId id="297" r:id="rId25"/>
    <p:sldId id="284" r:id="rId26"/>
    <p:sldId id="285" r:id="rId27"/>
    <p:sldId id="298" r:id="rId28"/>
    <p:sldId id="267" r:id="rId29"/>
    <p:sldId id="269" r:id="rId30"/>
    <p:sldId id="270" r:id="rId31"/>
    <p:sldId id="271" r:id="rId32"/>
    <p:sldId id="272" r:id="rId33"/>
    <p:sldId id="273" r:id="rId34"/>
    <p:sldId id="274" r:id="rId35"/>
    <p:sldId id="275" r:id="rId36"/>
    <p:sldId id="276" r:id="rId37"/>
    <p:sldId id="299" r:id="rId38"/>
    <p:sldId id="278" r:id="rId39"/>
    <p:sldId id="279" r:id="rId40"/>
    <p:sldId id="280" r:id="rId41"/>
    <p:sldId id="287" r:id="rId42"/>
    <p:sldId id="289" r:id="rId43"/>
    <p:sldId id="288" r:id="rId44"/>
  </p:sldIdLst>
  <p:sldSz cx="9144000" cy="5143500" type="screen16x9"/>
  <p:notesSz cx="6858000" cy="9144000"/>
  <p:embeddedFontLst>
    <p:embeddedFont>
      <p:font typeface="Impact" panose="020B0806030902050204" pitchFamily="34" charset="0"/>
      <p:regular r:id="rId46"/>
    </p:embeddedFont>
    <p:embeddedFont>
      <p:font typeface="Watford DB"/>
      <p:regular r:id="rId47"/>
    </p:embeddedFont>
    <p:embeddedFont>
      <p:font typeface="方正兰亭细黑_GBK" panose="02010600030101010101" charset="-122"/>
      <p:regular r:id="rId48"/>
    </p:embeddedFont>
    <p:embeddedFont>
      <p:font typeface="方正兰亭细黑_GBK_M" panose="02010600030101010101" charset="2"/>
      <p:regular r:id="rId49"/>
    </p:embeddedFont>
    <p:embeddedFont>
      <p:font typeface="微软雅黑" panose="020B0503020204020204" pitchFamily="34" charset="-122"/>
      <p:regular r:id="rId50"/>
      <p:bold r:id="rId51"/>
    </p:embeddedFont>
    <p:embeddedFont>
      <p:font typeface="Cambria Math" panose="02040503050406030204" pitchFamily="18" charset="0"/>
      <p:regular r:id="rId52"/>
    </p:embeddedFont>
    <p:embeddedFont>
      <p:font typeface="Calibri" panose="020F0502020204030204" pitchFamily="34" charset="0"/>
      <p:regular r:id="rId53"/>
      <p:bold r:id="rId54"/>
      <p:italic r:id="rId55"/>
      <p:boldItalic r:id="rId56"/>
    </p:embeddedFont>
  </p:embeddedFontLst>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雪冰" initials="张雪冰" lastIdx="1" clrIdx="0">
    <p:extLst>
      <p:ext uri="{19B8F6BF-5375-455C-9EA6-DF929625EA0E}">
        <p15:presenceInfo xmlns:p15="http://schemas.microsoft.com/office/powerpoint/2012/main" userId="张雪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589"/>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1" autoAdjust="0"/>
    <p:restoredTop sz="94660"/>
  </p:normalViewPr>
  <p:slideViewPr>
    <p:cSldViewPr snapToGrid="0">
      <p:cViewPr varScale="1">
        <p:scale>
          <a:sx n="45" d="100"/>
          <a:sy n="45" d="100"/>
        </p:scale>
        <p:origin x="30"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2019/5/30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1062202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10</a:t>
            </a:fld>
            <a:endParaRPr lang="zh-CN" altLang="en-US"/>
          </a:p>
        </p:txBody>
      </p:sp>
    </p:spTree>
    <p:extLst>
      <p:ext uri="{BB962C8B-B14F-4D97-AF65-F5344CB8AC3E}">
        <p14:creationId xmlns:p14="http://schemas.microsoft.com/office/powerpoint/2010/main" val="290396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82473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12</a:t>
            </a:fld>
            <a:endParaRPr lang="zh-CN" altLang="en-US"/>
          </a:p>
        </p:txBody>
      </p:sp>
    </p:spTree>
    <p:extLst>
      <p:ext uri="{BB962C8B-B14F-4D97-AF65-F5344CB8AC3E}">
        <p14:creationId xmlns:p14="http://schemas.microsoft.com/office/powerpoint/2010/main" val="153485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13</a:t>
            </a:fld>
            <a:endParaRPr lang="zh-CN" altLang="en-US"/>
          </a:p>
        </p:txBody>
      </p:sp>
    </p:spTree>
    <p:extLst>
      <p:ext uri="{BB962C8B-B14F-4D97-AF65-F5344CB8AC3E}">
        <p14:creationId xmlns:p14="http://schemas.microsoft.com/office/powerpoint/2010/main" val="59715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14</a:t>
            </a:fld>
            <a:endParaRPr lang="zh-CN" altLang="en-US"/>
          </a:p>
        </p:txBody>
      </p:sp>
    </p:spTree>
    <p:extLst>
      <p:ext uri="{BB962C8B-B14F-4D97-AF65-F5344CB8AC3E}">
        <p14:creationId xmlns:p14="http://schemas.microsoft.com/office/powerpoint/2010/main" val="1006079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15</a:t>
            </a:fld>
            <a:endParaRPr lang="zh-CN" altLang="en-US"/>
          </a:p>
        </p:txBody>
      </p:sp>
    </p:spTree>
    <p:extLst>
      <p:ext uri="{BB962C8B-B14F-4D97-AF65-F5344CB8AC3E}">
        <p14:creationId xmlns:p14="http://schemas.microsoft.com/office/powerpoint/2010/main" val="3081435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16</a:t>
            </a:fld>
            <a:endParaRPr lang="zh-CN" altLang="en-US"/>
          </a:p>
        </p:txBody>
      </p:sp>
    </p:spTree>
    <p:extLst>
      <p:ext uri="{BB962C8B-B14F-4D97-AF65-F5344CB8AC3E}">
        <p14:creationId xmlns:p14="http://schemas.microsoft.com/office/powerpoint/2010/main" val="689776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17</a:t>
            </a:fld>
            <a:endParaRPr lang="zh-CN" altLang="en-US"/>
          </a:p>
        </p:txBody>
      </p:sp>
    </p:spTree>
    <p:extLst>
      <p:ext uri="{BB962C8B-B14F-4D97-AF65-F5344CB8AC3E}">
        <p14:creationId xmlns:p14="http://schemas.microsoft.com/office/powerpoint/2010/main" val="663083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276304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3688013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extLst>
      <p:ext uri="{BB962C8B-B14F-4D97-AF65-F5344CB8AC3E}">
        <p14:creationId xmlns:p14="http://schemas.microsoft.com/office/powerpoint/2010/main" val="1022216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20</a:t>
            </a:fld>
            <a:endParaRPr lang="zh-CN" altLang="en-US"/>
          </a:p>
        </p:txBody>
      </p:sp>
    </p:spTree>
    <p:extLst>
      <p:ext uri="{BB962C8B-B14F-4D97-AF65-F5344CB8AC3E}">
        <p14:creationId xmlns:p14="http://schemas.microsoft.com/office/powerpoint/2010/main" val="4280400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21</a:t>
            </a:fld>
            <a:endParaRPr lang="zh-CN" altLang="en-US"/>
          </a:p>
        </p:txBody>
      </p:sp>
    </p:spTree>
    <p:extLst>
      <p:ext uri="{BB962C8B-B14F-4D97-AF65-F5344CB8AC3E}">
        <p14:creationId xmlns:p14="http://schemas.microsoft.com/office/powerpoint/2010/main" val="740937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3591585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23</a:t>
            </a:fld>
            <a:endParaRPr lang="zh-CN" altLang="en-US"/>
          </a:p>
        </p:txBody>
      </p:sp>
    </p:spTree>
    <p:extLst>
      <p:ext uri="{BB962C8B-B14F-4D97-AF65-F5344CB8AC3E}">
        <p14:creationId xmlns:p14="http://schemas.microsoft.com/office/powerpoint/2010/main" val="3406162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363567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25</a:t>
            </a:fld>
            <a:endParaRPr lang="zh-CN" altLang="en-US"/>
          </a:p>
        </p:txBody>
      </p:sp>
    </p:spTree>
    <p:extLst>
      <p:ext uri="{BB962C8B-B14F-4D97-AF65-F5344CB8AC3E}">
        <p14:creationId xmlns:p14="http://schemas.microsoft.com/office/powerpoint/2010/main" val="3406162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26</a:t>
            </a:fld>
            <a:endParaRPr lang="zh-CN" altLang="en-US"/>
          </a:p>
        </p:txBody>
      </p:sp>
    </p:spTree>
    <p:extLst>
      <p:ext uri="{BB962C8B-B14F-4D97-AF65-F5344CB8AC3E}">
        <p14:creationId xmlns:p14="http://schemas.microsoft.com/office/powerpoint/2010/main" val="3406162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1074669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28</a:t>
            </a:fld>
            <a:endParaRPr lang="zh-CN" altLang="en-US"/>
          </a:p>
        </p:txBody>
      </p:sp>
    </p:spTree>
    <p:extLst>
      <p:ext uri="{BB962C8B-B14F-4D97-AF65-F5344CB8AC3E}">
        <p14:creationId xmlns:p14="http://schemas.microsoft.com/office/powerpoint/2010/main" val="2283251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29</a:t>
            </a:fld>
            <a:endParaRPr lang="zh-CN" altLang="en-US"/>
          </a:p>
        </p:txBody>
      </p:sp>
    </p:spTree>
    <p:extLst>
      <p:ext uri="{BB962C8B-B14F-4D97-AF65-F5344CB8AC3E}">
        <p14:creationId xmlns:p14="http://schemas.microsoft.com/office/powerpoint/2010/main" val="359804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30</a:t>
            </a:fld>
            <a:endParaRPr lang="zh-CN" altLang="en-US"/>
          </a:p>
        </p:txBody>
      </p:sp>
    </p:spTree>
    <p:extLst>
      <p:ext uri="{BB962C8B-B14F-4D97-AF65-F5344CB8AC3E}">
        <p14:creationId xmlns:p14="http://schemas.microsoft.com/office/powerpoint/2010/main" val="966901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31</a:t>
            </a:fld>
            <a:endParaRPr lang="zh-CN" altLang="en-US"/>
          </a:p>
        </p:txBody>
      </p:sp>
    </p:spTree>
    <p:extLst>
      <p:ext uri="{BB962C8B-B14F-4D97-AF65-F5344CB8AC3E}">
        <p14:creationId xmlns:p14="http://schemas.microsoft.com/office/powerpoint/2010/main" val="2795613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32</a:t>
            </a:fld>
            <a:endParaRPr lang="zh-CN" altLang="en-US"/>
          </a:p>
        </p:txBody>
      </p:sp>
    </p:spTree>
    <p:extLst>
      <p:ext uri="{BB962C8B-B14F-4D97-AF65-F5344CB8AC3E}">
        <p14:creationId xmlns:p14="http://schemas.microsoft.com/office/powerpoint/2010/main" val="2950616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33</a:t>
            </a:fld>
            <a:endParaRPr lang="zh-CN" altLang="en-US"/>
          </a:p>
        </p:txBody>
      </p:sp>
    </p:spTree>
    <p:extLst>
      <p:ext uri="{BB962C8B-B14F-4D97-AF65-F5344CB8AC3E}">
        <p14:creationId xmlns:p14="http://schemas.microsoft.com/office/powerpoint/2010/main" val="296103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34</a:t>
            </a:fld>
            <a:endParaRPr lang="zh-CN" altLang="en-US"/>
          </a:p>
        </p:txBody>
      </p:sp>
    </p:spTree>
    <p:extLst>
      <p:ext uri="{BB962C8B-B14F-4D97-AF65-F5344CB8AC3E}">
        <p14:creationId xmlns:p14="http://schemas.microsoft.com/office/powerpoint/2010/main" val="3583037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35</a:t>
            </a:fld>
            <a:endParaRPr lang="zh-CN" altLang="en-US"/>
          </a:p>
        </p:txBody>
      </p:sp>
    </p:spTree>
    <p:extLst>
      <p:ext uri="{BB962C8B-B14F-4D97-AF65-F5344CB8AC3E}">
        <p14:creationId xmlns:p14="http://schemas.microsoft.com/office/powerpoint/2010/main" val="287279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36</a:t>
            </a:fld>
            <a:endParaRPr lang="zh-CN" altLang="en-US"/>
          </a:p>
        </p:txBody>
      </p:sp>
    </p:spTree>
    <p:extLst>
      <p:ext uri="{BB962C8B-B14F-4D97-AF65-F5344CB8AC3E}">
        <p14:creationId xmlns:p14="http://schemas.microsoft.com/office/powerpoint/2010/main" val="3708988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37</a:t>
            </a:fld>
            <a:endParaRPr lang="zh-CN" altLang="en-US" dirty="0"/>
          </a:p>
        </p:txBody>
      </p:sp>
    </p:spTree>
    <p:extLst>
      <p:ext uri="{BB962C8B-B14F-4D97-AF65-F5344CB8AC3E}">
        <p14:creationId xmlns:p14="http://schemas.microsoft.com/office/powerpoint/2010/main" val="2734811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38</a:t>
            </a:fld>
            <a:endParaRPr lang="zh-CN" altLang="en-US"/>
          </a:p>
        </p:txBody>
      </p:sp>
    </p:spTree>
    <p:extLst>
      <p:ext uri="{BB962C8B-B14F-4D97-AF65-F5344CB8AC3E}">
        <p14:creationId xmlns:p14="http://schemas.microsoft.com/office/powerpoint/2010/main" val="231858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39</a:t>
            </a:fld>
            <a:endParaRPr lang="zh-CN" altLang="en-US"/>
          </a:p>
        </p:txBody>
      </p:sp>
    </p:spTree>
    <p:extLst>
      <p:ext uri="{BB962C8B-B14F-4D97-AF65-F5344CB8AC3E}">
        <p14:creationId xmlns:p14="http://schemas.microsoft.com/office/powerpoint/2010/main" val="321183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2019/5/30</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4</a:t>
            </a:fld>
            <a:endParaRPr lang="zh-CN" altLang="en-US" sz="1200"/>
          </a:p>
        </p:txBody>
      </p:sp>
    </p:spTree>
    <p:extLst>
      <p:ext uri="{BB962C8B-B14F-4D97-AF65-F5344CB8AC3E}">
        <p14:creationId xmlns:p14="http://schemas.microsoft.com/office/powerpoint/2010/main" val="2855384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40</a:t>
            </a:fld>
            <a:endParaRPr lang="zh-CN" altLang="en-US"/>
          </a:p>
        </p:txBody>
      </p:sp>
    </p:spTree>
    <p:extLst>
      <p:ext uri="{BB962C8B-B14F-4D97-AF65-F5344CB8AC3E}">
        <p14:creationId xmlns:p14="http://schemas.microsoft.com/office/powerpoint/2010/main" val="2315787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41</a:t>
            </a:fld>
            <a:endParaRPr lang="zh-CN" altLang="en-US" dirty="0"/>
          </a:p>
        </p:txBody>
      </p:sp>
    </p:spTree>
    <p:extLst>
      <p:ext uri="{BB962C8B-B14F-4D97-AF65-F5344CB8AC3E}">
        <p14:creationId xmlns:p14="http://schemas.microsoft.com/office/powerpoint/2010/main" val="1783154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42</a:t>
            </a:fld>
            <a:endParaRPr lang="zh-CN" altLang="en-US"/>
          </a:p>
        </p:txBody>
      </p:sp>
    </p:spTree>
    <p:extLst>
      <p:ext uri="{BB962C8B-B14F-4D97-AF65-F5344CB8AC3E}">
        <p14:creationId xmlns:p14="http://schemas.microsoft.com/office/powerpoint/2010/main" val="3542829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43</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5</a:t>
            </a:fld>
            <a:endParaRPr lang="zh-CN" altLang="en-US"/>
          </a:p>
        </p:txBody>
      </p:sp>
    </p:spTree>
    <p:extLst>
      <p:ext uri="{BB962C8B-B14F-4D97-AF65-F5344CB8AC3E}">
        <p14:creationId xmlns:p14="http://schemas.microsoft.com/office/powerpoint/2010/main" val="3406162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6</a:t>
            </a:fld>
            <a:endParaRPr lang="zh-CN" altLang="en-US"/>
          </a:p>
        </p:txBody>
      </p:sp>
    </p:spTree>
    <p:extLst>
      <p:ext uri="{BB962C8B-B14F-4D97-AF65-F5344CB8AC3E}">
        <p14:creationId xmlns:p14="http://schemas.microsoft.com/office/powerpoint/2010/main" val="365456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7</a:t>
            </a:fld>
            <a:endParaRPr lang="zh-CN" altLang="en-US"/>
          </a:p>
        </p:txBody>
      </p:sp>
    </p:spTree>
    <p:extLst>
      <p:ext uri="{BB962C8B-B14F-4D97-AF65-F5344CB8AC3E}">
        <p14:creationId xmlns:p14="http://schemas.microsoft.com/office/powerpoint/2010/main" val="2985060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8</a:t>
            </a:fld>
            <a:endParaRPr lang="zh-CN" altLang="en-US"/>
          </a:p>
        </p:txBody>
      </p:sp>
    </p:spTree>
    <p:extLst>
      <p:ext uri="{BB962C8B-B14F-4D97-AF65-F5344CB8AC3E}">
        <p14:creationId xmlns:p14="http://schemas.microsoft.com/office/powerpoint/2010/main" val="702024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83052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81501127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278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3160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extLst>
      <p:ext uri="{BB962C8B-B14F-4D97-AF65-F5344CB8AC3E}">
        <p14:creationId xmlns:p14="http://schemas.microsoft.com/office/powerpoint/2010/main" val="397402658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3001637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57390"/>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41589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41589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41589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80677444"/>
      </p:ext>
    </p:extLst>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37429"/>
      </p:ext>
    </p:extLst>
  </p:cSld>
  <p:clrMapOvr>
    <a:masterClrMapping/>
  </p:clrMapOvr>
  <p:transition spd="slow">
    <p:cover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9371218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2019/5/30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2019/5/30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 id="2147483668" r:id="rId19"/>
    <p:sldLayoutId id="2147483669" r:id="rId20"/>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5.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8.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29.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7.jp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571751"/>
            <a:ext cx="9144000" cy="1828235"/>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103" name="Picture 2" descr="C:\Users\Administrator\Desktop\微立体创业计划\00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3353012"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1364" y="153633"/>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smtClean="0"/>
              <a:t>延时文字</a:t>
            </a:r>
            <a:endParaRPr lang="zh-CN" altLang="en-US" dirty="0"/>
          </a:p>
        </p:txBody>
      </p:sp>
      <p:sp>
        <p:nvSpPr>
          <p:cNvPr id="23" name="圆角矩形 22"/>
          <p:cNvSpPr/>
          <p:nvPr/>
        </p:nvSpPr>
        <p:spPr>
          <a:xfrm>
            <a:off x="2349113" y="3309841"/>
            <a:ext cx="4391725" cy="431915"/>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24" name="TextBox 23"/>
          <p:cNvSpPr txBox="1"/>
          <p:nvPr/>
        </p:nvSpPr>
        <p:spPr>
          <a:xfrm>
            <a:off x="3611463" y="3272701"/>
            <a:ext cx="2027169" cy="461637"/>
          </a:xfrm>
          <a:prstGeom prst="rect">
            <a:avLst/>
          </a:prstGeom>
          <a:noFill/>
        </p:spPr>
        <p:txBody>
          <a:bodyPr wrap="square" lIns="91413" tIns="45706" rIns="91413" bIns="45706" rtlCol="0">
            <a:spAutoFit/>
          </a:bodyPr>
          <a:lstStyle/>
          <a:p>
            <a:pPr algn="ctr"/>
            <a:r>
              <a:rPr lang="zh-CN" altLang="en-US" sz="2400" dirty="0">
                <a:ln w="10160">
                  <a:solidFill>
                    <a:schemeClr val="bg1"/>
                  </a:solidFill>
                  <a:prstDash val="solid"/>
                </a:ln>
                <a:solidFill>
                  <a:schemeClr val="bg1"/>
                </a:solidFill>
                <a:latin typeface="微软雅黑" panose="020B0503020204020204" pitchFamily="34" charset="-122"/>
                <a:ea typeface="微软雅黑" panose="020B0503020204020204" pitchFamily="34" charset="-122"/>
              </a:rPr>
              <a:t>中国海洋大学</a:t>
            </a:r>
          </a:p>
        </p:txBody>
      </p:sp>
      <p:sp>
        <p:nvSpPr>
          <p:cNvPr id="2" name="TextBox 1"/>
          <p:cNvSpPr txBox="1"/>
          <p:nvPr/>
        </p:nvSpPr>
        <p:spPr>
          <a:xfrm>
            <a:off x="1524530" y="2611207"/>
            <a:ext cx="6201036" cy="646303"/>
          </a:xfrm>
          <a:prstGeom prst="rect">
            <a:avLst/>
          </a:prstGeom>
          <a:noFill/>
        </p:spPr>
        <p:txBody>
          <a:bodyPr wrap="square" lIns="91413" tIns="45706" rIns="91413" bIns="45706" rtlCol="0">
            <a:spAutoFit/>
          </a:body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棉花图像自动分级系统答辩</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750381" y="3751322"/>
            <a:ext cx="3871399" cy="307777"/>
          </a:xfrm>
          <a:prstGeom prst="rect">
            <a:avLst/>
          </a:prstGeom>
          <a:noFill/>
        </p:spPr>
        <p:txBody>
          <a:bodyPr wrap="square" rtlCol="0">
            <a:spAutoFit/>
          </a:bodyPr>
          <a:lstStyle/>
          <a:p>
            <a:r>
              <a:rPr lang="zh-CN" altLang="en-US" sz="1400" dirty="0" smtClean="0">
                <a:solidFill>
                  <a:schemeClr val="bg1"/>
                </a:solidFill>
                <a:latin typeface="微软雅黑" pitchFamily="34" charset="-122"/>
                <a:ea typeface="微软雅黑" pitchFamily="34" charset="-122"/>
              </a:rPr>
              <a:t>信息科学与工程学院       </a:t>
            </a:r>
            <a:r>
              <a:rPr lang="en-US" altLang="zh-CN" sz="1400" dirty="0" smtClean="0">
                <a:solidFill>
                  <a:schemeClr val="bg1"/>
                </a:solidFill>
                <a:latin typeface="微软雅黑" pitchFamily="34" charset="-122"/>
                <a:ea typeface="微软雅黑" pitchFamily="34" charset="-122"/>
              </a:rPr>
              <a:t>2015</a:t>
            </a:r>
            <a:r>
              <a:rPr lang="zh-CN" altLang="en-US" sz="1400" dirty="0" smtClean="0">
                <a:solidFill>
                  <a:schemeClr val="bg1"/>
                </a:solidFill>
                <a:latin typeface="微软雅黑" pitchFamily="34" charset="-122"/>
                <a:ea typeface="微软雅黑" pitchFamily="34" charset="-122"/>
              </a:rPr>
              <a:t>级保密管理</a:t>
            </a:r>
            <a:endParaRPr lang="zh-CN" altLang="en-US" sz="1400" dirty="0">
              <a:solidFill>
                <a:schemeClr val="bg1"/>
              </a:solidFill>
              <a:latin typeface="微软雅黑" pitchFamily="34" charset="-122"/>
              <a:ea typeface="微软雅黑" pitchFamily="34" charset="-122"/>
            </a:endParaRPr>
          </a:p>
        </p:txBody>
      </p:sp>
      <p:sp>
        <p:nvSpPr>
          <p:cNvPr id="6" name="TextBox 5"/>
          <p:cNvSpPr txBox="1"/>
          <p:nvPr/>
        </p:nvSpPr>
        <p:spPr>
          <a:xfrm>
            <a:off x="2963931" y="4059099"/>
            <a:ext cx="3017769" cy="307777"/>
          </a:xfrm>
          <a:prstGeom prst="rect">
            <a:avLst/>
          </a:prstGeom>
          <a:noFill/>
        </p:spPr>
        <p:txBody>
          <a:bodyPr wrap="square" rtlCol="0">
            <a:spAutoFit/>
          </a:bodyPr>
          <a:lstStyle/>
          <a:p>
            <a:pPr algn="ctr"/>
            <a:r>
              <a:rPr lang="zh-CN" altLang="en-US" sz="1400" dirty="0" smtClean="0">
                <a:solidFill>
                  <a:schemeClr val="bg1"/>
                </a:solidFill>
                <a:latin typeface="微软雅黑" pitchFamily="34" charset="-122"/>
                <a:ea typeface="微软雅黑" pitchFamily="34" charset="-122"/>
              </a:rPr>
              <a:t>答辩人：</a:t>
            </a:r>
            <a:r>
              <a:rPr lang="zh-CN" altLang="en-US" sz="1400" dirty="0">
                <a:solidFill>
                  <a:schemeClr val="bg1"/>
                </a:solidFill>
                <a:latin typeface="微软雅黑" pitchFamily="34" charset="-122"/>
                <a:ea typeface="微软雅黑" pitchFamily="34" charset="-122"/>
              </a:rPr>
              <a:t>张雪冰</a:t>
            </a:r>
            <a:r>
              <a:rPr lang="zh-CN" altLang="en-US" sz="1400" dirty="0" smtClean="0">
                <a:solidFill>
                  <a:schemeClr val="bg1"/>
                </a:solidFill>
                <a:latin typeface="微软雅黑" pitchFamily="34" charset="-122"/>
                <a:ea typeface="微软雅黑" pitchFamily="34" charset="-122"/>
              </a:rPr>
              <a:t>   导师：</a:t>
            </a:r>
            <a:r>
              <a:rPr lang="zh-CN" altLang="en-US" sz="1400" dirty="0">
                <a:solidFill>
                  <a:schemeClr val="bg1"/>
                </a:solidFill>
                <a:latin typeface="微软雅黑" pitchFamily="34" charset="-122"/>
                <a:ea typeface="微软雅黑" pitchFamily="34" charset="-122"/>
              </a:rPr>
              <a:t>董军宇</a:t>
            </a:r>
          </a:p>
        </p:txBody>
      </p:sp>
      <p:pic>
        <p:nvPicPr>
          <p:cNvPr id="37" name="图片 36" descr="OUC_Logo"/>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8834" y="462934"/>
            <a:ext cx="1901422" cy="1611630"/>
          </a:xfrm>
          <a:prstGeom prst="rect">
            <a:avLst/>
          </a:prstGeom>
          <a:noFill/>
          <a:ln>
            <a:noFill/>
          </a:ln>
        </p:spPr>
      </p:pic>
    </p:spTree>
    <p:extLst>
      <p:ext uri="{BB962C8B-B14F-4D97-AF65-F5344CB8AC3E}">
        <p14:creationId xmlns:p14="http://schemas.microsoft.com/office/powerpoint/2010/main" val="67734484"/>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ppt_w</p:attrName>
                                        </p:attrNameLst>
                                      </p:cBhvr>
                                      <p:tavLst>
                                        <p:tav tm="0">
                                          <p:val>
                                            <p:fltVal val="0"/>
                                          </p:val>
                                        </p:tav>
                                        <p:tav tm="100000">
                                          <p:val>
                                            <p:strVal val="#ppt_w"/>
                                          </p:val>
                                        </p:tav>
                                      </p:tavLst>
                                    </p:anim>
                                    <p:anim calcmode="lin" valueType="num">
                                      <p:cBhvr>
                                        <p:cTn id="8" dur="500" fill="hold"/>
                                        <p:tgtEl>
                                          <p:spTgt spid="103"/>
                                        </p:tgtEl>
                                        <p:attrNameLst>
                                          <p:attrName>ppt_h</p:attrName>
                                        </p:attrNameLst>
                                      </p:cBhvr>
                                      <p:tavLst>
                                        <p:tav tm="0">
                                          <p:val>
                                            <p:fltVal val="0"/>
                                          </p:val>
                                        </p:tav>
                                        <p:tav tm="100000">
                                          <p:val>
                                            <p:strVal val="#ppt_h"/>
                                          </p:val>
                                        </p:tav>
                                      </p:tavLst>
                                    </p:anim>
                                    <p:animEffect transition="in" filter="fade">
                                      <p:cBhvr>
                                        <p:cTn id="9" dur="500"/>
                                        <p:tgtEl>
                                          <p:spTgt spid="103"/>
                                        </p:tgtEl>
                                      </p:cBhvr>
                                    </p:animEffect>
                                  </p:childTnLst>
                                </p:cTn>
                              </p:par>
                              <p:par>
                                <p:cTn id="10" presetID="42" presetClass="entr" presetSubtype="0" fill="hold" nodeType="with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anim calcmode="lin" valueType="num">
                                      <p:cBhvr>
                                        <p:cTn id="13" dur="500" fill="hold"/>
                                        <p:tgtEl>
                                          <p:spTgt spid="104"/>
                                        </p:tgtEl>
                                        <p:attrNameLst>
                                          <p:attrName>ppt_x</p:attrName>
                                        </p:attrNameLst>
                                      </p:cBhvr>
                                      <p:tavLst>
                                        <p:tav tm="0">
                                          <p:val>
                                            <p:strVal val="#ppt_x"/>
                                          </p:val>
                                        </p:tav>
                                        <p:tav tm="100000">
                                          <p:val>
                                            <p:strVal val="#ppt_x"/>
                                          </p:val>
                                        </p:tav>
                                      </p:tavLst>
                                    </p:anim>
                                    <p:anim calcmode="lin" valueType="num">
                                      <p:cBhvr>
                                        <p:cTn id="14" dur="500" fill="hold"/>
                                        <p:tgtEl>
                                          <p:spTgt spid="10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400"/>
                                        <p:tgtEl>
                                          <p:spTgt spid="4"/>
                                        </p:tgtEl>
                                        <p:attrNameLst>
                                          <p:attrName>ppt_x</p:attrName>
                                        </p:attrNameLst>
                                      </p:cBhvr>
                                      <p:tavLst>
                                        <p:tav tm="0">
                                          <p:val>
                                            <p:strVal val="#ppt_x-#ppt_w*1.125000"/>
                                          </p:val>
                                        </p:tav>
                                        <p:tav tm="100000">
                                          <p:val>
                                            <p:strVal val="#ppt_x"/>
                                          </p:val>
                                        </p:tav>
                                      </p:tavLst>
                                    </p:anim>
                                    <p:animEffect transition="in" filter="wipe(right)">
                                      <p:cBhvr>
                                        <p:cTn id="19" dur="2400"/>
                                        <p:tgtEl>
                                          <p:spTgt spid="4"/>
                                        </p:tgtEl>
                                      </p:cBhvr>
                                    </p:animEffect>
                                  </p:childTnLst>
                                </p:cTn>
                              </p:par>
                              <p:par>
                                <p:cTn id="20" presetID="2" presetClass="entr" presetSubtype="2" fill="hold" grpId="0" nodeType="withEffect">
                                  <p:stCondLst>
                                    <p:cond delay="1700"/>
                                  </p:stCondLst>
                                  <p:iterate type="lt">
                                    <p:tmPct val="23333"/>
                                  </p:iterate>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3983"/>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22" presetClass="entr" presetSubtype="8" fill="hold" grpId="0" nodeType="withEffect">
                                  <p:stCondLst>
                                    <p:cond delay="40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1600"/>
                                        <p:tgtEl>
                                          <p:spTgt spid="24"/>
                                        </p:tgtEl>
                                      </p:cBhvr>
                                    </p:animEffect>
                                  </p:childTnLst>
                                </p:cTn>
                              </p:par>
                            </p:childTnLst>
                          </p:cTn>
                        </p:par>
                        <p:par>
                          <p:cTn id="31" fill="hold">
                            <p:stCondLst>
                              <p:cond delay="5983"/>
                            </p:stCondLst>
                            <p:childTnLst>
                              <p:par>
                                <p:cTn id="32" presetID="22" presetClass="entr" presetSubtype="8"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p:stCondLst>
                              <p:cond delay="6483"/>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par>
                          <p:cTn id="39" fill="hold">
                            <p:stCondLst>
                              <p:cond delay="6983"/>
                            </p:stCondLst>
                            <p:childTnLst>
                              <p:par>
                                <p:cTn id="40" presetID="42"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000"/>
                                        <p:tgtEl>
                                          <p:spTgt spid="19"/>
                                        </p:tgtEl>
                                      </p:cBhvr>
                                    </p:animEffect>
                                    <p:anim calcmode="lin" valueType="num">
                                      <p:cBhvr>
                                        <p:cTn id="43" dur="2000" fill="hold"/>
                                        <p:tgtEl>
                                          <p:spTgt spid="19"/>
                                        </p:tgtEl>
                                        <p:attrNameLst>
                                          <p:attrName>ppt_x</p:attrName>
                                        </p:attrNameLst>
                                      </p:cBhvr>
                                      <p:tavLst>
                                        <p:tav tm="0">
                                          <p:val>
                                            <p:strVal val="#ppt_x"/>
                                          </p:val>
                                        </p:tav>
                                        <p:tav tm="100000">
                                          <p:val>
                                            <p:strVal val="#ppt_x"/>
                                          </p:val>
                                        </p:tav>
                                      </p:tavLst>
                                    </p:anim>
                                    <p:anim calcmode="lin" valueType="num">
                                      <p:cBhvr>
                                        <p:cTn id="44"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23" grpId="0" animBg="1"/>
      <p:bldP spid="24" grpId="0"/>
      <p:bldP spid="2"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模型训练</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40824" y="242192"/>
            <a:ext cx="1468672"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MODEL TRAIN</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657" y="785190"/>
            <a:ext cx="4923353" cy="4105789"/>
          </a:xfrm>
          <a:prstGeom prst="rect">
            <a:avLst/>
          </a:prstGeom>
        </p:spPr>
      </p:pic>
      <p:pic>
        <p:nvPicPr>
          <p:cNvPr id="76" name="图片 75"/>
          <p:cNvPicPr/>
          <p:nvPr/>
        </p:nvPicPr>
        <p:blipFill rotWithShape="1">
          <a:blip r:embed="rId6"/>
          <a:srcRect l="3237" t="5340" r="8202" b="2446"/>
          <a:stretch/>
        </p:blipFill>
        <p:spPr bwMode="auto">
          <a:xfrm>
            <a:off x="5242667" y="785190"/>
            <a:ext cx="3397341" cy="1919910"/>
          </a:xfrm>
          <a:prstGeom prst="rect">
            <a:avLst/>
          </a:prstGeom>
          <a:ln>
            <a:noFill/>
          </a:ln>
          <a:extLst>
            <a:ext uri="{53640926-AAD7-44D8-BBD7-CCE9431645EC}">
              <a14:shadowObscured xmlns:a14="http://schemas.microsoft.com/office/drawing/2010/main"/>
            </a:ext>
          </a:extLst>
        </p:spPr>
      </p:pic>
      <p:pic>
        <p:nvPicPr>
          <p:cNvPr id="77" name="图片 76" descr="https://img-blog.csdn.net/20180502155333574?watermark/2/text/aHR0cHM6Ly9ibG9nLmNzZG4ubmV0L3FxXzMyNDU4NDk5/font/5a6L5L2T/fontsize/400/fill/I0JBQkFCMA==/dissolve/70"/>
          <p:cNvPicPr/>
          <p:nvPr/>
        </p:nvPicPr>
        <p:blipFill>
          <a:blip r:embed="rId7">
            <a:extLst>
              <a:ext uri="{28A0092B-C50C-407E-A947-70E740481C1C}">
                <a14:useLocalDpi xmlns:a14="http://schemas.microsoft.com/office/drawing/2010/main" val="0"/>
              </a:ext>
            </a:extLst>
          </a:blip>
          <a:srcRect/>
          <a:stretch>
            <a:fillRect/>
          </a:stretch>
        </p:blipFill>
        <p:spPr bwMode="auto">
          <a:xfrm>
            <a:off x="5242668" y="2806253"/>
            <a:ext cx="3397340" cy="1981647"/>
          </a:xfrm>
          <a:prstGeom prst="rect">
            <a:avLst/>
          </a:prstGeom>
          <a:noFill/>
          <a:ln>
            <a:noFill/>
          </a:ln>
        </p:spPr>
      </p:pic>
    </p:spTree>
    <p:custDataLst>
      <p:tags r:id="rId1"/>
    </p:custDataLst>
    <p:extLst>
      <p:ext uri="{BB962C8B-B14F-4D97-AF65-F5344CB8AC3E}">
        <p14:creationId xmlns:p14="http://schemas.microsoft.com/office/powerpoint/2010/main" val="36910393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0" presetClass="entr" presetSubtype="0" fill="hold" grpId="0" nodeType="afterEffect">
                                  <p:stCondLst>
                                    <p:cond delay="0"/>
                                  </p:stCondLst>
                                  <p:childTnLst>
                                    <p:set>
                                      <p:cBhvr>
                                        <p:cTn id="27" dur="1" fill="hold">
                                          <p:stCondLst>
                                            <p:cond delay="0"/>
                                          </p:stCondLst>
                                        </p:cTn>
                                        <p:tgtEl>
                                          <p:spTgt spid="110"/>
                                        </p:tgtEl>
                                        <p:attrNameLst>
                                          <p:attrName>style.visibility</p:attrName>
                                        </p:attrNameLst>
                                      </p:cBhvr>
                                      <p:to>
                                        <p:strVal val="visible"/>
                                      </p:to>
                                    </p:set>
                                    <p:animEffect transition="in" filter="fade">
                                      <p:cBhvr>
                                        <p:cTn id="28"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4"/>
          <p:cNvSpPr/>
          <p:nvPr/>
        </p:nvSpPr>
        <p:spPr>
          <a:xfrm rot="16200000">
            <a:off x="3849227" y="2232942"/>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sp>
        <p:nvSpPr>
          <p:cNvPr id="10" name="椭圆 34"/>
          <p:cNvSpPr/>
          <p:nvPr/>
        </p:nvSpPr>
        <p:spPr>
          <a:xfrm rot="5400000">
            <a:off x="5100821" y="2232943"/>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sp>
        <p:nvSpPr>
          <p:cNvPr id="18" name="TextBox 17"/>
          <p:cNvSpPr txBox="1"/>
          <p:nvPr/>
        </p:nvSpPr>
        <p:spPr>
          <a:xfrm>
            <a:off x="921657" y="824324"/>
            <a:ext cx="1620958" cy="523220"/>
          </a:xfrm>
          <a:prstGeom prst="rect">
            <a:avLst/>
          </a:prstGeom>
          <a:noFill/>
        </p:spPr>
        <p:txBody>
          <a:bodyPr wrap="none" rtlCol="0">
            <a:spAutoFit/>
          </a:bodyPr>
          <a:lstStyle/>
          <a:p>
            <a:pPr algn="r"/>
            <a:r>
              <a:rPr lang="zh-CN" altLang="en-US" sz="2800" b="1" dirty="0" smtClean="0">
                <a:latin typeface="微软雅黑" pitchFamily="34" charset="-122"/>
                <a:ea typeface="微软雅黑" pitchFamily="34" charset="-122"/>
              </a:rPr>
              <a:t>损失函数</a:t>
            </a:r>
            <a:endParaRPr lang="zh-CN" altLang="en-US" sz="2800" b="1" dirty="0">
              <a:latin typeface="微软雅黑" pitchFamily="34" charset="-122"/>
              <a:ea typeface="微软雅黑" pitchFamily="34" charset="-122"/>
            </a:endParaRPr>
          </a:p>
        </p:txBody>
      </p:sp>
      <p:sp>
        <p:nvSpPr>
          <p:cNvPr id="27" name="KSO_Shape"/>
          <p:cNvSpPr>
            <a:spLocks/>
          </p:cNvSpPr>
          <p:nvPr/>
        </p:nvSpPr>
        <p:spPr bwMode="auto">
          <a:xfrm>
            <a:off x="4178174" y="2561337"/>
            <a:ext cx="520754" cy="52162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sp>
        <p:nvSpPr>
          <p:cNvPr id="31" name="KSO_Shape"/>
          <p:cNvSpPr/>
          <p:nvPr/>
        </p:nvSpPr>
        <p:spPr>
          <a:xfrm>
            <a:off x="5185122" y="2583983"/>
            <a:ext cx="480292" cy="480292"/>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dirty="0">
              <a:solidFill>
                <a:srgbClr val="FFFFFF"/>
              </a:solidFill>
              <a:ea typeface="微软雅黑" pitchFamily="34" charset="-122"/>
            </a:endParaRPr>
          </a:p>
        </p:txBody>
      </p:sp>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模型训练</a:t>
            </a:r>
            <a:endParaRPr lang="zh-CN" altLang="en-US" sz="2000" spc="300" dirty="0">
              <a:latin typeface="方正兰亭细黑_GBK" pitchFamily="2" charset="-122"/>
              <a:ea typeface="方正兰亭细黑_GBK" pitchFamily="2" charset="-122"/>
            </a:endParaRPr>
          </a:p>
        </p:txBody>
      </p:sp>
      <p:sp>
        <p:nvSpPr>
          <p:cNvPr id="39" name="TextBox 26"/>
          <p:cNvSpPr txBox="1"/>
          <p:nvPr/>
        </p:nvSpPr>
        <p:spPr>
          <a:xfrm>
            <a:off x="2340824" y="242192"/>
            <a:ext cx="1468672"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MODEL TRAIN</a:t>
            </a:r>
            <a:endParaRPr lang="zh-CN" altLang="en-US" sz="1600" dirty="0">
              <a:solidFill>
                <a:srgbClr val="C00000"/>
              </a:solidFill>
              <a:latin typeface="Kozuka Gothic Pro R" pitchFamily="34" charset="-128"/>
              <a:ea typeface="Kozuka Gothic Pro R" pitchFamily="34" charset="-128"/>
            </a:endParaRPr>
          </a:p>
        </p:txBody>
      </p:sp>
      <p:sp>
        <p:nvSpPr>
          <p:cNvPr id="45" name="TextBox 17"/>
          <p:cNvSpPr txBox="1"/>
          <p:nvPr/>
        </p:nvSpPr>
        <p:spPr>
          <a:xfrm>
            <a:off x="175602" y="1547753"/>
            <a:ext cx="3772570" cy="3280898"/>
          </a:xfrm>
          <a:prstGeom prst="rect">
            <a:avLst/>
          </a:prstGeom>
          <a:noFill/>
        </p:spPr>
        <p:txBody>
          <a:bodyPr wrap="square" rtlCol="0">
            <a:spAutoFit/>
          </a:bodyPr>
          <a:lstStyle/>
          <a:p>
            <a:pPr algn="just">
              <a:lnSpc>
                <a:spcPct val="130000"/>
              </a:lnSpc>
            </a:pPr>
            <a:r>
              <a:rPr lang="zh-CN" altLang="en-US" sz="1600" dirty="0">
                <a:latin typeface="微软雅黑" pitchFamily="34" charset="-122"/>
                <a:ea typeface="微软雅黑" pitchFamily="34" charset="-122"/>
              </a:rPr>
              <a:t>损失函数是用来刻画</a:t>
            </a:r>
            <a:r>
              <a:rPr lang="zh-CN" altLang="en-US" sz="1600" dirty="0" smtClean="0">
                <a:latin typeface="微软雅黑" pitchFamily="34" charset="-122"/>
                <a:ea typeface="微软雅黑" pitchFamily="34" charset="-122"/>
              </a:rPr>
              <a:t>神经网络计算</a:t>
            </a:r>
            <a:r>
              <a:rPr lang="zh-CN" altLang="en-US" sz="1600" dirty="0">
                <a:latin typeface="微软雅黑" pitchFamily="34" charset="-122"/>
                <a:ea typeface="微软雅黑" pitchFamily="34" charset="-122"/>
              </a:rPr>
              <a:t>值与实际标签值的接近程度</a:t>
            </a:r>
            <a:r>
              <a:rPr lang="zh-CN" altLang="en-US" sz="1600" dirty="0" smtClean="0">
                <a:latin typeface="微软雅黑" pitchFamily="34" charset="-122"/>
                <a:ea typeface="微软雅黑" pitchFamily="34" charset="-122"/>
              </a:rPr>
              <a:t>。例如，</a:t>
            </a:r>
            <a:r>
              <a:rPr lang="en-US" altLang="zh-CN" sz="1600" dirty="0" smtClean="0">
                <a:latin typeface="微软雅黑" pitchFamily="34" charset="-122"/>
                <a:ea typeface="微软雅黑" pitchFamily="34" charset="-122"/>
              </a:rPr>
              <a:t>5</a:t>
            </a:r>
            <a:r>
              <a:rPr lang="zh-CN" altLang="en-US" sz="1600" dirty="0">
                <a:latin typeface="微软雅黑" pitchFamily="34" charset="-122"/>
                <a:ea typeface="微软雅黑" pitchFamily="34" charset="-122"/>
              </a:rPr>
              <a:t>分类问题，计算值越接近</a:t>
            </a:r>
            <a:r>
              <a:rPr lang="en-US" altLang="zh-CN" sz="1600" dirty="0">
                <a:latin typeface="微软雅黑" pitchFamily="34" charset="-122"/>
                <a:ea typeface="微软雅黑" pitchFamily="34" charset="-122"/>
              </a:rPr>
              <a:t>[1,0,0,0,0]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[0,1,0,0,0]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[0,0,1,0,0]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[0,0,0,1,0]</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[0,0,0,0,1]</a:t>
            </a:r>
            <a:r>
              <a:rPr lang="zh-CN" altLang="en-US" sz="1600" dirty="0">
                <a:latin typeface="微软雅黑" pitchFamily="34" charset="-122"/>
                <a:ea typeface="微软雅黑" pitchFamily="34" charset="-122"/>
              </a:rPr>
              <a:t>其中的一个，表明该神经网络的分类效果越好。其中，每一个数值代表该类的概率</a:t>
            </a:r>
            <a:r>
              <a:rPr lang="zh-CN" altLang="en-US" sz="1600" dirty="0" smtClean="0">
                <a:latin typeface="微软雅黑" pitchFamily="34" charset="-122"/>
                <a:ea typeface="微软雅黑" pitchFamily="34" charset="-122"/>
              </a:rPr>
              <a:t>。神经网络优化参数的依据就是逐渐降低模型的损失值，提高预测精度。</a:t>
            </a:r>
            <a:endParaRPr lang="en-US" altLang="zh-CN" sz="1600" dirty="0">
              <a:latin typeface="微软雅黑" pitchFamily="34" charset="-122"/>
              <a:ea typeface="微软雅黑" pitchFamily="34" charset="-122"/>
            </a:endParaRPr>
          </a:p>
          <a:p>
            <a:pPr algn="r"/>
            <a:endParaRPr lang="en-US" altLang="zh-CN" sz="2000" b="1" dirty="0" smtClean="0">
              <a:latin typeface="微软雅黑" pitchFamily="34" charset="-122"/>
              <a:ea typeface="微软雅黑" pitchFamily="34" charset="-122"/>
            </a:endParaRPr>
          </a:p>
        </p:txBody>
      </p:sp>
      <p:sp>
        <p:nvSpPr>
          <p:cNvPr id="48" name="TextBox 17"/>
          <p:cNvSpPr txBox="1"/>
          <p:nvPr/>
        </p:nvSpPr>
        <p:spPr>
          <a:xfrm>
            <a:off x="6335349" y="800962"/>
            <a:ext cx="1620957" cy="523220"/>
          </a:xfrm>
          <a:prstGeom prst="rect">
            <a:avLst/>
          </a:prstGeom>
          <a:noFill/>
        </p:spPr>
        <p:txBody>
          <a:bodyPr wrap="none" rtlCol="0">
            <a:spAutoFit/>
          </a:bodyPr>
          <a:lstStyle/>
          <a:p>
            <a:pPr algn="r"/>
            <a:r>
              <a:rPr lang="zh-CN" altLang="en-US" sz="2800" b="1" dirty="0">
                <a:latin typeface="微软雅黑" pitchFamily="34" charset="-122"/>
                <a:ea typeface="微软雅黑" pitchFamily="34" charset="-122"/>
              </a:rPr>
              <a:t>梯度下降</a:t>
            </a:r>
          </a:p>
        </p:txBody>
      </p:sp>
      <p:pic>
        <p:nvPicPr>
          <p:cNvPr id="49" name="图片 48"/>
          <p:cNvPicPr/>
          <p:nvPr/>
        </p:nvPicPr>
        <p:blipFill>
          <a:blip r:embed="rId3">
            <a:extLst>
              <a:ext uri="{28A0092B-C50C-407E-A947-70E740481C1C}">
                <a14:useLocalDpi xmlns:a14="http://schemas.microsoft.com/office/drawing/2010/main" val="0"/>
              </a:ext>
            </a:extLst>
          </a:blip>
          <a:stretch>
            <a:fillRect/>
          </a:stretch>
        </p:blipFill>
        <p:spPr>
          <a:xfrm>
            <a:off x="6335349" y="1724812"/>
            <a:ext cx="2509701" cy="2194671"/>
          </a:xfrm>
          <a:prstGeom prst="rect">
            <a:avLst/>
          </a:prstGeom>
        </p:spPr>
      </p:pic>
      <mc:AlternateContent xmlns:mc="http://schemas.openxmlformats.org/markup-compatibility/2006" xmlns:a14="http://schemas.microsoft.com/office/drawing/2010/main">
        <mc:Choice Requires="a14">
          <p:sp>
            <p:nvSpPr>
              <p:cNvPr id="32" name="矩形 31"/>
              <p:cNvSpPr/>
              <p:nvPr/>
            </p:nvSpPr>
            <p:spPr>
              <a:xfrm>
                <a:off x="6423845" y="4135447"/>
                <a:ext cx="22048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𝑛</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𝑛</m:t>
                              </m:r>
                            </m:sub>
                          </m:sSub>
                          <m:r>
                            <a:rPr lang="zh-CN" altLang="en-US" i="0">
                              <a:latin typeface="Cambria Math" panose="02040503050406030204" pitchFamily="18" charset="0"/>
                            </a:rPr>
                            <m:t>−</m:t>
                          </m:r>
                          <m:r>
                            <m:rPr>
                              <m:sty m:val="p"/>
                            </m:rPr>
                            <a:rPr lang="zh-CN" altLang="en-US" i="0">
                              <a:latin typeface="Cambria Math" panose="02040503050406030204" pitchFamily="18" charset="0"/>
                            </a:rPr>
                            <m:t>mF</m:t>
                          </m:r>
                          <m:r>
                            <a:rPr lang="zh-CN" altLang="en-US" i="0">
                              <a:latin typeface="Cambria Math" panose="02040503050406030204" pitchFamily="18" charset="0"/>
                            </a:rPr>
                            <m:t>’(</m:t>
                          </m:r>
                          <m:r>
                            <m:rPr>
                              <m:sty m:val="p"/>
                            </m:rPr>
                            <a:rPr lang="zh-CN" altLang="en-US" i="0">
                              <a:latin typeface="Cambria Math" panose="02040503050406030204" pitchFamily="18" charset="0"/>
                            </a:rPr>
                            <m:t>a</m:t>
                          </m:r>
                        </m:e>
                      </m:d>
                    </m:oMath>
                  </m:oMathPara>
                </a14:m>
                <a:endParaRPr lang="en-US" altLang="zh-CN" dirty="0" smtClean="0"/>
              </a:p>
            </p:txBody>
          </p:sp>
        </mc:Choice>
        <mc:Fallback xmlns="">
          <p:sp>
            <p:nvSpPr>
              <p:cNvPr id="32" name="矩形 31"/>
              <p:cNvSpPr>
                <a:spLocks noRot="1" noChangeAspect="1" noMove="1" noResize="1" noEditPoints="1" noAdjustHandles="1" noChangeArrowheads="1" noChangeShapeType="1" noTextEdit="1"/>
              </p:cNvSpPr>
              <p:nvPr/>
            </p:nvSpPr>
            <p:spPr>
              <a:xfrm>
                <a:off x="6423845" y="4135447"/>
                <a:ext cx="2204899" cy="369332"/>
              </a:xfrm>
              <a:prstGeom prst="rect">
                <a:avLst/>
              </a:prstGeom>
              <a:blipFill>
                <a:blip r:embed="rId4"/>
                <a:stretch>
                  <a:fillRect t="-119672" r="-22992"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p:cNvSpPr/>
              <p:nvPr/>
            </p:nvSpPr>
            <p:spPr>
              <a:xfrm>
                <a:off x="5135913" y="4653522"/>
                <a:ext cx="3692036" cy="369332"/>
              </a:xfrm>
              <a:prstGeom prst="rect">
                <a:avLst/>
              </a:prstGeom>
            </p:spPr>
            <p:txBody>
              <a:bodyPr wrap="none">
                <a:spAutoFit/>
              </a:bodyPr>
              <a:lstStyle/>
              <a:p>
                <a14:m>
                  <m:oMath xmlns:m="http://schemas.openxmlformats.org/officeDocument/2006/math">
                    <m:r>
                      <m:rPr>
                        <m:sty m:val="p"/>
                      </m:rPr>
                      <a:rPr lang="en-US" altLang="zh-CN" i="1">
                        <a:latin typeface="Cambria Math" panose="02040503050406030204" pitchFamily="18" charset="0"/>
                      </a:rPr>
                      <m:t>m</m:t>
                    </m:r>
                    <m:r>
                      <a:rPr lang="zh-CN" altLang="en-US" i="1" smtClean="0">
                        <a:latin typeface="Cambria Math" panose="02040503050406030204" pitchFamily="18" charset="0"/>
                      </a:rPr>
                      <m:t>是</m:t>
                    </m:r>
                  </m:oMath>
                </a14:m>
                <a:r>
                  <a:rPr lang="zh-CN" altLang="en-US" dirty="0" smtClean="0"/>
                  <a:t>学习率，表示参数更新的幅度</a:t>
                </a:r>
                <a:endParaRPr lang="en-US" altLang="zh-CN" dirty="0" smtClean="0"/>
              </a:p>
            </p:txBody>
          </p:sp>
        </mc:Choice>
        <mc:Fallback xmlns="">
          <p:sp>
            <p:nvSpPr>
              <p:cNvPr id="50" name="矩形 49"/>
              <p:cNvSpPr>
                <a:spLocks noRot="1" noChangeAspect="1" noMove="1" noResize="1" noEditPoints="1" noAdjustHandles="1" noChangeArrowheads="1" noChangeShapeType="1" noTextEdit="1"/>
              </p:cNvSpPr>
              <p:nvPr/>
            </p:nvSpPr>
            <p:spPr>
              <a:xfrm>
                <a:off x="5135913" y="4653522"/>
                <a:ext cx="3692036" cy="369332"/>
              </a:xfrm>
              <a:prstGeom prst="rect">
                <a:avLst/>
              </a:prstGeom>
              <a:blipFill>
                <a:blip r:embed="rId5"/>
                <a:stretch>
                  <a:fillRect t="-13115"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6383248"/>
      </p:ext>
    </p:extLst>
  </p:cSld>
  <p:clrMapOvr>
    <a:masterClrMapping/>
  </p:clrMapOvr>
  <p:transition spd="slow" advClick="0"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300"/>
                                            <p:tgtEl>
                                              <p:spTgt spid="3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300"/>
                                            <p:tgtEl>
                                              <p:spTgt spid="34"/>
                                            </p:tgtEl>
                                          </p:cBhvr>
                                        </p:animEffect>
                                      </p:childTnLst>
                                    </p:cTn>
                                  </p:par>
                                  <p:par>
                                    <p:cTn id="12" presetID="12" presetClass="entr" presetSubtype="8"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p:tgtEl>
                                              <p:spTgt spid="37"/>
                                            </p:tgtEl>
                                            <p:attrNameLst>
                                              <p:attrName>ppt_x</p:attrName>
                                            </p:attrNameLst>
                                          </p:cBhvr>
                                          <p:tavLst>
                                            <p:tav tm="0">
                                              <p:val>
                                                <p:strVal val="#ppt_x-#ppt_w*1.125000"/>
                                              </p:val>
                                            </p:tav>
                                            <p:tav tm="100000">
                                              <p:val>
                                                <p:strVal val="#ppt_x"/>
                                              </p:val>
                                            </p:tav>
                                          </p:tavLst>
                                        </p:anim>
                                        <p:animEffect transition="in" filter="wipe(right)">
                                          <p:cBhvr>
                                            <p:cTn id="15" dur="500"/>
                                            <p:tgtEl>
                                              <p:spTgt spid="37"/>
                                            </p:tgtEl>
                                          </p:cBhvr>
                                        </p:animEffect>
                                      </p:childTnLst>
                                    </p:cTn>
                                  </p:par>
                                  <p:par>
                                    <p:cTn id="16" presetID="12" presetClass="entr" presetSubtype="8" fill="hold" grpId="0" nodeType="withEffect">
                                      <p:stCondLst>
                                        <p:cond delay="20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300"/>
                                            <p:tgtEl>
                                              <p:spTgt spid="18"/>
                                            </p:tgtEl>
                                            <p:attrNameLst>
                                              <p:attrName>ppt_x</p:attrName>
                                            </p:attrNameLst>
                                          </p:cBhvr>
                                          <p:tavLst>
                                            <p:tav tm="0">
                                              <p:val>
                                                <p:strVal val="#ppt_x-#ppt_w*1.125000"/>
                                              </p:val>
                                            </p:tav>
                                            <p:tav tm="100000">
                                              <p:val>
                                                <p:strVal val="#ppt_x"/>
                                              </p:val>
                                            </p:tav>
                                          </p:tavLst>
                                        </p:anim>
                                        <p:animEffect transition="in" filter="wipe(right)">
                                          <p:cBhvr>
                                            <p:cTn id="19" dur="300"/>
                                            <p:tgtEl>
                                              <p:spTgt spid="18"/>
                                            </p:tgtEl>
                                          </p:cBhvr>
                                        </p:animEffect>
                                      </p:childTnLst>
                                    </p:cTn>
                                  </p:par>
                                </p:childTnLst>
                              </p:cTn>
                            </p:par>
                            <p:par>
                              <p:cTn id="20" fill="hold">
                                <p:stCondLst>
                                  <p:cond delay="800"/>
                                </p:stCondLst>
                                <p:childTnLst>
                                  <p:par>
                                    <p:cTn id="21" presetID="2" presetClass="entr" presetSubtype="8" fill="hold" grpId="0" nodeType="afterEffect" p14:presetBounceEnd="44000">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14:bounceEnd="44000">
                                          <p:cBhvr additive="base">
                                            <p:cTn id="23"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2" presetClass="entr" presetSubtype="2" fill="hold" grpId="0" nodeType="afterEffect" p14:presetBounceEnd="44000">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14:bounceEnd="44000">
                                          <p:cBhvr additive="base">
                                            <p:cTn id="28" dur="500" fill="hold"/>
                                            <p:tgtEl>
                                              <p:spTgt spid="10"/>
                                            </p:tgtEl>
                                            <p:attrNameLst>
                                              <p:attrName>ppt_x</p:attrName>
                                            </p:attrNameLst>
                                          </p:cBhvr>
                                          <p:tavLst>
                                            <p:tav tm="0">
                                              <p:val>
                                                <p:strVal val="1+#ppt_w/2"/>
                                              </p:val>
                                            </p:tav>
                                            <p:tav tm="100000">
                                              <p:val>
                                                <p:strVal val="#ppt_x"/>
                                              </p:val>
                                            </p:tav>
                                          </p:tavLst>
                                        </p:anim>
                                        <p:anim calcmode="lin" valueType="num" p14:bounceEnd="44000">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53" presetClass="entr" presetSubtype="528"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fltVal val="0.5"/>
                                              </p:val>
                                            </p:tav>
                                            <p:tav tm="100000">
                                              <p:val>
                                                <p:strVal val="#ppt_x"/>
                                              </p:val>
                                            </p:tav>
                                          </p:tavLst>
                                        </p:anim>
                                        <p:anim calcmode="lin" valueType="num">
                                          <p:cBhvr>
                                            <p:cTn id="36" dur="500" fill="hold"/>
                                            <p:tgtEl>
                                              <p:spTgt spid="27"/>
                                            </p:tgtEl>
                                            <p:attrNameLst>
                                              <p:attrName>ppt_y</p:attrName>
                                            </p:attrNameLst>
                                          </p:cBhvr>
                                          <p:tavLst>
                                            <p:tav tm="0">
                                              <p:val>
                                                <p:fltVal val="0.5"/>
                                              </p:val>
                                            </p:tav>
                                            <p:tav tm="100000">
                                              <p:val>
                                                <p:strVal val="#ppt_y"/>
                                              </p:val>
                                            </p:tav>
                                          </p:tavLst>
                                        </p:anim>
                                      </p:childTnLst>
                                    </p:cTn>
                                  </p:par>
                                  <p:par>
                                    <p:cTn id="37" presetID="53" presetClass="entr" presetSubtype="528" fill="hold" grpId="0" nodeType="withEffect">
                                      <p:stCondLst>
                                        <p:cond delay="40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anim calcmode="lin" valueType="num">
                                          <p:cBhvr>
                                            <p:cTn id="42" dur="500" fill="hold"/>
                                            <p:tgtEl>
                                              <p:spTgt spid="31"/>
                                            </p:tgtEl>
                                            <p:attrNameLst>
                                              <p:attrName>ppt_x</p:attrName>
                                            </p:attrNameLst>
                                          </p:cBhvr>
                                          <p:tavLst>
                                            <p:tav tm="0">
                                              <p:val>
                                                <p:fltVal val="0.5"/>
                                              </p:val>
                                            </p:tav>
                                            <p:tav tm="100000">
                                              <p:val>
                                                <p:strVal val="#ppt_x"/>
                                              </p:val>
                                            </p:tav>
                                          </p:tavLst>
                                        </p:anim>
                                        <p:anim calcmode="lin" valueType="num">
                                          <p:cBhvr>
                                            <p:cTn id="43" dur="500" fill="hold"/>
                                            <p:tgtEl>
                                              <p:spTgt spid="31"/>
                                            </p:tgtEl>
                                            <p:attrNameLst>
                                              <p:attrName>ppt_y</p:attrName>
                                            </p:attrNameLst>
                                          </p:cBhvr>
                                          <p:tavLst>
                                            <p:tav tm="0">
                                              <p:val>
                                                <p:fltVal val="0.5"/>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p:tgtEl>
                                              <p:spTgt spid="38"/>
                                            </p:tgtEl>
                                            <p:attrNameLst>
                                              <p:attrName>ppt_x</p:attrName>
                                            </p:attrNameLst>
                                          </p:cBhvr>
                                          <p:tavLst>
                                            <p:tav tm="0">
                                              <p:val>
                                                <p:strVal val="#ppt_x-#ppt_w*1.125000"/>
                                              </p:val>
                                            </p:tav>
                                            <p:tav tm="100000">
                                              <p:val>
                                                <p:strVal val="#ppt_x"/>
                                              </p:val>
                                            </p:tav>
                                          </p:tavLst>
                                        </p:anim>
                                        <p:animEffect transition="in" filter="wipe(right)">
                                          <p:cBhvr>
                                            <p:cTn id="48" dur="500"/>
                                            <p:tgtEl>
                                              <p:spTgt spid="38"/>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p:tgtEl>
                                              <p:spTgt spid="39"/>
                                            </p:tgtEl>
                                            <p:attrNameLst>
                                              <p:attrName>ppt_x</p:attrName>
                                            </p:attrNameLst>
                                          </p:cBhvr>
                                          <p:tavLst>
                                            <p:tav tm="0">
                                              <p:val>
                                                <p:strVal val="#ppt_x-#ppt_w*1.125000"/>
                                              </p:val>
                                            </p:tav>
                                            <p:tav tm="100000">
                                              <p:val>
                                                <p:strVal val="#ppt_x"/>
                                              </p:val>
                                            </p:tav>
                                          </p:tavLst>
                                        </p:anim>
                                        <p:animEffect transition="in" filter="wipe(right)">
                                          <p:cBhvr>
                                            <p:cTn id="52" dur="500"/>
                                            <p:tgtEl>
                                              <p:spTgt spid="39"/>
                                            </p:tgtEl>
                                          </p:cBhvr>
                                        </p:animEffect>
                                      </p:childTnLst>
                                    </p:cTn>
                                  </p:par>
                                  <p:par>
                                    <p:cTn id="53" presetID="12" presetClass="entr" presetSubtype="8" fill="hold" grpId="0" nodeType="withEffect">
                                      <p:stCondLst>
                                        <p:cond delay="20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300"/>
                                            <p:tgtEl>
                                              <p:spTgt spid="45"/>
                                            </p:tgtEl>
                                            <p:attrNameLst>
                                              <p:attrName>ppt_x</p:attrName>
                                            </p:attrNameLst>
                                          </p:cBhvr>
                                          <p:tavLst>
                                            <p:tav tm="0">
                                              <p:val>
                                                <p:strVal val="#ppt_x-#ppt_w*1.125000"/>
                                              </p:val>
                                            </p:tav>
                                            <p:tav tm="100000">
                                              <p:val>
                                                <p:strVal val="#ppt_x"/>
                                              </p:val>
                                            </p:tav>
                                          </p:tavLst>
                                        </p:anim>
                                        <p:animEffect transition="in" filter="wipe(right)">
                                          <p:cBhvr>
                                            <p:cTn id="56" dur="300"/>
                                            <p:tgtEl>
                                              <p:spTgt spid="45"/>
                                            </p:tgtEl>
                                          </p:cBhvr>
                                        </p:animEffect>
                                      </p:childTnLst>
                                    </p:cTn>
                                  </p:par>
                                  <p:par>
                                    <p:cTn id="57" presetID="12" presetClass="entr" presetSubtype="8" fill="hold" grpId="0" nodeType="withEffect">
                                      <p:stCondLst>
                                        <p:cond delay="20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300"/>
                                            <p:tgtEl>
                                              <p:spTgt spid="48"/>
                                            </p:tgtEl>
                                            <p:attrNameLst>
                                              <p:attrName>ppt_x</p:attrName>
                                            </p:attrNameLst>
                                          </p:cBhvr>
                                          <p:tavLst>
                                            <p:tav tm="0">
                                              <p:val>
                                                <p:strVal val="#ppt_x-#ppt_w*1.125000"/>
                                              </p:val>
                                            </p:tav>
                                            <p:tav tm="100000">
                                              <p:val>
                                                <p:strVal val="#ppt_x"/>
                                              </p:val>
                                            </p:tav>
                                          </p:tavLst>
                                        </p:anim>
                                        <p:animEffect transition="in" filter="wipe(right)">
                                          <p:cBhvr>
                                            <p:cTn id="60"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8" grpId="0"/>
          <p:bldP spid="27" grpId="0" animBg="1"/>
          <p:bldP spid="31" grpId="0" animBg="1"/>
          <p:bldP spid="34" grpId="0" animBg="1"/>
          <p:bldP spid="38" grpId="0"/>
          <p:bldP spid="39" grpId="0"/>
          <p:bldP spid="45"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300"/>
                                            <p:tgtEl>
                                              <p:spTgt spid="3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300"/>
                                            <p:tgtEl>
                                              <p:spTgt spid="34"/>
                                            </p:tgtEl>
                                          </p:cBhvr>
                                        </p:animEffect>
                                      </p:childTnLst>
                                    </p:cTn>
                                  </p:par>
                                  <p:par>
                                    <p:cTn id="12" presetID="12" presetClass="entr" presetSubtype="8"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p:tgtEl>
                                              <p:spTgt spid="37"/>
                                            </p:tgtEl>
                                            <p:attrNameLst>
                                              <p:attrName>ppt_x</p:attrName>
                                            </p:attrNameLst>
                                          </p:cBhvr>
                                          <p:tavLst>
                                            <p:tav tm="0">
                                              <p:val>
                                                <p:strVal val="#ppt_x-#ppt_w*1.125000"/>
                                              </p:val>
                                            </p:tav>
                                            <p:tav tm="100000">
                                              <p:val>
                                                <p:strVal val="#ppt_x"/>
                                              </p:val>
                                            </p:tav>
                                          </p:tavLst>
                                        </p:anim>
                                        <p:animEffect transition="in" filter="wipe(right)">
                                          <p:cBhvr>
                                            <p:cTn id="15" dur="500"/>
                                            <p:tgtEl>
                                              <p:spTgt spid="37"/>
                                            </p:tgtEl>
                                          </p:cBhvr>
                                        </p:animEffect>
                                      </p:childTnLst>
                                    </p:cTn>
                                  </p:par>
                                  <p:par>
                                    <p:cTn id="16" presetID="12" presetClass="entr" presetSubtype="8" fill="hold" grpId="0" nodeType="withEffect">
                                      <p:stCondLst>
                                        <p:cond delay="20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300"/>
                                            <p:tgtEl>
                                              <p:spTgt spid="18"/>
                                            </p:tgtEl>
                                            <p:attrNameLst>
                                              <p:attrName>ppt_x</p:attrName>
                                            </p:attrNameLst>
                                          </p:cBhvr>
                                          <p:tavLst>
                                            <p:tav tm="0">
                                              <p:val>
                                                <p:strVal val="#ppt_x-#ppt_w*1.125000"/>
                                              </p:val>
                                            </p:tav>
                                            <p:tav tm="100000">
                                              <p:val>
                                                <p:strVal val="#ppt_x"/>
                                              </p:val>
                                            </p:tav>
                                          </p:tavLst>
                                        </p:anim>
                                        <p:animEffect transition="in" filter="wipe(right)">
                                          <p:cBhvr>
                                            <p:cTn id="19" dur="300"/>
                                            <p:tgtEl>
                                              <p:spTgt spid="18"/>
                                            </p:tgtEl>
                                          </p:cBhvr>
                                        </p:animEffect>
                                      </p:childTnLst>
                                    </p:cTn>
                                  </p:par>
                                </p:childTnLst>
                              </p:cTn>
                            </p:par>
                            <p:par>
                              <p:cTn id="20" fill="hold">
                                <p:stCondLst>
                                  <p:cond delay="800"/>
                                </p:stCondLst>
                                <p:childTnLst>
                                  <p:par>
                                    <p:cTn id="21" presetID="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53" presetClass="entr" presetSubtype="528"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fltVal val="0.5"/>
                                              </p:val>
                                            </p:tav>
                                            <p:tav tm="100000">
                                              <p:val>
                                                <p:strVal val="#ppt_x"/>
                                              </p:val>
                                            </p:tav>
                                          </p:tavLst>
                                        </p:anim>
                                        <p:anim calcmode="lin" valueType="num">
                                          <p:cBhvr>
                                            <p:cTn id="36" dur="500" fill="hold"/>
                                            <p:tgtEl>
                                              <p:spTgt spid="27"/>
                                            </p:tgtEl>
                                            <p:attrNameLst>
                                              <p:attrName>ppt_y</p:attrName>
                                            </p:attrNameLst>
                                          </p:cBhvr>
                                          <p:tavLst>
                                            <p:tav tm="0">
                                              <p:val>
                                                <p:fltVal val="0.5"/>
                                              </p:val>
                                            </p:tav>
                                            <p:tav tm="100000">
                                              <p:val>
                                                <p:strVal val="#ppt_y"/>
                                              </p:val>
                                            </p:tav>
                                          </p:tavLst>
                                        </p:anim>
                                      </p:childTnLst>
                                    </p:cTn>
                                  </p:par>
                                  <p:par>
                                    <p:cTn id="37" presetID="53" presetClass="entr" presetSubtype="528" fill="hold" grpId="0" nodeType="withEffect">
                                      <p:stCondLst>
                                        <p:cond delay="40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anim calcmode="lin" valueType="num">
                                          <p:cBhvr>
                                            <p:cTn id="42" dur="500" fill="hold"/>
                                            <p:tgtEl>
                                              <p:spTgt spid="31"/>
                                            </p:tgtEl>
                                            <p:attrNameLst>
                                              <p:attrName>ppt_x</p:attrName>
                                            </p:attrNameLst>
                                          </p:cBhvr>
                                          <p:tavLst>
                                            <p:tav tm="0">
                                              <p:val>
                                                <p:fltVal val="0.5"/>
                                              </p:val>
                                            </p:tav>
                                            <p:tav tm="100000">
                                              <p:val>
                                                <p:strVal val="#ppt_x"/>
                                              </p:val>
                                            </p:tav>
                                          </p:tavLst>
                                        </p:anim>
                                        <p:anim calcmode="lin" valueType="num">
                                          <p:cBhvr>
                                            <p:cTn id="43" dur="500" fill="hold"/>
                                            <p:tgtEl>
                                              <p:spTgt spid="31"/>
                                            </p:tgtEl>
                                            <p:attrNameLst>
                                              <p:attrName>ppt_y</p:attrName>
                                            </p:attrNameLst>
                                          </p:cBhvr>
                                          <p:tavLst>
                                            <p:tav tm="0">
                                              <p:val>
                                                <p:fltVal val="0.5"/>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p:tgtEl>
                                              <p:spTgt spid="38"/>
                                            </p:tgtEl>
                                            <p:attrNameLst>
                                              <p:attrName>ppt_x</p:attrName>
                                            </p:attrNameLst>
                                          </p:cBhvr>
                                          <p:tavLst>
                                            <p:tav tm="0">
                                              <p:val>
                                                <p:strVal val="#ppt_x-#ppt_w*1.125000"/>
                                              </p:val>
                                            </p:tav>
                                            <p:tav tm="100000">
                                              <p:val>
                                                <p:strVal val="#ppt_x"/>
                                              </p:val>
                                            </p:tav>
                                          </p:tavLst>
                                        </p:anim>
                                        <p:animEffect transition="in" filter="wipe(right)">
                                          <p:cBhvr>
                                            <p:cTn id="48" dur="500"/>
                                            <p:tgtEl>
                                              <p:spTgt spid="38"/>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p:tgtEl>
                                              <p:spTgt spid="39"/>
                                            </p:tgtEl>
                                            <p:attrNameLst>
                                              <p:attrName>ppt_x</p:attrName>
                                            </p:attrNameLst>
                                          </p:cBhvr>
                                          <p:tavLst>
                                            <p:tav tm="0">
                                              <p:val>
                                                <p:strVal val="#ppt_x-#ppt_w*1.125000"/>
                                              </p:val>
                                            </p:tav>
                                            <p:tav tm="100000">
                                              <p:val>
                                                <p:strVal val="#ppt_x"/>
                                              </p:val>
                                            </p:tav>
                                          </p:tavLst>
                                        </p:anim>
                                        <p:animEffect transition="in" filter="wipe(right)">
                                          <p:cBhvr>
                                            <p:cTn id="52" dur="500"/>
                                            <p:tgtEl>
                                              <p:spTgt spid="39"/>
                                            </p:tgtEl>
                                          </p:cBhvr>
                                        </p:animEffect>
                                      </p:childTnLst>
                                    </p:cTn>
                                  </p:par>
                                  <p:par>
                                    <p:cTn id="53" presetID="12" presetClass="entr" presetSubtype="8" fill="hold" grpId="0" nodeType="withEffect">
                                      <p:stCondLst>
                                        <p:cond delay="20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300"/>
                                            <p:tgtEl>
                                              <p:spTgt spid="45"/>
                                            </p:tgtEl>
                                            <p:attrNameLst>
                                              <p:attrName>ppt_x</p:attrName>
                                            </p:attrNameLst>
                                          </p:cBhvr>
                                          <p:tavLst>
                                            <p:tav tm="0">
                                              <p:val>
                                                <p:strVal val="#ppt_x-#ppt_w*1.125000"/>
                                              </p:val>
                                            </p:tav>
                                            <p:tav tm="100000">
                                              <p:val>
                                                <p:strVal val="#ppt_x"/>
                                              </p:val>
                                            </p:tav>
                                          </p:tavLst>
                                        </p:anim>
                                        <p:animEffect transition="in" filter="wipe(right)">
                                          <p:cBhvr>
                                            <p:cTn id="56" dur="300"/>
                                            <p:tgtEl>
                                              <p:spTgt spid="45"/>
                                            </p:tgtEl>
                                          </p:cBhvr>
                                        </p:animEffect>
                                      </p:childTnLst>
                                    </p:cTn>
                                  </p:par>
                                  <p:par>
                                    <p:cTn id="57" presetID="12" presetClass="entr" presetSubtype="8" fill="hold" grpId="0" nodeType="withEffect">
                                      <p:stCondLst>
                                        <p:cond delay="20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300"/>
                                            <p:tgtEl>
                                              <p:spTgt spid="48"/>
                                            </p:tgtEl>
                                            <p:attrNameLst>
                                              <p:attrName>ppt_x</p:attrName>
                                            </p:attrNameLst>
                                          </p:cBhvr>
                                          <p:tavLst>
                                            <p:tav tm="0">
                                              <p:val>
                                                <p:strVal val="#ppt_x-#ppt_w*1.125000"/>
                                              </p:val>
                                            </p:tav>
                                            <p:tav tm="100000">
                                              <p:val>
                                                <p:strVal val="#ppt_x"/>
                                              </p:val>
                                            </p:tav>
                                          </p:tavLst>
                                        </p:anim>
                                        <p:animEffect transition="in" filter="wipe(right)">
                                          <p:cBhvr>
                                            <p:cTn id="60"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8" grpId="0"/>
          <p:bldP spid="27" grpId="0" animBg="1"/>
          <p:bldP spid="31" grpId="0" animBg="1"/>
          <p:bldP spid="34" grpId="0" animBg="1"/>
          <p:bldP spid="38" grpId="0"/>
          <p:bldP spid="39" grpId="0"/>
          <p:bldP spid="45" grpId="0"/>
          <p:bldP spid="4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模型训练</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40824" y="242192"/>
            <a:ext cx="1468672"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MODEL TRAIN</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928" y="894739"/>
            <a:ext cx="4923353" cy="4105789"/>
          </a:xfrm>
          <a:prstGeom prst="rect">
            <a:avLst/>
          </a:prstGeom>
        </p:spPr>
      </p:pic>
      <p:sp>
        <p:nvSpPr>
          <p:cNvPr id="6" name="椭圆 5"/>
          <p:cNvSpPr/>
          <p:nvPr/>
        </p:nvSpPr>
        <p:spPr>
          <a:xfrm>
            <a:off x="406400" y="1828800"/>
            <a:ext cx="16002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弧形箭头 7"/>
          <p:cNvSpPr/>
          <p:nvPr/>
        </p:nvSpPr>
        <p:spPr>
          <a:xfrm rot="20848334">
            <a:off x="1720346" y="942050"/>
            <a:ext cx="4178300" cy="672391"/>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a:off x="5815912" y="1121006"/>
            <a:ext cx="3074087"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单条训练数据，偏差太大</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865244" y="1944670"/>
            <a:ext cx="2820087" cy="1015663"/>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全部</a:t>
            </a:r>
            <a:r>
              <a:rPr lang="zh-CN" altLang="en-US" sz="2000" b="1" dirty="0" smtClean="0">
                <a:latin typeface="微软雅黑" panose="020B0503020204020204" pitchFamily="34" charset="-122"/>
                <a:ea typeface="微软雅黑" panose="020B0503020204020204" pitchFamily="34" charset="-122"/>
              </a:rPr>
              <a:t>训练数据，电脑内存不足，且训练速度缓慢，不益模型训练。</a:t>
            </a:r>
            <a:endParaRPr lang="zh-CN" altLang="en-US" sz="20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5921831" y="3383887"/>
            <a:ext cx="2820087" cy="1015663"/>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随机选择部分训练数据，称为一个</a:t>
            </a:r>
            <a:r>
              <a:rPr lang="en-US" altLang="zh-CN" sz="2000" b="1" dirty="0" smtClean="0">
                <a:latin typeface="微软雅黑" panose="020B0503020204020204" pitchFamily="34" charset="-122"/>
                <a:ea typeface="微软雅黑" panose="020B0503020204020204" pitchFamily="34" charset="-122"/>
              </a:rPr>
              <a:t>batch</a:t>
            </a:r>
            <a:r>
              <a:rPr lang="zh-CN" altLang="en-US" sz="2000" b="1" dirty="0" smtClean="0">
                <a:latin typeface="微软雅黑" panose="020B0503020204020204" pitchFamily="34" charset="-122"/>
                <a:ea typeface="微软雅黑" panose="020B0503020204020204" pitchFamily="34" charset="-122"/>
              </a:rPr>
              <a:t>，缓和两者的矛盾。</a:t>
            </a:r>
            <a:endParaRPr lang="zh-CN" altLang="en-US" sz="20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66008857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0" presetClass="entr" presetSubtype="0" fill="hold" grpId="0" nodeType="afterEffect">
                                  <p:stCondLst>
                                    <p:cond delay="0"/>
                                  </p:stCondLst>
                                  <p:childTnLst>
                                    <p:set>
                                      <p:cBhvr>
                                        <p:cTn id="27" dur="1" fill="hold">
                                          <p:stCondLst>
                                            <p:cond delay="0"/>
                                          </p:stCondLst>
                                        </p:cTn>
                                        <p:tgtEl>
                                          <p:spTgt spid="110"/>
                                        </p:tgtEl>
                                        <p:attrNameLst>
                                          <p:attrName>style.visibility</p:attrName>
                                        </p:attrNameLst>
                                      </p:cBhvr>
                                      <p:to>
                                        <p:strVal val="visible"/>
                                      </p:to>
                                    </p:set>
                                    <p:animEffect transition="in" filter="fade">
                                      <p:cBhvr>
                                        <p:cTn id="28"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卷积池化</a:t>
            </a: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 name="矩形 2"/>
          <p:cNvSpPr/>
          <p:nvPr/>
        </p:nvSpPr>
        <p:spPr>
          <a:xfrm>
            <a:off x="2340824" y="191171"/>
            <a:ext cx="2400016" cy="369332"/>
          </a:xfrm>
          <a:prstGeom prst="rect">
            <a:avLst/>
          </a:prstGeom>
        </p:spPr>
        <p:txBody>
          <a:bodyPr wrap="none">
            <a:spAutoFit/>
          </a:bodyPr>
          <a:lstStyle/>
          <a:p>
            <a:r>
              <a:rPr lang="en-US" altLang="zh-CN" dirty="0">
                <a:solidFill>
                  <a:srgbClr val="C00000"/>
                </a:solidFill>
                <a:latin typeface="Kozuka Gothic Pro R" pitchFamily="34" charset="-128"/>
                <a:ea typeface="Kozuka Gothic Pro R" pitchFamily="34" charset="-128"/>
              </a:rPr>
              <a:t>CONVOLUTION POOL</a:t>
            </a:r>
            <a:endParaRPr lang="zh-CN" altLang="en-US" dirty="0">
              <a:solidFill>
                <a:srgbClr val="C00000"/>
              </a:solidFill>
              <a:latin typeface="Kozuka Gothic Pro R" pitchFamily="34" charset="-128"/>
              <a:ea typeface="Kozuka Gothic Pro R" pitchFamily="34" charset="-128"/>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257" y="731260"/>
            <a:ext cx="4613924" cy="4044304"/>
          </a:xfrm>
          <a:prstGeom prst="rect">
            <a:avLst/>
          </a:prstGeom>
        </p:spPr>
      </p:pic>
      <p:sp>
        <p:nvSpPr>
          <p:cNvPr id="6" name="矩形 5"/>
          <p:cNvSpPr/>
          <p:nvPr/>
        </p:nvSpPr>
        <p:spPr>
          <a:xfrm>
            <a:off x="5495148" y="683205"/>
            <a:ext cx="2984305" cy="4401205"/>
          </a:xfrm>
          <a:prstGeom prst="rect">
            <a:avLst/>
          </a:prstGeom>
        </p:spPr>
        <p:txBody>
          <a:bodyPr wrap="square">
            <a:spAutoFit/>
          </a:bodyPr>
          <a:lstStyle/>
          <a:p>
            <a:pPr marL="285750" indent="-285750" algn="just">
              <a:buFont typeface="Arial" panose="020B0604020202020204" pitchFamily="34" charset="0"/>
              <a:buChar char="•"/>
            </a:pPr>
            <a:r>
              <a:rPr lang="zh-CN" altLang="en-US" sz="2800" dirty="0" smtClean="0"/>
              <a:t>局部感知视野，相邻的像素联系紧密</a:t>
            </a:r>
            <a:endParaRPr lang="en-US" altLang="zh-CN" sz="2800" dirty="0" smtClean="0"/>
          </a:p>
          <a:p>
            <a:pPr marL="285750" indent="-285750" algn="just">
              <a:buFont typeface="Arial" panose="020B0604020202020204" pitchFamily="34" charset="0"/>
              <a:buChar char="•"/>
            </a:pPr>
            <a:r>
              <a:rPr lang="zh-CN" altLang="en-US" sz="2800" dirty="0" smtClean="0"/>
              <a:t>共享</a:t>
            </a:r>
            <a:r>
              <a:rPr lang="zh-CN" altLang="en-US" sz="2800" dirty="0" smtClean="0"/>
              <a:t>卷积</a:t>
            </a:r>
            <a:r>
              <a:rPr lang="zh-CN" altLang="en-US" sz="2800" dirty="0" smtClean="0"/>
              <a:t>核，大大缩小了参数规模</a:t>
            </a:r>
            <a:endParaRPr lang="en-US" altLang="zh-CN" sz="2800" dirty="0" smtClean="0"/>
          </a:p>
          <a:p>
            <a:pPr marL="285750" indent="-285750" algn="just">
              <a:buFont typeface="Arial" panose="020B0604020202020204" pitchFamily="34" charset="0"/>
              <a:buChar char="•"/>
            </a:pPr>
            <a:r>
              <a:rPr lang="zh-CN" altLang="en-US" sz="2800" dirty="0" smtClean="0"/>
              <a:t>多卷积核提取</a:t>
            </a:r>
            <a:r>
              <a:rPr lang="zh-CN" altLang="en-US" sz="2800" dirty="0"/>
              <a:t>了不同层次的</a:t>
            </a:r>
            <a:r>
              <a:rPr lang="zh-CN" altLang="en-US" sz="2800" dirty="0" smtClean="0"/>
              <a:t>特征，例如颜色特征、纹理特征</a:t>
            </a:r>
            <a:endParaRPr lang="en-US" altLang="zh-CN" sz="2800" dirty="0"/>
          </a:p>
        </p:txBody>
      </p:sp>
    </p:spTree>
    <p:custDataLst>
      <p:tags r:id="rId1"/>
    </p:custDataLst>
    <p:extLst>
      <p:ext uri="{BB962C8B-B14F-4D97-AF65-F5344CB8AC3E}">
        <p14:creationId xmlns:p14="http://schemas.microsoft.com/office/powerpoint/2010/main" val="120086536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卷积池化</a:t>
            </a: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 name="矩形 2"/>
          <p:cNvSpPr/>
          <p:nvPr/>
        </p:nvSpPr>
        <p:spPr>
          <a:xfrm>
            <a:off x="2340824" y="191171"/>
            <a:ext cx="2400016" cy="369332"/>
          </a:xfrm>
          <a:prstGeom prst="rect">
            <a:avLst/>
          </a:prstGeom>
        </p:spPr>
        <p:txBody>
          <a:bodyPr wrap="none">
            <a:spAutoFit/>
          </a:bodyPr>
          <a:lstStyle/>
          <a:p>
            <a:r>
              <a:rPr lang="en-US" altLang="zh-CN" dirty="0">
                <a:solidFill>
                  <a:srgbClr val="C00000"/>
                </a:solidFill>
                <a:latin typeface="Kozuka Gothic Pro R" pitchFamily="34" charset="-128"/>
                <a:ea typeface="Kozuka Gothic Pro R" pitchFamily="34" charset="-128"/>
              </a:rPr>
              <a:t>CONVOLUTION POOL</a:t>
            </a:r>
            <a:endParaRPr lang="zh-CN" altLang="en-US" dirty="0">
              <a:solidFill>
                <a:srgbClr val="C00000"/>
              </a:solidFill>
              <a:latin typeface="Kozuka Gothic Pro R" pitchFamily="34" charset="-128"/>
              <a:ea typeface="Kozuka Gothic Pro R" pitchFamily="34" charset="-128"/>
            </a:endParaRPr>
          </a:p>
        </p:txBody>
      </p:sp>
      <p:pic>
        <p:nvPicPr>
          <p:cNvPr id="11" name="图片 10"/>
          <p:cNvPicPr/>
          <p:nvPr/>
        </p:nvPicPr>
        <p:blipFill>
          <a:blip r:embed="rId5">
            <a:extLst>
              <a:ext uri="{28A0092B-C50C-407E-A947-70E740481C1C}">
                <a14:useLocalDpi xmlns:a14="http://schemas.microsoft.com/office/drawing/2010/main" val="0"/>
              </a:ext>
            </a:extLst>
          </a:blip>
          <a:stretch>
            <a:fillRect/>
          </a:stretch>
        </p:blipFill>
        <p:spPr>
          <a:xfrm>
            <a:off x="646880" y="894738"/>
            <a:ext cx="3869136" cy="3434665"/>
          </a:xfrm>
          <a:prstGeom prst="rect">
            <a:avLst/>
          </a:prstGeom>
        </p:spPr>
      </p:pic>
      <p:pic>
        <p:nvPicPr>
          <p:cNvPr id="12" name="图片 11"/>
          <p:cNvPicPr/>
          <p:nvPr/>
        </p:nvPicPr>
        <p:blipFill>
          <a:blip r:embed="rId6">
            <a:extLst>
              <a:ext uri="{28A0092B-C50C-407E-A947-70E740481C1C}">
                <a14:useLocalDpi xmlns:a14="http://schemas.microsoft.com/office/drawing/2010/main" val="0"/>
              </a:ext>
            </a:extLst>
          </a:blip>
          <a:stretch>
            <a:fillRect/>
          </a:stretch>
        </p:blipFill>
        <p:spPr>
          <a:xfrm>
            <a:off x="4740840" y="894738"/>
            <a:ext cx="3887903" cy="3434665"/>
          </a:xfrm>
          <a:prstGeom prst="rect">
            <a:avLst/>
          </a:prstGeom>
        </p:spPr>
      </p:pic>
    </p:spTree>
    <p:custDataLst>
      <p:tags r:id="rId1"/>
    </p:custDataLst>
    <p:extLst>
      <p:ext uri="{BB962C8B-B14F-4D97-AF65-F5344CB8AC3E}">
        <p14:creationId xmlns:p14="http://schemas.microsoft.com/office/powerpoint/2010/main" val="338725366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2036135" cy="461665"/>
          </a:xfrm>
          <a:prstGeom prst="rect">
            <a:avLst/>
          </a:prstGeom>
          <a:noFill/>
        </p:spPr>
        <p:txBody>
          <a:bodyPr wrap="none" rtlCol="0">
            <a:spAutoFit/>
          </a:bodyPr>
          <a:lstStyle/>
          <a:p>
            <a:r>
              <a:rPr lang="en-US" altLang="zh-CN" sz="2400" spc="300" dirty="0" err="1" smtClean="0">
                <a:latin typeface="方正兰亭细黑_GBK" pitchFamily="2" charset="-122"/>
                <a:ea typeface="方正兰亭细黑_GBK" pitchFamily="2" charset="-122"/>
              </a:rPr>
              <a:t>MobileNet</a:t>
            </a:r>
            <a:endParaRPr lang="zh-CN" altLang="en-US" sz="2400" spc="300" dirty="0">
              <a:latin typeface="方正兰亭细黑_GBK" pitchFamily="2" charset="-122"/>
              <a:ea typeface="方正兰亭细黑_GBK" pitchFamily="2" charset="-122"/>
            </a:endParaRPr>
          </a:p>
        </p:txBody>
      </p:sp>
      <p:cxnSp>
        <p:nvCxnSpPr>
          <p:cNvPr id="28" name="直接连接符 27"/>
          <p:cNvCxnSpPr/>
          <p:nvPr/>
        </p:nvCxnSpPr>
        <p:spPr>
          <a:xfrm>
            <a:off x="2857990" y="194114"/>
            <a:ext cx="0" cy="3709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 name="矩形 2"/>
          <p:cNvSpPr/>
          <p:nvPr/>
        </p:nvSpPr>
        <p:spPr>
          <a:xfrm>
            <a:off x="2955497" y="135314"/>
            <a:ext cx="1468672" cy="461665"/>
          </a:xfrm>
          <a:prstGeom prst="rect">
            <a:avLst/>
          </a:prstGeom>
        </p:spPr>
        <p:txBody>
          <a:bodyPr wrap="none">
            <a:spAutoFit/>
          </a:bodyPr>
          <a:lstStyle/>
          <a:p>
            <a:r>
              <a:rPr lang="en-US" altLang="zh-CN" sz="2400" dirty="0" err="1" smtClean="0">
                <a:solidFill>
                  <a:srgbClr val="C00000"/>
                </a:solidFill>
                <a:latin typeface="Kozuka Gothic Pro R" pitchFamily="34" charset="-128"/>
                <a:ea typeface="Kozuka Gothic Pro R" pitchFamily="34" charset="-128"/>
              </a:rPr>
              <a:t>MobileNet</a:t>
            </a:r>
            <a:endParaRPr lang="zh-CN" altLang="en-US" sz="2400" dirty="0">
              <a:solidFill>
                <a:srgbClr val="C00000"/>
              </a:solidFill>
              <a:latin typeface="Kozuka Gothic Pro R" pitchFamily="34" charset="-128"/>
              <a:ea typeface="Kozuka Gothic Pro R" pitchFamily="34" charset="-128"/>
            </a:endParaRPr>
          </a:p>
        </p:txBody>
      </p:sp>
      <p:pic>
        <p:nvPicPr>
          <p:cNvPr id="13" name="图片 12"/>
          <p:cNvPicPr/>
          <p:nvPr/>
        </p:nvPicPr>
        <p:blipFill>
          <a:blip r:embed="rId5">
            <a:extLst>
              <a:ext uri="{28A0092B-C50C-407E-A947-70E740481C1C}">
                <a14:useLocalDpi xmlns:a14="http://schemas.microsoft.com/office/drawing/2010/main" val="0"/>
              </a:ext>
            </a:extLst>
          </a:blip>
          <a:stretch>
            <a:fillRect/>
          </a:stretch>
        </p:blipFill>
        <p:spPr>
          <a:xfrm>
            <a:off x="1341365" y="962030"/>
            <a:ext cx="6798949" cy="2774305"/>
          </a:xfrm>
          <a:prstGeom prst="rect">
            <a:avLst/>
          </a:prstGeom>
        </p:spPr>
      </p:pic>
      <p:sp>
        <p:nvSpPr>
          <p:cNvPr id="2" name="矩形 1"/>
          <p:cNvSpPr/>
          <p:nvPr/>
        </p:nvSpPr>
        <p:spPr>
          <a:xfrm>
            <a:off x="3502359" y="4072051"/>
            <a:ext cx="2553904" cy="646331"/>
          </a:xfrm>
          <a:prstGeom prst="rect">
            <a:avLst/>
          </a:prstGeom>
        </p:spPr>
        <p:txBody>
          <a:bodyPr wrap="none">
            <a:spAutoFit/>
          </a:bodyPr>
          <a:lstStyle/>
          <a:p>
            <a:r>
              <a:rPr lang="en-US" altLang="zh-CN" sz="3600" kern="0" dirty="0" smtClean="0">
                <a:latin typeface="Times New Roman" panose="02020603050405020304" pitchFamily="18" charset="0"/>
                <a:cs typeface="宋体" panose="02010600030101010101" pitchFamily="2" charset="-122"/>
              </a:rPr>
              <a:t>D*N*A</a:t>
            </a:r>
            <a:r>
              <a:rPr lang="en-US" altLang="zh-CN" sz="3600" kern="0" baseline="-25000" dirty="0" smtClean="0">
                <a:latin typeface="Times New Roman" panose="02020603050405020304" pitchFamily="18" charset="0"/>
                <a:cs typeface="宋体" panose="02010600030101010101" pitchFamily="2" charset="-122"/>
              </a:rPr>
              <a:t>F</a:t>
            </a:r>
            <a:r>
              <a:rPr lang="en-US" altLang="zh-CN" sz="3600" kern="0" dirty="0">
                <a:latin typeface="Times New Roman" panose="02020603050405020304" pitchFamily="18" charset="0"/>
                <a:cs typeface="宋体" panose="02010600030101010101" pitchFamily="2" charset="-122"/>
              </a:rPr>
              <a:t>*</a:t>
            </a:r>
            <a:r>
              <a:rPr lang="en-US" altLang="zh-CN" sz="3600" kern="0" dirty="0" smtClean="0">
                <a:latin typeface="Times New Roman" panose="02020603050405020304" pitchFamily="18" charset="0"/>
                <a:cs typeface="宋体" panose="02010600030101010101" pitchFamily="2" charset="-122"/>
              </a:rPr>
              <a:t>A</a:t>
            </a:r>
            <a:r>
              <a:rPr lang="en-US" altLang="zh-CN" sz="3600" kern="0" baseline="-25000" dirty="0" smtClean="0">
                <a:latin typeface="Times New Roman" panose="02020603050405020304" pitchFamily="18" charset="0"/>
                <a:cs typeface="宋体" panose="02010600030101010101" pitchFamily="2" charset="-122"/>
              </a:rPr>
              <a:t>F</a:t>
            </a:r>
            <a:endParaRPr lang="zh-CN" altLang="en-US" sz="3600" dirty="0"/>
          </a:p>
        </p:txBody>
      </p:sp>
    </p:spTree>
    <p:custDataLst>
      <p:tags r:id="rId1"/>
    </p:custDataLst>
    <p:extLst>
      <p:ext uri="{BB962C8B-B14F-4D97-AF65-F5344CB8AC3E}">
        <p14:creationId xmlns:p14="http://schemas.microsoft.com/office/powerpoint/2010/main" val="167211346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卷积池化</a:t>
            </a: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 name="矩形 2"/>
          <p:cNvSpPr/>
          <p:nvPr/>
        </p:nvSpPr>
        <p:spPr>
          <a:xfrm>
            <a:off x="2340824" y="191171"/>
            <a:ext cx="2400016" cy="369332"/>
          </a:xfrm>
          <a:prstGeom prst="rect">
            <a:avLst/>
          </a:prstGeom>
        </p:spPr>
        <p:txBody>
          <a:bodyPr wrap="none">
            <a:spAutoFit/>
          </a:bodyPr>
          <a:lstStyle/>
          <a:p>
            <a:r>
              <a:rPr lang="en-US" altLang="zh-CN" dirty="0">
                <a:solidFill>
                  <a:srgbClr val="C00000"/>
                </a:solidFill>
                <a:latin typeface="Kozuka Gothic Pro R" pitchFamily="34" charset="-128"/>
                <a:ea typeface="Kozuka Gothic Pro R" pitchFamily="34" charset="-128"/>
              </a:rPr>
              <a:t>CONVOLUTION POOL</a:t>
            </a:r>
            <a:endParaRPr lang="zh-CN" altLang="en-US" dirty="0">
              <a:solidFill>
                <a:srgbClr val="C00000"/>
              </a:solidFill>
              <a:latin typeface="Kozuka Gothic Pro R" pitchFamily="34" charset="-128"/>
              <a:ea typeface="Kozuka Gothic Pro R" pitchFamily="34" charset="-128"/>
            </a:endParaRPr>
          </a:p>
        </p:txBody>
      </p:sp>
      <p:pic>
        <p:nvPicPr>
          <p:cNvPr id="11" name="图片 10"/>
          <p:cNvPicPr/>
          <p:nvPr/>
        </p:nvPicPr>
        <p:blipFill>
          <a:blip r:embed="rId5">
            <a:extLst>
              <a:ext uri="{28A0092B-C50C-407E-A947-70E740481C1C}">
                <a14:useLocalDpi xmlns:a14="http://schemas.microsoft.com/office/drawing/2010/main" val="0"/>
              </a:ext>
            </a:extLst>
          </a:blip>
          <a:stretch>
            <a:fillRect/>
          </a:stretch>
        </p:blipFill>
        <p:spPr>
          <a:xfrm>
            <a:off x="448783" y="723289"/>
            <a:ext cx="5337810" cy="1848461"/>
          </a:xfrm>
          <a:prstGeom prst="rect">
            <a:avLst/>
          </a:prstGeom>
        </p:spPr>
      </p:pic>
      <p:pic>
        <p:nvPicPr>
          <p:cNvPr id="12" name="图片 11"/>
          <p:cNvPicPr/>
          <p:nvPr/>
        </p:nvPicPr>
        <p:blipFill>
          <a:blip r:embed="rId6">
            <a:extLst>
              <a:ext uri="{28A0092B-C50C-407E-A947-70E740481C1C}">
                <a14:useLocalDpi xmlns:a14="http://schemas.microsoft.com/office/drawing/2010/main" val="0"/>
              </a:ext>
            </a:extLst>
          </a:blip>
          <a:stretch>
            <a:fillRect/>
          </a:stretch>
        </p:blipFill>
        <p:spPr>
          <a:xfrm>
            <a:off x="448783" y="2571750"/>
            <a:ext cx="5337810" cy="1598762"/>
          </a:xfrm>
          <a:prstGeom prst="rect">
            <a:avLst/>
          </a:prstGeom>
        </p:spPr>
      </p:pic>
      <p:sp>
        <p:nvSpPr>
          <p:cNvPr id="14" name="矩形 13"/>
          <p:cNvSpPr/>
          <p:nvPr/>
        </p:nvSpPr>
        <p:spPr>
          <a:xfrm>
            <a:off x="5896487" y="698749"/>
            <a:ext cx="3137619" cy="3416320"/>
          </a:xfrm>
          <a:prstGeom prst="rect">
            <a:avLst/>
          </a:prstGeom>
        </p:spPr>
        <p:txBody>
          <a:bodyPr wrap="square">
            <a:spAutoFit/>
          </a:bodyPr>
          <a:lstStyle/>
          <a:p>
            <a:pPr algn="just"/>
            <a:r>
              <a:rPr lang="zh-CN" altLang="zh-CN" sz="2400" dirty="0"/>
              <a:t>标准卷积中将输入的第</a:t>
            </a:r>
            <a:r>
              <a:rPr lang="en-US" altLang="zh-CN" sz="2400" dirty="0"/>
              <a:t>d</a:t>
            </a:r>
            <a:r>
              <a:rPr lang="zh-CN" altLang="zh-CN" sz="2400" dirty="0"/>
              <a:t>通道对应的第</a:t>
            </a:r>
            <a:r>
              <a:rPr lang="en-US" altLang="zh-CN" sz="2400" dirty="0"/>
              <a:t>n</a:t>
            </a:r>
            <a:r>
              <a:rPr lang="zh-CN" altLang="zh-CN" sz="2400" dirty="0"/>
              <a:t>卷积核的</a:t>
            </a:r>
            <a:r>
              <a:rPr lang="en-US" altLang="zh-CN" sz="2400" dirty="0"/>
              <a:t>d</a:t>
            </a:r>
            <a:r>
              <a:rPr lang="zh-CN" altLang="zh-CN" sz="2400" dirty="0"/>
              <a:t>通道，并将通道计算结果相加，得到输出结果的第</a:t>
            </a:r>
            <a:r>
              <a:rPr lang="en-US" altLang="zh-CN" sz="2400" dirty="0"/>
              <a:t>d</a:t>
            </a:r>
            <a:r>
              <a:rPr lang="zh-CN" altLang="zh-CN" sz="2400" dirty="0"/>
              <a:t>通道；而深度卷积中将输入的第</a:t>
            </a:r>
            <a:r>
              <a:rPr lang="en-US" altLang="zh-CN" sz="2400" dirty="0"/>
              <a:t>d</a:t>
            </a:r>
            <a:r>
              <a:rPr lang="zh-CN" altLang="zh-CN" sz="2400" dirty="0"/>
              <a:t>通道作用第</a:t>
            </a:r>
            <a:r>
              <a:rPr lang="en-US" altLang="zh-CN" sz="2400" dirty="0"/>
              <a:t>d</a:t>
            </a:r>
            <a:r>
              <a:rPr lang="zh-CN" altLang="zh-CN" sz="2400" dirty="0"/>
              <a:t>卷积核，产生输出特征的第</a:t>
            </a:r>
            <a:r>
              <a:rPr lang="en-US" altLang="zh-CN" sz="2400" dirty="0"/>
              <a:t>d</a:t>
            </a:r>
            <a:r>
              <a:rPr lang="zh-CN" altLang="zh-CN" sz="2400" dirty="0"/>
              <a:t>通道。</a:t>
            </a:r>
            <a:endParaRPr lang="en-US" altLang="zh-CN" sz="2400" dirty="0"/>
          </a:p>
        </p:txBody>
      </p:sp>
      <p:sp>
        <p:nvSpPr>
          <p:cNvPr id="4" name="矩形 3"/>
          <p:cNvSpPr/>
          <p:nvPr/>
        </p:nvSpPr>
        <p:spPr>
          <a:xfrm>
            <a:off x="2716086" y="4336897"/>
            <a:ext cx="4049507" cy="584775"/>
          </a:xfrm>
          <a:prstGeom prst="rect">
            <a:avLst/>
          </a:prstGeom>
        </p:spPr>
        <p:txBody>
          <a:bodyPr wrap="none">
            <a:spAutoFit/>
          </a:bodyPr>
          <a:lstStyle/>
          <a:p>
            <a:r>
              <a:rPr lang="en-US" altLang="zh-CN" sz="3200" kern="0" dirty="0">
                <a:latin typeface="Times New Roman" panose="02020603050405020304" pitchFamily="18" charset="0"/>
                <a:cs typeface="宋体" panose="02010600030101010101" pitchFamily="2" charset="-122"/>
              </a:rPr>
              <a:t>1*D*A</a:t>
            </a:r>
            <a:r>
              <a:rPr lang="en-US" altLang="zh-CN" sz="3200" kern="0" baseline="-25000" dirty="0">
                <a:latin typeface="Times New Roman" panose="02020603050405020304" pitchFamily="18" charset="0"/>
                <a:cs typeface="宋体" panose="02010600030101010101" pitchFamily="2" charset="-122"/>
              </a:rPr>
              <a:t>F</a:t>
            </a:r>
            <a:r>
              <a:rPr lang="en-US" altLang="zh-CN" sz="3200" kern="0" dirty="0">
                <a:latin typeface="Times New Roman" panose="02020603050405020304" pitchFamily="18" charset="0"/>
                <a:cs typeface="宋体" panose="02010600030101010101" pitchFamily="2" charset="-122"/>
              </a:rPr>
              <a:t>*A</a:t>
            </a:r>
            <a:r>
              <a:rPr lang="en-US" altLang="zh-CN" sz="3200" kern="0" baseline="-25000" dirty="0">
                <a:latin typeface="Times New Roman" panose="02020603050405020304" pitchFamily="18" charset="0"/>
                <a:cs typeface="宋体" panose="02010600030101010101" pitchFamily="2" charset="-122"/>
              </a:rPr>
              <a:t>F</a:t>
            </a:r>
            <a:r>
              <a:rPr lang="en-US" altLang="zh-CN" sz="3200" kern="0" dirty="0">
                <a:latin typeface="Times New Roman" panose="02020603050405020304" pitchFamily="18" charset="0"/>
                <a:cs typeface="宋体" panose="02010600030101010101" pitchFamily="2" charset="-122"/>
              </a:rPr>
              <a:t>+1*1*D*N</a:t>
            </a:r>
            <a:endParaRPr lang="zh-CN" altLang="en-US" sz="3200" dirty="0"/>
          </a:p>
        </p:txBody>
      </p:sp>
    </p:spTree>
    <p:custDataLst>
      <p:tags r:id="rId1"/>
    </p:custDataLst>
    <p:extLst>
      <p:ext uri="{BB962C8B-B14F-4D97-AF65-F5344CB8AC3E}">
        <p14:creationId xmlns:p14="http://schemas.microsoft.com/office/powerpoint/2010/main" val="201864452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734"/>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2036135" cy="461665"/>
          </a:xfrm>
          <a:prstGeom prst="rect">
            <a:avLst/>
          </a:prstGeom>
          <a:noFill/>
        </p:spPr>
        <p:txBody>
          <a:bodyPr wrap="none" rtlCol="0">
            <a:spAutoFit/>
          </a:bodyPr>
          <a:lstStyle/>
          <a:p>
            <a:r>
              <a:rPr lang="en-US" altLang="zh-CN" sz="2400" spc="300" dirty="0" err="1" smtClean="0">
                <a:latin typeface="方正兰亭细黑_GBK" pitchFamily="2" charset="-122"/>
                <a:ea typeface="方正兰亭细黑_GBK" pitchFamily="2" charset="-122"/>
              </a:rPr>
              <a:t>MobileNet</a:t>
            </a:r>
            <a:endParaRPr lang="zh-CN" altLang="en-US" sz="2400" spc="300" dirty="0">
              <a:latin typeface="方正兰亭细黑_GBK" pitchFamily="2" charset="-122"/>
              <a:ea typeface="方正兰亭细黑_GBK" pitchFamily="2" charset="-122"/>
            </a:endParaRPr>
          </a:p>
        </p:txBody>
      </p:sp>
      <p:cxnSp>
        <p:nvCxnSpPr>
          <p:cNvPr id="28" name="直接连接符 27"/>
          <p:cNvCxnSpPr/>
          <p:nvPr/>
        </p:nvCxnSpPr>
        <p:spPr>
          <a:xfrm>
            <a:off x="2857990" y="194114"/>
            <a:ext cx="0" cy="3709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 name="矩形 2"/>
          <p:cNvSpPr/>
          <p:nvPr/>
        </p:nvSpPr>
        <p:spPr>
          <a:xfrm>
            <a:off x="2955497" y="135314"/>
            <a:ext cx="1468672" cy="461665"/>
          </a:xfrm>
          <a:prstGeom prst="rect">
            <a:avLst/>
          </a:prstGeom>
        </p:spPr>
        <p:txBody>
          <a:bodyPr wrap="none">
            <a:spAutoFit/>
          </a:bodyPr>
          <a:lstStyle/>
          <a:p>
            <a:r>
              <a:rPr lang="en-US" altLang="zh-CN" sz="2400" dirty="0" err="1" smtClean="0">
                <a:solidFill>
                  <a:srgbClr val="C00000"/>
                </a:solidFill>
                <a:latin typeface="Kozuka Gothic Pro R" pitchFamily="34" charset="-128"/>
                <a:ea typeface="Kozuka Gothic Pro R" pitchFamily="34" charset="-128"/>
              </a:rPr>
              <a:t>MobileNet</a:t>
            </a:r>
            <a:endParaRPr lang="zh-CN" altLang="en-US" sz="2400" dirty="0">
              <a:solidFill>
                <a:srgbClr val="C00000"/>
              </a:solidFill>
              <a:latin typeface="Kozuka Gothic Pro R" pitchFamily="34" charset="-128"/>
              <a:ea typeface="Kozuka Gothic Pro R" pitchFamily="34" charset="-128"/>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7024" y="1823632"/>
            <a:ext cx="5611008" cy="990738"/>
          </a:xfrm>
          <a:prstGeom prst="rect">
            <a:avLst/>
          </a:prstGeom>
        </p:spPr>
      </p:pic>
      <p:pic>
        <p:nvPicPr>
          <p:cNvPr id="12" name="图片 11"/>
          <p:cNvPicPr/>
          <p:nvPr/>
        </p:nvPicPr>
        <p:blipFill>
          <a:blip r:embed="rId6">
            <a:extLst>
              <a:ext uri="{28A0092B-C50C-407E-A947-70E740481C1C}">
                <a14:useLocalDpi xmlns:a14="http://schemas.microsoft.com/office/drawing/2010/main" val="0"/>
              </a:ext>
            </a:extLst>
          </a:blip>
          <a:stretch>
            <a:fillRect/>
          </a:stretch>
        </p:blipFill>
        <p:spPr>
          <a:xfrm>
            <a:off x="515257" y="630866"/>
            <a:ext cx="3908911" cy="4513840"/>
          </a:xfrm>
          <a:prstGeom prst="rect">
            <a:avLst/>
          </a:prstGeom>
        </p:spPr>
      </p:pic>
      <p:pic>
        <p:nvPicPr>
          <p:cNvPr id="14" name="图片 13"/>
          <p:cNvPicPr/>
          <p:nvPr/>
        </p:nvPicPr>
        <p:blipFill>
          <a:blip r:embed="rId7">
            <a:extLst>
              <a:ext uri="{28A0092B-C50C-407E-A947-70E740481C1C}">
                <a14:useLocalDpi xmlns:a14="http://schemas.microsoft.com/office/drawing/2010/main" val="0"/>
              </a:ext>
            </a:extLst>
          </a:blip>
          <a:stretch>
            <a:fillRect/>
          </a:stretch>
        </p:blipFill>
        <p:spPr>
          <a:xfrm>
            <a:off x="4732528" y="2137357"/>
            <a:ext cx="3048000" cy="1162050"/>
          </a:xfrm>
          <a:prstGeom prst="rect">
            <a:avLst/>
          </a:prstGeom>
        </p:spPr>
      </p:pic>
    </p:spTree>
    <p:custDataLst>
      <p:tags r:id="rId1"/>
    </p:custDataLst>
    <p:extLst>
      <p:ext uri="{BB962C8B-B14F-4D97-AF65-F5344CB8AC3E}">
        <p14:creationId xmlns:p14="http://schemas.microsoft.com/office/powerpoint/2010/main" val="153633036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4145687" cy="769441"/>
          </a:xfrm>
          <a:prstGeom prst="rect">
            <a:avLst/>
          </a:prstGeom>
          <a:noFill/>
        </p:spPr>
        <p:txBody>
          <a:bodyPr wrap="none" rtlCol="0">
            <a:spAutoFit/>
          </a:bodyPr>
          <a:lstStyle/>
          <a:p>
            <a:r>
              <a:rPr lang="zh-CN" altLang="en-US" sz="4400" b="1" dirty="0">
                <a:latin typeface="方正兰亭细黑_GBK" pitchFamily="2" charset="-122"/>
                <a:ea typeface="方正兰亭细黑_GBK" pitchFamily="2" charset="-122"/>
              </a:rPr>
              <a:t>研究思路及过程</a:t>
            </a:r>
          </a:p>
        </p:txBody>
      </p:sp>
      <p:sp>
        <p:nvSpPr>
          <p:cNvPr id="15" name="TextBox 14"/>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smtClean="0">
                <a:solidFill>
                  <a:schemeClr val="bg1"/>
                </a:solidFill>
                <a:latin typeface="微软雅黑" pitchFamily="34" charset="-122"/>
                <a:ea typeface="微软雅黑" pitchFamily="34" charset="-122"/>
              </a:rPr>
              <a:t>第三部分</a:t>
            </a:r>
            <a:endParaRPr lang="zh-CN" altLang="en-US" sz="2000" dirty="0">
              <a:solidFill>
                <a:schemeClr val="bg1"/>
              </a:solidFill>
              <a:latin typeface="微软雅黑" pitchFamily="34" charset="-122"/>
              <a:ea typeface="微软雅黑" pitchFamily="34" charset="-122"/>
            </a:endParaRP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a:spLocks/>
            </p:cNvSpPr>
            <p:nvPr/>
          </p:nvSpPr>
          <p:spPr bwMode="auto">
            <a:xfrm>
              <a:off x="2563246" y="1776063"/>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tx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8" name="TextBox 17"/>
          <p:cNvSpPr txBox="1"/>
          <p:nvPr/>
        </p:nvSpPr>
        <p:spPr>
          <a:xfrm>
            <a:off x="4434963" y="2543948"/>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研究思路</a:t>
            </a:r>
            <a:endParaRPr lang="zh-CN" altLang="en-US" dirty="0">
              <a:latin typeface="方正兰亭细黑_GBK" pitchFamily="2" charset="-122"/>
              <a:ea typeface="方正兰亭细黑_GBK" pitchFamily="2" charset="-122"/>
            </a:endParaRPr>
          </a:p>
        </p:txBody>
      </p:sp>
      <p:sp>
        <p:nvSpPr>
          <p:cNvPr id="19" name="TextBox 18"/>
          <p:cNvSpPr txBox="1"/>
          <p:nvPr/>
        </p:nvSpPr>
        <p:spPr>
          <a:xfrm>
            <a:off x="4434963" y="2990541"/>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研究过程</a:t>
            </a:r>
            <a:endParaRPr lang="zh-CN" altLang="en-US" dirty="0">
              <a:latin typeface="方正兰亭细黑_GBK" pitchFamily="2" charset="-122"/>
              <a:ea typeface="方正兰亭细黑_GBK" pitchFamily="2" charset="-122"/>
            </a:endParaRPr>
          </a:p>
        </p:txBody>
      </p:sp>
      <p:sp>
        <p:nvSpPr>
          <p:cNvPr id="20" name="TextBox 19"/>
          <p:cNvSpPr txBox="1"/>
          <p:nvPr/>
        </p:nvSpPr>
        <p:spPr>
          <a:xfrm>
            <a:off x="5518928" y="2591192"/>
            <a:ext cx="1353256" cy="276999"/>
          </a:xfrm>
          <a:prstGeom prst="rect">
            <a:avLst/>
          </a:prstGeom>
          <a:noFill/>
        </p:spPr>
        <p:txBody>
          <a:bodyPr wrap="none" rtlCol="0">
            <a:spAutoFit/>
          </a:bodyPr>
          <a:lstStyle/>
          <a:p>
            <a:r>
              <a:rPr lang="en-US" altLang="zh-CN" sz="1200" dirty="0" smtClean="0">
                <a:solidFill>
                  <a:srgbClr val="C00000"/>
                </a:solidFill>
                <a:latin typeface="Kozuka Gothic Pro R" pitchFamily="34" charset="-128"/>
                <a:ea typeface="Kozuka Gothic Pro R" pitchFamily="34" charset="-128"/>
              </a:rPr>
              <a:t>RESEARCH IDEAS</a:t>
            </a:r>
            <a:endParaRPr lang="zh-CN" altLang="en-US" sz="12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5518928" y="3038960"/>
            <a:ext cx="1572866" cy="276999"/>
          </a:xfrm>
          <a:prstGeom prst="rect">
            <a:avLst/>
          </a:prstGeom>
          <a:noFill/>
        </p:spPr>
        <p:txBody>
          <a:bodyPr wrap="none" rtlCol="0">
            <a:spAutoFit/>
          </a:bodyPr>
          <a:lstStyle/>
          <a:p>
            <a:r>
              <a:rPr lang="en-US" altLang="zh-CN" sz="1200" dirty="0">
                <a:solidFill>
                  <a:srgbClr val="C00000"/>
                </a:solidFill>
                <a:latin typeface="Kozuka Gothic Pro R" pitchFamily="34" charset="-128"/>
                <a:ea typeface="Kozuka Gothic Pro R" pitchFamily="34" charset="-128"/>
              </a:rPr>
              <a:t>RESEARCH PROCESS</a:t>
            </a:r>
            <a:endParaRPr lang="zh-CN" altLang="en-US" sz="1200" dirty="0">
              <a:solidFill>
                <a:srgbClr val="C00000"/>
              </a:solidFill>
              <a:latin typeface="Kozuka Gothic Pro R" pitchFamily="34" charset="-128"/>
              <a:ea typeface="Kozuka Gothic Pro R" pitchFamily="34" charset="-128"/>
            </a:endParaRPr>
          </a:p>
        </p:txBody>
      </p:sp>
      <p:sp>
        <p:nvSpPr>
          <p:cNvPr id="22" name="椭圆 21"/>
          <p:cNvSpPr/>
          <p:nvPr/>
        </p:nvSpPr>
        <p:spPr>
          <a:xfrm>
            <a:off x="4141075" y="2571446"/>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141075" y="300880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543452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ppt_x</p:attrName>
                                        </p:attrNameLst>
                                      </p:cBhvr>
                                      <p:tavLst>
                                        <p:tav tm="0">
                                          <p:val>
                                            <p:strVal val="#ppt_x-#ppt_w*1.125000"/>
                                          </p:val>
                                        </p:tav>
                                        <p:tav tm="100000">
                                          <p:val>
                                            <p:strVal val="#ppt_x"/>
                                          </p:val>
                                        </p:tav>
                                      </p:tavLst>
                                    </p:anim>
                                    <p:animEffect transition="in" filter="wipe(right)">
                                      <p:cBhvr>
                                        <p:cTn id="27" dur="500"/>
                                        <p:tgtEl>
                                          <p:spTgt spid="22"/>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ppt_x</p:attrName>
                                        </p:attrNameLst>
                                      </p:cBhvr>
                                      <p:tavLst>
                                        <p:tav tm="0">
                                          <p:val>
                                            <p:strVal val="#ppt_x-#ppt_w*1.125000"/>
                                          </p:val>
                                        </p:tav>
                                        <p:tav tm="100000">
                                          <p:val>
                                            <p:strVal val="#ppt_x"/>
                                          </p:val>
                                        </p:tav>
                                      </p:tavLst>
                                    </p:anim>
                                    <p:animEffect transition="in" filter="wipe(right)">
                                      <p:cBhvr>
                                        <p:cTn id="39" dur="500"/>
                                        <p:tgtEl>
                                          <p:spTgt spid="19"/>
                                        </p:tgtEl>
                                      </p:cBhvr>
                                    </p:animEffect>
                                  </p:childTnLst>
                                </p:cTn>
                              </p:par>
                              <p:par>
                                <p:cTn id="40" presetID="12" presetClass="entr" presetSubtype="8" fill="hold" grpId="0" nodeType="withEffect">
                                  <p:stCondLst>
                                    <p:cond delay="60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p:tgtEl>
                                          <p:spTgt spid="20"/>
                                        </p:tgtEl>
                                        <p:attrNameLst>
                                          <p:attrName>ppt_x</p:attrName>
                                        </p:attrNameLst>
                                      </p:cBhvr>
                                      <p:tavLst>
                                        <p:tav tm="0">
                                          <p:val>
                                            <p:strVal val="#ppt_x-#ppt_w*1.125000"/>
                                          </p:val>
                                        </p:tav>
                                        <p:tav tm="100000">
                                          <p:val>
                                            <p:strVal val="#ppt_x"/>
                                          </p:val>
                                        </p:tav>
                                      </p:tavLst>
                                    </p:anim>
                                    <p:animEffect transition="in" filter="wipe(right)">
                                      <p:cBhvr>
                                        <p:cTn id="43" dur="500"/>
                                        <p:tgtEl>
                                          <p:spTgt spid="20"/>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ppt_x</p:attrName>
                                        </p:attrNameLst>
                                      </p:cBhvr>
                                      <p:tavLst>
                                        <p:tav tm="0">
                                          <p:val>
                                            <p:strVal val="#ppt_x-#ppt_w*1.125000"/>
                                          </p:val>
                                        </p:tav>
                                        <p:tav tm="100000">
                                          <p:val>
                                            <p:strVal val="#ppt_x"/>
                                          </p:val>
                                        </p:tav>
                                      </p:tavLst>
                                    </p:anim>
                                    <p:animEffect transition="in" filter="wipe(righ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8" grpId="0"/>
      <p:bldP spid="19" grpId="0"/>
      <p:bldP spid="20" grpId="0"/>
      <p:bldP spid="21" grpId="0"/>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42230" y="2088733"/>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764286" y="2622833"/>
            <a:ext cx="1223538" cy="368530"/>
            <a:chOff x="3838575" y="2712368"/>
            <a:chExt cx="1604974" cy="368530"/>
          </a:xfrm>
        </p:grpSpPr>
        <p:cxnSp>
          <p:nvCxnSpPr>
            <p:cNvPr id="4" name="直接连接符 3"/>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88781" y="1419622"/>
            <a:ext cx="2846358" cy="2846358"/>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716016" y="1448616"/>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微软雅黑" pitchFamily="34" charset="-122"/>
                  <a:ea typeface="微软雅黑" pitchFamily="34" charset="-122"/>
                </a:rPr>
                <a:t>1</a:t>
              </a:r>
              <a:endParaRPr lang="zh-CN" altLang="en-US" sz="2500" b="1" dirty="0">
                <a:solidFill>
                  <a:srgbClr val="C00000"/>
                </a:solidFill>
                <a:latin typeface="微软雅黑" pitchFamily="34" charset="-122"/>
                <a:ea typeface="微软雅黑" pitchFamily="34" charset="-122"/>
              </a:endParaRPr>
            </a:p>
          </p:txBody>
        </p:sp>
      </p:grpSp>
      <p:grpSp>
        <p:nvGrpSpPr>
          <p:cNvPr id="15" name="组合 14"/>
          <p:cNvGrpSpPr/>
          <p:nvPr/>
        </p:nvGrpSpPr>
        <p:grpSpPr>
          <a:xfrm>
            <a:off x="5261064" y="2488506"/>
            <a:ext cx="623903" cy="623903"/>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微软雅黑" pitchFamily="34" charset="-122"/>
                  <a:ea typeface="微软雅黑" pitchFamily="34" charset="-122"/>
                </a:rPr>
                <a:t>2</a:t>
              </a:r>
              <a:endParaRPr lang="zh-CN" altLang="en-US" sz="2500" b="1" dirty="0">
                <a:solidFill>
                  <a:srgbClr val="C00000"/>
                </a:solidFill>
                <a:latin typeface="微软雅黑" pitchFamily="34" charset="-122"/>
                <a:ea typeface="微软雅黑" pitchFamily="34" charset="-122"/>
              </a:endParaRPr>
            </a:p>
          </p:txBody>
        </p:sp>
      </p:grpSp>
      <p:grpSp>
        <p:nvGrpSpPr>
          <p:cNvPr id="18" name="组合 17"/>
          <p:cNvGrpSpPr/>
          <p:nvPr/>
        </p:nvGrpSpPr>
        <p:grpSpPr>
          <a:xfrm>
            <a:off x="4716016" y="3579954"/>
            <a:ext cx="623903" cy="623903"/>
            <a:chOff x="304800" y="673100"/>
            <a:chExt cx="4000500" cy="4000500"/>
          </a:xfrm>
          <a:effectLst>
            <a:outerShdw blurRad="317500" dist="1905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微软雅黑" pitchFamily="34" charset="-122"/>
                  <a:ea typeface="微软雅黑" pitchFamily="34" charset="-122"/>
                </a:rPr>
                <a:t>3</a:t>
              </a:r>
              <a:endParaRPr lang="zh-CN" altLang="en-US" sz="2500" b="1" dirty="0">
                <a:solidFill>
                  <a:srgbClr val="C00000"/>
                </a:solidFill>
                <a:latin typeface="微软雅黑" pitchFamily="34" charset="-122"/>
                <a:ea typeface="微软雅黑" pitchFamily="34" charset="-122"/>
              </a:endParaRPr>
            </a:p>
          </p:txBody>
        </p:sp>
      </p:grpSp>
      <p:sp>
        <p:nvSpPr>
          <p:cNvPr id="21" name="TextBox 20"/>
          <p:cNvSpPr txBox="1"/>
          <p:nvPr/>
        </p:nvSpPr>
        <p:spPr>
          <a:xfrm>
            <a:off x="994883" y="2406113"/>
            <a:ext cx="718145" cy="861774"/>
          </a:xfrm>
          <a:prstGeom prst="rect">
            <a:avLst/>
          </a:prstGeom>
          <a:noFill/>
        </p:spPr>
        <p:txBody>
          <a:bodyPr wrap="none" lIns="0" tIns="0" rIns="0" bIns="0" rtlCol="0">
            <a:spAutoFit/>
          </a:bodyPr>
          <a:lstStyle/>
          <a:p>
            <a:pPr algn="ctr"/>
            <a:r>
              <a:rPr lang="zh-CN" altLang="en-US" sz="2800" b="1" dirty="0" smtClean="0">
                <a:solidFill>
                  <a:schemeClr val="bg1"/>
                </a:solidFill>
                <a:latin typeface="微软雅黑" pitchFamily="34" charset="-122"/>
                <a:ea typeface="微软雅黑" pitchFamily="34" charset="-122"/>
              </a:rPr>
              <a:t>研究</a:t>
            </a:r>
            <a:endParaRPr lang="en-US" altLang="zh-CN" sz="2800" b="1" dirty="0" smtClean="0">
              <a:solidFill>
                <a:schemeClr val="bg1"/>
              </a:solidFill>
              <a:latin typeface="微软雅黑" pitchFamily="34" charset="-122"/>
              <a:ea typeface="微软雅黑" pitchFamily="34" charset="-122"/>
            </a:endParaRPr>
          </a:p>
          <a:p>
            <a:pPr algn="ctr"/>
            <a:r>
              <a:rPr lang="zh-CN" altLang="en-US" sz="2800" b="1" dirty="0" smtClean="0">
                <a:solidFill>
                  <a:schemeClr val="bg1"/>
                </a:solidFill>
                <a:latin typeface="微软雅黑" pitchFamily="34" charset="-122"/>
                <a:ea typeface="微软雅黑" pitchFamily="34" charset="-122"/>
              </a:rPr>
              <a:t>意义</a:t>
            </a:r>
          </a:p>
        </p:txBody>
      </p:sp>
      <p:sp>
        <p:nvSpPr>
          <p:cNvPr id="22" name="TextBox 21"/>
          <p:cNvSpPr txBox="1"/>
          <p:nvPr/>
        </p:nvSpPr>
        <p:spPr>
          <a:xfrm>
            <a:off x="5611771" y="1476863"/>
            <a:ext cx="3084553" cy="769441"/>
          </a:xfrm>
          <a:prstGeom prst="rect">
            <a:avLst/>
          </a:prstGeom>
          <a:noFill/>
        </p:spPr>
        <p:txBody>
          <a:bodyPr wrap="square" lIns="0" tIns="0" rIns="0" bIns="0" rtlCol="0">
            <a:spAutoFit/>
          </a:bodyPr>
          <a:lstStyle/>
          <a:p>
            <a:pPr algn="just"/>
            <a:r>
              <a:rPr lang="zh-CN" altLang="en-US" sz="100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3" name="TextBox 22"/>
          <p:cNvSpPr txBox="1"/>
          <p:nvPr/>
        </p:nvSpPr>
        <p:spPr>
          <a:xfrm>
            <a:off x="6043820" y="2516931"/>
            <a:ext cx="2852530" cy="769441"/>
          </a:xfrm>
          <a:prstGeom prst="rect">
            <a:avLst/>
          </a:prstGeom>
          <a:noFill/>
        </p:spPr>
        <p:txBody>
          <a:bodyPr wrap="square" lIns="0" tIns="0" rIns="0" bIns="0" rtlCol="0">
            <a:spAutoFit/>
          </a:bodyPr>
          <a:lstStyle/>
          <a:p>
            <a:pPr algn="just"/>
            <a:r>
              <a:rPr lang="zh-CN" altLang="en-US" sz="100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4" name="TextBox 23"/>
          <p:cNvSpPr txBox="1"/>
          <p:nvPr/>
        </p:nvSpPr>
        <p:spPr>
          <a:xfrm>
            <a:off x="5558416" y="3631245"/>
            <a:ext cx="3137908" cy="769441"/>
          </a:xfrm>
          <a:prstGeom prst="rect">
            <a:avLst/>
          </a:prstGeom>
          <a:noFill/>
        </p:spPr>
        <p:txBody>
          <a:bodyPr wrap="square" lIns="0" tIns="0" rIns="0" bIns="0" rtlCol="0">
            <a:spAutoFit/>
          </a:bodyPr>
          <a:lstStyle/>
          <a:p>
            <a:pPr algn="just"/>
            <a:r>
              <a:rPr lang="zh-CN" altLang="en-US" sz="100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5" name="TextBox 24"/>
          <p:cNvSpPr txBox="1"/>
          <p:nvPr/>
        </p:nvSpPr>
        <p:spPr>
          <a:xfrm>
            <a:off x="3275855" y="2107471"/>
            <a:ext cx="1752111" cy="1373068"/>
          </a:xfrm>
          <a:prstGeom prst="rect">
            <a:avLst/>
          </a:prstGeom>
          <a:noFill/>
        </p:spPr>
        <p:txBody>
          <a:bodyPr wrap="square" lIns="0" tIns="0" rIns="0" bIns="0" rtlCol="0">
            <a:spAutoFit/>
          </a:bodyPr>
          <a:lstStyle/>
          <a:p>
            <a:pPr algn="just">
              <a:lnSpc>
                <a:spcPct val="130000"/>
              </a:lnSpc>
            </a:pPr>
            <a:r>
              <a:rPr lang="zh-CN" altLang="en-US" sz="1400" dirty="0">
                <a:latin typeface="微软雅黑" pitchFamily="34" charset="-122"/>
                <a:ea typeface="微软雅黑" pitchFamily="34" charset="-122"/>
              </a:rPr>
              <a:t>点击输入简要文字内容，文字内容需概括精炼，不用多余的文字修饰，言简意赅的说明分项内容</a:t>
            </a:r>
            <a:r>
              <a:rPr lang="en-US" altLang="zh-CN"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研究意义</a:t>
            </a:r>
            <a:endParaRPr lang="zh-CN" altLang="en-US" sz="2000" spc="300" dirty="0">
              <a:latin typeface="方正兰亭细黑_GBK" pitchFamily="2" charset="-122"/>
              <a:ea typeface="方正兰亭细黑_GBK" pitchFamily="2" charset="-122"/>
            </a:endParaRPr>
          </a:p>
        </p:txBody>
      </p:sp>
      <p:sp>
        <p:nvSpPr>
          <p:cNvPr id="30" name="TextBox 29"/>
          <p:cNvSpPr txBox="1"/>
          <p:nvPr/>
        </p:nvSpPr>
        <p:spPr>
          <a:xfrm>
            <a:off x="2346574" y="267886"/>
            <a:ext cx="1890262" cy="338554"/>
          </a:xfrm>
          <a:prstGeom prst="rect">
            <a:avLst/>
          </a:prstGeom>
          <a:noFill/>
        </p:spPr>
        <p:txBody>
          <a:bodyPr wrap="none" rtlCol="0">
            <a:spAutoFit/>
          </a:bodyPr>
          <a:lstStyle/>
          <a:p>
            <a:pPr algn="ctr"/>
            <a:r>
              <a:rPr lang="en-US" altLang="zh-CN" sz="1600" dirty="0">
                <a:solidFill>
                  <a:srgbClr val="C00000"/>
                </a:solidFill>
                <a:latin typeface="Kozuka Gothic Pro R" pitchFamily="34" charset="-128"/>
                <a:ea typeface="Kozuka Gothic Pro R" pitchFamily="34" charset="-128"/>
              </a:rPr>
              <a:t>THE SIGNIFICANCE</a:t>
            </a:r>
            <a:endParaRPr lang="zh-CN" altLang="en-US" sz="1600" dirty="0">
              <a:solidFill>
                <a:srgbClr val="C00000"/>
              </a:solidFill>
              <a:latin typeface="Kozuka Gothic Pro R" pitchFamily="34" charset="-128"/>
              <a:ea typeface="Kozuka Gothic Pro R" pitchFamily="34" charset="-128"/>
            </a:endParaRPr>
          </a:p>
        </p:txBody>
      </p:sp>
      <p:cxnSp>
        <p:nvCxnSpPr>
          <p:cNvPr id="31" name="直接连接符 30"/>
          <p:cNvCxnSpPr/>
          <p:nvPr/>
        </p:nvCxnSpPr>
        <p:spPr>
          <a:xfrm>
            <a:off x="2330200"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119766"/>
      </p:ext>
    </p:extLst>
  </p:cSld>
  <p:clrMapOvr>
    <a:masterClrMapping/>
  </p:clrMapOvr>
  <p:transition spd="slow" advClick="0"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par>
                                    <p:cTn id="17" presetID="12" presetClass="entr" presetSubtype="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ppt_x</p:attrName>
                                            </p:attrNameLst>
                                          </p:cBhvr>
                                          <p:tavLst>
                                            <p:tav tm="0">
                                              <p:val>
                                                <p:strVal val="#ppt_x-#ppt_w*1.125000"/>
                                              </p:val>
                                            </p:tav>
                                            <p:tav tm="100000">
                                              <p:val>
                                                <p:strVal val="#ppt_x"/>
                                              </p:val>
                                            </p:tav>
                                          </p:tavLst>
                                        </p:anim>
                                        <p:animEffect transition="in" filter="wipe(right)">
                                          <p:cBhvr>
                                            <p:cTn id="20" dur="500"/>
                                            <p:tgtEl>
                                              <p:spTgt spid="3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ppt_x</p:attrName>
                                            </p:attrNameLst>
                                          </p:cBhvr>
                                          <p:tavLst>
                                            <p:tav tm="0">
                                              <p:val>
                                                <p:strVal val="#ppt_x-#ppt_w*1.125000"/>
                                              </p:val>
                                            </p:tav>
                                            <p:tav tm="100000">
                                              <p:val>
                                                <p:strVal val="#ppt_x"/>
                                              </p:val>
                                            </p:tav>
                                          </p:tavLst>
                                        </p:anim>
                                        <p:animEffect transition="in" filter="wipe(right)">
                                          <p:cBhvr>
                                            <p:cTn id="24" dur="500"/>
                                            <p:tgtEl>
                                              <p:spTgt spid="30"/>
                                            </p:tgtEl>
                                          </p:cBhvr>
                                        </p:animEffect>
                                      </p:childTnLst>
                                    </p:cTn>
                                  </p:par>
                                </p:childTnLst>
                              </p:cTn>
                            </p:par>
                            <p:par>
                              <p:cTn id="25" fill="hold">
                                <p:stCondLst>
                                  <p:cond delay="1100"/>
                                </p:stCondLst>
                                <p:childTnLst>
                                  <p:par>
                                    <p:cTn id="26" presetID="2" presetClass="entr" presetSubtype="4" fill="hold" grpId="0" nodeType="afterEffect" p14:presetBounceEnd="44000">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14:bounceEnd="44000">
                                          <p:cBhvr additive="base">
                                            <p:cTn id="28" dur="500" fill="hold"/>
                                            <p:tgtEl>
                                              <p:spTgt spid="2"/>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53" presetClass="entr" presetSubtype="16"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childTnLst>
                              </p:cTn>
                            </p:par>
                            <p:par>
                              <p:cTn id="36" fill="hold">
                                <p:stCondLst>
                                  <p:cond delay="21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2600"/>
                                </p:stCondLst>
                                <p:childTnLst>
                                  <p:par>
                                    <p:cTn id="41" presetID="2" presetClass="entr" presetSubtype="1" fill="hold" nodeType="afterEffect" p14:presetBounceEnd="44000">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14:bounceEnd="44000">
                                          <p:cBhvr additive="base">
                                            <p:cTn id="43"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par>
                              <p:cTn id="45" fill="hold">
                                <p:stCondLst>
                                  <p:cond delay="3100"/>
                                </p:stCondLst>
                                <p:childTnLst>
                                  <p:par>
                                    <p:cTn id="46" presetID="22" presetClass="entr" presetSubtype="1"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up)">
                                          <p:cBhvr>
                                            <p:cTn id="48" dur="500"/>
                                            <p:tgtEl>
                                              <p:spTgt spid="25"/>
                                            </p:tgtEl>
                                          </p:cBhvr>
                                        </p:animEffect>
                                      </p:childTnLst>
                                    </p:cTn>
                                  </p:par>
                                </p:childTnLst>
                              </p:cTn>
                            </p:par>
                            <p:par>
                              <p:cTn id="49" fill="hold">
                                <p:stCondLst>
                                  <p:cond delay="3600"/>
                                </p:stCondLst>
                                <p:childTnLst>
                                  <p:par>
                                    <p:cTn id="50" presetID="52"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Scale>
                                          <p:cBhvr>
                                            <p:cTn id="52"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500" decel="50000" fill="hold">
                                              <p:stCondLst>
                                                <p:cond delay="0"/>
                                              </p:stCondLst>
                                            </p:cTn>
                                            <p:tgtEl>
                                              <p:spTgt spid="12"/>
                                            </p:tgtEl>
                                            <p:attrNameLst>
                                              <p:attrName>ppt_x</p:attrName>
                                              <p:attrName>ppt_y</p:attrName>
                                            </p:attrNameLst>
                                          </p:cBhvr>
                                        </p:animMotion>
                                        <p:animEffect transition="in" filter="fade">
                                          <p:cBhvr>
                                            <p:cTn id="54" dur="500"/>
                                            <p:tgtEl>
                                              <p:spTgt spid="12"/>
                                            </p:tgtEl>
                                          </p:cBhvr>
                                        </p:animEffect>
                                      </p:childTnLst>
                                    </p:cTn>
                                  </p:par>
                                </p:childTnLst>
                              </p:cTn>
                            </p:par>
                            <p:par>
                              <p:cTn id="55" fill="hold">
                                <p:stCondLst>
                                  <p:cond delay="4100"/>
                                </p:stCondLst>
                                <p:childTnLst>
                                  <p:par>
                                    <p:cTn id="56" presetID="52" presetClass="entr" presetSubtype="0"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Scale>
                                          <p:cBhvr>
                                            <p:cTn id="58" dur="5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500" decel="50000" fill="hold">
                                              <p:stCondLst>
                                                <p:cond delay="0"/>
                                              </p:stCondLst>
                                            </p:cTn>
                                            <p:tgtEl>
                                              <p:spTgt spid="15"/>
                                            </p:tgtEl>
                                            <p:attrNameLst>
                                              <p:attrName>ppt_x</p:attrName>
                                              <p:attrName>ppt_y</p:attrName>
                                            </p:attrNameLst>
                                          </p:cBhvr>
                                        </p:animMotion>
                                        <p:animEffect transition="in" filter="fade">
                                          <p:cBhvr>
                                            <p:cTn id="60" dur="500"/>
                                            <p:tgtEl>
                                              <p:spTgt spid="15"/>
                                            </p:tgtEl>
                                          </p:cBhvr>
                                        </p:animEffect>
                                      </p:childTnLst>
                                    </p:cTn>
                                  </p:par>
                                </p:childTnLst>
                              </p:cTn>
                            </p:par>
                            <p:par>
                              <p:cTn id="61" fill="hold">
                                <p:stCondLst>
                                  <p:cond delay="4600"/>
                                </p:stCondLst>
                                <p:childTnLst>
                                  <p:par>
                                    <p:cTn id="62" presetID="52" presetClass="entr" presetSubtype="0"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Scale>
                                          <p:cBhvr>
                                            <p:cTn id="64"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500" decel="50000" fill="hold">
                                              <p:stCondLst>
                                                <p:cond delay="0"/>
                                              </p:stCondLst>
                                            </p:cTn>
                                            <p:tgtEl>
                                              <p:spTgt spid="18"/>
                                            </p:tgtEl>
                                            <p:attrNameLst>
                                              <p:attrName>ppt_x</p:attrName>
                                              <p:attrName>ppt_y</p:attrName>
                                            </p:attrNameLst>
                                          </p:cBhvr>
                                        </p:animMotion>
                                        <p:animEffect transition="in" filter="fade">
                                          <p:cBhvr>
                                            <p:cTn id="66" dur="500"/>
                                            <p:tgtEl>
                                              <p:spTgt spid="18"/>
                                            </p:tgtEl>
                                          </p:cBhvr>
                                        </p:animEffect>
                                      </p:childTnLst>
                                    </p:cTn>
                                  </p:par>
                                </p:childTnLst>
                              </p:cTn>
                            </p:par>
                            <p:par>
                              <p:cTn id="67" fill="hold">
                                <p:stCondLst>
                                  <p:cond delay="5100"/>
                                </p:stCondLst>
                                <p:childTnLst>
                                  <p:par>
                                    <p:cTn id="68" presetID="22" presetClass="entr" presetSubtype="8"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par>
                                    <p:cTn id="71" presetID="22" presetClass="entr" presetSubtype="8" fill="hold" grpId="0" nodeType="withEffect">
                                      <p:stCondLst>
                                        <p:cond delay="20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par>
                                    <p:cTn id="74" presetID="22" presetClass="entr" presetSubtype="8" fill="hold" grpId="0" nodeType="withEffect">
                                      <p:stCondLst>
                                        <p:cond delay="40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par>
                              <p:cTn id="77" fill="hold">
                                <p:stCondLst>
                                  <p:cond delay="6000"/>
                                </p:stCondLst>
                                <p:childTnLst>
                                  <p:par>
                                    <p:cTn id="78" presetID="26" presetClass="emph" presetSubtype="0" repeatCount="30000" fill="hold" nodeType="afterEffect">
                                      <p:stCondLst>
                                        <p:cond delay="0"/>
                                      </p:stCondLst>
                                      <p:childTnLst>
                                        <p:animEffect transition="out" filter="fade">
                                          <p:cBhvr>
                                            <p:cTn id="79" dur="100" tmFilter="0, 0; .2, .5; .8, .5; 1, 0"/>
                                            <p:tgtEl>
                                              <p:spTgt spid="3"/>
                                            </p:tgtEl>
                                          </p:cBhvr>
                                        </p:animEffect>
                                        <p:animScale>
                                          <p:cBhvr>
                                            <p:cTn id="80"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2" grpId="0"/>
          <p:bldP spid="23" grpId="0"/>
          <p:bldP spid="24" grpId="0"/>
          <p:bldP spid="25" grpId="0"/>
          <p:bldP spid="28" grpId="0" animBg="1"/>
          <p:bldP spid="29"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par>
                                    <p:cTn id="17" presetID="12" presetClass="entr" presetSubtype="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ppt_x</p:attrName>
                                            </p:attrNameLst>
                                          </p:cBhvr>
                                          <p:tavLst>
                                            <p:tav tm="0">
                                              <p:val>
                                                <p:strVal val="#ppt_x-#ppt_w*1.125000"/>
                                              </p:val>
                                            </p:tav>
                                            <p:tav tm="100000">
                                              <p:val>
                                                <p:strVal val="#ppt_x"/>
                                              </p:val>
                                            </p:tav>
                                          </p:tavLst>
                                        </p:anim>
                                        <p:animEffect transition="in" filter="wipe(right)">
                                          <p:cBhvr>
                                            <p:cTn id="20" dur="500"/>
                                            <p:tgtEl>
                                              <p:spTgt spid="3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ppt_x</p:attrName>
                                            </p:attrNameLst>
                                          </p:cBhvr>
                                          <p:tavLst>
                                            <p:tav tm="0">
                                              <p:val>
                                                <p:strVal val="#ppt_x-#ppt_w*1.125000"/>
                                              </p:val>
                                            </p:tav>
                                            <p:tav tm="100000">
                                              <p:val>
                                                <p:strVal val="#ppt_x"/>
                                              </p:val>
                                            </p:tav>
                                          </p:tavLst>
                                        </p:anim>
                                        <p:animEffect transition="in" filter="wipe(right)">
                                          <p:cBhvr>
                                            <p:cTn id="24" dur="500"/>
                                            <p:tgtEl>
                                              <p:spTgt spid="30"/>
                                            </p:tgtEl>
                                          </p:cBhvr>
                                        </p:animEffect>
                                      </p:childTnLst>
                                    </p:cTn>
                                  </p:par>
                                </p:childTnLst>
                              </p:cTn>
                            </p:par>
                            <p:par>
                              <p:cTn id="25" fill="hold">
                                <p:stCondLst>
                                  <p:cond delay="1100"/>
                                </p:stCondLst>
                                <p:childTnLst>
                                  <p:par>
                                    <p:cTn id="26" presetID="2" presetClass="entr" presetSubtype="4"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53" presetClass="entr" presetSubtype="16"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childTnLst>
                              </p:cTn>
                            </p:par>
                            <p:par>
                              <p:cTn id="36" fill="hold">
                                <p:stCondLst>
                                  <p:cond delay="21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2600"/>
                                </p:stCondLst>
                                <p:childTnLst>
                                  <p:par>
                                    <p:cTn id="41" presetID="2" presetClass="entr" presetSubtype="1"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par>
                              <p:cTn id="45" fill="hold">
                                <p:stCondLst>
                                  <p:cond delay="3100"/>
                                </p:stCondLst>
                                <p:childTnLst>
                                  <p:par>
                                    <p:cTn id="46" presetID="22" presetClass="entr" presetSubtype="1"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up)">
                                          <p:cBhvr>
                                            <p:cTn id="48" dur="500"/>
                                            <p:tgtEl>
                                              <p:spTgt spid="25"/>
                                            </p:tgtEl>
                                          </p:cBhvr>
                                        </p:animEffect>
                                      </p:childTnLst>
                                    </p:cTn>
                                  </p:par>
                                </p:childTnLst>
                              </p:cTn>
                            </p:par>
                            <p:par>
                              <p:cTn id="49" fill="hold">
                                <p:stCondLst>
                                  <p:cond delay="3600"/>
                                </p:stCondLst>
                                <p:childTnLst>
                                  <p:par>
                                    <p:cTn id="50" presetID="52"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Scale>
                                          <p:cBhvr>
                                            <p:cTn id="52"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500" decel="50000" fill="hold">
                                              <p:stCondLst>
                                                <p:cond delay="0"/>
                                              </p:stCondLst>
                                            </p:cTn>
                                            <p:tgtEl>
                                              <p:spTgt spid="12"/>
                                            </p:tgtEl>
                                            <p:attrNameLst>
                                              <p:attrName>ppt_x</p:attrName>
                                              <p:attrName>ppt_y</p:attrName>
                                            </p:attrNameLst>
                                          </p:cBhvr>
                                        </p:animMotion>
                                        <p:animEffect transition="in" filter="fade">
                                          <p:cBhvr>
                                            <p:cTn id="54" dur="500"/>
                                            <p:tgtEl>
                                              <p:spTgt spid="12"/>
                                            </p:tgtEl>
                                          </p:cBhvr>
                                        </p:animEffect>
                                      </p:childTnLst>
                                    </p:cTn>
                                  </p:par>
                                </p:childTnLst>
                              </p:cTn>
                            </p:par>
                            <p:par>
                              <p:cTn id="55" fill="hold">
                                <p:stCondLst>
                                  <p:cond delay="4100"/>
                                </p:stCondLst>
                                <p:childTnLst>
                                  <p:par>
                                    <p:cTn id="56" presetID="52" presetClass="entr" presetSubtype="0"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Scale>
                                          <p:cBhvr>
                                            <p:cTn id="58" dur="5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500" decel="50000" fill="hold">
                                              <p:stCondLst>
                                                <p:cond delay="0"/>
                                              </p:stCondLst>
                                            </p:cTn>
                                            <p:tgtEl>
                                              <p:spTgt spid="15"/>
                                            </p:tgtEl>
                                            <p:attrNameLst>
                                              <p:attrName>ppt_x</p:attrName>
                                              <p:attrName>ppt_y</p:attrName>
                                            </p:attrNameLst>
                                          </p:cBhvr>
                                        </p:animMotion>
                                        <p:animEffect transition="in" filter="fade">
                                          <p:cBhvr>
                                            <p:cTn id="60" dur="500"/>
                                            <p:tgtEl>
                                              <p:spTgt spid="15"/>
                                            </p:tgtEl>
                                          </p:cBhvr>
                                        </p:animEffect>
                                      </p:childTnLst>
                                    </p:cTn>
                                  </p:par>
                                </p:childTnLst>
                              </p:cTn>
                            </p:par>
                            <p:par>
                              <p:cTn id="61" fill="hold">
                                <p:stCondLst>
                                  <p:cond delay="4600"/>
                                </p:stCondLst>
                                <p:childTnLst>
                                  <p:par>
                                    <p:cTn id="62" presetID="52" presetClass="entr" presetSubtype="0"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Scale>
                                          <p:cBhvr>
                                            <p:cTn id="64"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500" decel="50000" fill="hold">
                                              <p:stCondLst>
                                                <p:cond delay="0"/>
                                              </p:stCondLst>
                                            </p:cTn>
                                            <p:tgtEl>
                                              <p:spTgt spid="18"/>
                                            </p:tgtEl>
                                            <p:attrNameLst>
                                              <p:attrName>ppt_x</p:attrName>
                                              <p:attrName>ppt_y</p:attrName>
                                            </p:attrNameLst>
                                          </p:cBhvr>
                                        </p:animMotion>
                                        <p:animEffect transition="in" filter="fade">
                                          <p:cBhvr>
                                            <p:cTn id="66" dur="500"/>
                                            <p:tgtEl>
                                              <p:spTgt spid="18"/>
                                            </p:tgtEl>
                                          </p:cBhvr>
                                        </p:animEffect>
                                      </p:childTnLst>
                                    </p:cTn>
                                  </p:par>
                                </p:childTnLst>
                              </p:cTn>
                            </p:par>
                            <p:par>
                              <p:cTn id="67" fill="hold">
                                <p:stCondLst>
                                  <p:cond delay="5100"/>
                                </p:stCondLst>
                                <p:childTnLst>
                                  <p:par>
                                    <p:cTn id="68" presetID="22" presetClass="entr" presetSubtype="8"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par>
                                    <p:cTn id="71" presetID="22" presetClass="entr" presetSubtype="8" fill="hold" grpId="0" nodeType="withEffect">
                                      <p:stCondLst>
                                        <p:cond delay="20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par>
                                    <p:cTn id="74" presetID="22" presetClass="entr" presetSubtype="8" fill="hold" grpId="0" nodeType="withEffect">
                                      <p:stCondLst>
                                        <p:cond delay="40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par>
                              <p:cTn id="77" fill="hold">
                                <p:stCondLst>
                                  <p:cond delay="6000"/>
                                </p:stCondLst>
                                <p:childTnLst>
                                  <p:par>
                                    <p:cTn id="78" presetID="26" presetClass="emph" presetSubtype="0" repeatCount="30000" fill="hold" nodeType="afterEffect">
                                      <p:stCondLst>
                                        <p:cond delay="0"/>
                                      </p:stCondLst>
                                      <p:childTnLst>
                                        <p:animEffect transition="out" filter="fade">
                                          <p:cBhvr>
                                            <p:cTn id="79" dur="100" tmFilter="0, 0; .2, .5; .8, .5; 1, 0"/>
                                            <p:tgtEl>
                                              <p:spTgt spid="3"/>
                                            </p:tgtEl>
                                          </p:cBhvr>
                                        </p:animEffect>
                                        <p:animScale>
                                          <p:cBhvr>
                                            <p:cTn id="80"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2" grpId="0"/>
          <p:bldP spid="23" grpId="0"/>
          <p:bldP spid="24" grpId="0"/>
          <p:bldP spid="25" grpId="0"/>
          <p:bldP spid="28" grpId="0" animBg="1"/>
          <p:bldP spid="29" grpId="0"/>
          <p:bldP spid="3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539384" y="1180443"/>
            <a:ext cx="2071529" cy="461665"/>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THE RESEARCH MENTALITY </a:t>
            </a:r>
          </a:p>
          <a:p>
            <a:pPr algn="ctr"/>
            <a:r>
              <a:rPr lang="en-US" altLang="zh-CN" sz="1200" dirty="0" smtClean="0">
                <a:solidFill>
                  <a:srgbClr val="C00000"/>
                </a:solidFill>
                <a:latin typeface="Kozuka Gothic Pro R" pitchFamily="34" charset="-128"/>
                <a:ea typeface="Kozuka Gothic Pro R" pitchFamily="34" charset="-128"/>
              </a:rPr>
              <a:t>AND THE PROCESS</a:t>
            </a:r>
            <a:endParaRPr lang="zh-CN" altLang="en-US" sz="1200" dirty="0">
              <a:solidFill>
                <a:srgbClr val="C00000"/>
              </a:solidFill>
              <a:latin typeface="Kozuka Gothic Pro R" pitchFamily="34" charset="-128"/>
              <a:ea typeface="Kozuka Gothic Pro R" pitchFamily="34" charset="-128"/>
            </a:endParaRPr>
          </a:p>
        </p:txBody>
      </p:sp>
      <p:sp>
        <p:nvSpPr>
          <p:cNvPr id="105" name="椭圆 10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主目录</a:t>
            </a:r>
            <a:endParaRPr lang="zh-CN" altLang="en-US" sz="2000" spc="300" dirty="0">
              <a:latin typeface="方正兰亭细黑_GBK" pitchFamily="2" charset="-122"/>
              <a:ea typeface="方正兰亭细黑_GBK" pitchFamily="2" charset="-122"/>
            </a:endParaRPr>
          </a:p>
        </p:txBody>
      </p:sp>
      <p:sp>
        <p:nvSpPr>
          <p:cNvPr id="107" name="TextBox 106"/>
          <p:cNvSpPr txBox="1"/>
          <p:nvPr/>
        </p:nvSpPr>
        <p:spPr>
          <a:xfrm>
            <a:off x="2160085" y="267886"/>
            <a:ext cx="1183337"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CONTENTS</a:t>
            </a:r>
            <a:endParaRPr lang="zh-CN" altLang="en-US" sz="1600" dirty="0">
              <a:solidFill>
                <a:srgbClr val="C00000"/>
              </a:solidFill>
              <a:latin typeface="Kozuka Gothic Pro R" pitchFamily="34" charset="-128"/>
              <a:ea typeface="Kozuka Gothic Pro R" pitchFamily="34" charset="-128"/>
            </a:endParaRPr>
          </a:p>
        </p:txBody>
      </p:sp>
      <p:cxnSp>
        <p:nvCxnSpPr>
          <p:cNvPr id="108" name="直接连接符 107"/>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endParaRPr>
          </a:p>
        </p:txBody>
      </p:sp>
      <p:grpSp>
        <p:nvGrpSpPr>
          <p:cNvPr id="10" name="组合 9"/>
          <p:cNvGrpSpPr/>
          <p:nvPr/>
        </p:nvGrpSpPr>
        <p:grpSpPr>
          <a:xfrm>
            <a:off x="1180871" y="166115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4" name="TextBox 133"/>
            <p:cNvSpPr txBox="1"/>
            <p:nvPr/>
          </p:nvSpPr>
          <p:spPr>
            <a:xfrm>
              <a:off x="1459284"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1</a:t>
              </a:r>
              <a:endParaRPr lang="zh-CN" altLang="en-US" sz="4000" dirty="0">
                <a:solidFill>
                  <a:srgbClr val="1A3F6C"/>
                </a:solidFill>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2</a:t>
              </a:r>
              <a:endParaRPr lang="zh-CN" altLang="en-US" sz="4000" dirty="0">
                <a:solidFill>
                  <a:srgbClr val="1A3F6C"/>
                </a:solidFill>
                <a:latin typeface="Watford DB" pitchFamily="2" charset="0"/>
                <a:ea typeface="造字工房劲黑（非商用）常规体" pitchFamily="50" charset="-122"/>
              </a:endParaRPr>
            </a:p>
          </p:txBody>
        </p:sp>
      </p:grpSp>
      <p:grpSp>
        <p:nvGrpSpPr>
          <p:cNvPr id="31" name="组合 30"/>
          <p:cNvGrpSpPr/>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6" name="TextBox 135"/>
            <p:cNvSpPr txBox="1"/>
            <p:nvPr/>
          </p:nvSpPr>
          <p:spPr>
            <a:xfrm>
              <a:off x="4280894"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3</a:t>
              </a:r>
              <a:endParaRPr lang="zh-CN" altLang="en-US" sz="4000" dirty="0">
                <a:solidFill>
                  <a:srgbClr val="1A3F6C"/>
                </a:solidFill>
                <a:latin typeface="Watford DB" pitchFamily="2" charset="0"/>
                <a:ea typeface="造字工房劲黑（非商用）常规体" pitchFamily="50" charset="-122"/>
              </a:endParaRPr>
            </a:p>
          </p:txBody>
        </p:sp>
      </p:grpSp>
      <p:grpSp>
        <p:nvGrpSpPr>
          <p:cNvPr id="32" name="组合 31"/>
          <p:cNvGrpSpPr/>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7" name="TextBox 136"/>
            <p:cNvSpPr txBox="1"/>
            <p:nvPr/>
          </p:nvSpPr>
          <p:spPr>
            <a:xfrm>
              <a:off x="5691699" y="3052362"/>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4</a:t>
              </a:r>
              <a:endParaRPr lang="zh-CN" altLang="en-US" sz="4000" dirty="0">
                <a:solidFill>
                  <a:srgbClr val="1A3F6C"/>
                </a:solidFill>
                <a:latin typeface="Watford DB" pitchFamily="2" charset="0"/>
                <a:ea typeface="造字工房劲黑（非商用）常规体" pitchFamily="50" charset="-122"/>
              </a:endParaRPr>
            </a:p>
          </p:txBody>
        </p:sp>
      </p:grpSp>
      <p:grpSp>
        <p:nvGrpSpPr>
          <p:cNvPr id="33" name="组合 32"/>
          <p:cNvGrpSpPr/>
          <p:nvPr/>
        </p:nvGrpSpPr>
        <p:grpSpPr>
          <a:xfrm>
            <a:off x="6824091" y="1661152"/>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42" name="TextBox 141"/>
            <p:cNvSpPr txBox="1"/>
            <p:nvPr/>
          </p:nvSpPr>
          <p:spPr>
            <a:xfrm>
              <a:off x="7102504"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5</a:t>
              </a:r>
              <a:endParaRPr lang="zh-CN" altLang="en-US" sz="4000" dirty="0">
                <a:solidFill>
                  <a:srgbClr val="1A3F6C"/>
                </a:solidFill>
                <a:latin typeface="Watford DB" pitchFamily="2" charset="0"/>
                <a:ea typeface="造字工房劲黑（非商用）常规体" pitchFamily="50" charset="-122"/>
              </a:endParaRPr>
            </a:p>
          </p:txBody>
        </p:sp>
      </p:grpSp>
      <p:sp>
        <p:nvSpPr>
          <p:cNvPr id="144" name="TextBox 143"/>
          <p:cNvSpPr txBox="1"/>
          <p:nvPr/>
        </p:nvSpPr>
        <p:spPr>
          <a:xfrm>
            <a:off x="798782" y="880446"/>
            <a:ext cx="1800493"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课题背景及内容</a:t>
            </a:r>
            <a:endParaRPr lang="zh-CN" altLang="en-US" dirty="0">
              <a:latin typeface="方正兰亭细黑_GBK" pitchFamily="2" charset="-122"/>
              <a:ea typeface="方正兰亭细黑_GBK" pitchFamily="2" charset="-122"/>
            </a:endParaRPr>
          </a:p>
        </p:txBody>
      </p:sp>
      <p:sp>
        <p:nvSpPr>
          <p:cNvPr id="145" name="TextBox 144"/>
          <p:cNvSpPr txBox="1"/>
          <p:nvPr/>
        </p:nvSpPr>
        <p:spPr>
          <a:xfrm>
            <a:off x="2683025" y="4128070"/>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理论基础</a:t>
            </a:r>
          </a:p>
        </p:txBody>
      </p:sp>
      <p:sp>
        <p:nvSpPr>
          <p:cNvPr id="146" name="TextBox 145"/>
          <p:cNvSpPr txBox="1"/>
          <p:nvPr/>
        </p:nvSpPr>
        <p:spPr>
          <a:xfrm>
            <a:off x="3662754" y="880446"/>
            <a:ext cx="1800493"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研究思路及过程</a:t>
            </a:r>
            <a:endParaRPr lang="zh-CN" altLang="en-US" dirty="0">
              <a:latin typeface="方正兰亭细黑_GBK" pitchFamily="2" charset="-122"/>
              <a:ea typeface="方正兰亭细黑_GBK" pitchFamily="2" charset="-122"/>
            </a:endParaRPr>
          </a:p>
        </p:txBody>
      </p:sp>
      <p:sp>
        <p:nvSpPr>
          <p:cNvPr id="147" name="TextBox 146"/>
          <p:cNvSpPr txBox="1"/>
          <p:nvPr/>
        </p:nvSpPr>
        <p:spPr>
          <a:xfrm>
            <a:off x="5219304" y="4128070"/>
            <a:ext cx="1569660"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实验数据结果</a:t>
            </a:r>
            <a:endParaRPr lang="zh-CN" altLang="en-US" dirty="0">
              <a:latin typeface="方正兰亭细黑_GBK" pitchFamily="2" charset="-122"/>
              <a:ea typeface="方正兰亭细黑_GBK" pitchFamily="2" charset="-122"/>
            </a:endParaRPr>
          </a:p>
        </p:txBody>
      </p:sp>
      <p:sp>
        <p:nvSpPr>
          <p:cNvPr id="148" name="TextBox 147"/>
          <p:cNvSpPr txBox="1"/>
          <p:nvPr/>
        </p:nvSpPr>
        <p:spPr>
          <a:xfrm>
            <a:off x="6493362" y="880446"/>
            <a:ext cx="1800493"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解决方案及总结</a:t>
            </a:r>
            <a:endParaRPr lang="zh-CN" altLang="en-US" dirty="0">
              <a:latin typeface="方正兰亭细黑_GBK" pitchFamily="2" charset="-122"/>
              <a:ea typeface="方正兰亭细黑_GBK" pitchFamily="2" charset="-122"/>
            </a:endParaRPr>
          </a:p>
        </p:txBody>
      </p:sp>
      <p:sp>
        <p:nvSpPr>
          <p:cNvPr id="149" name="TextBox 148"/>
          <p:cNvSpPr txBox="1"/>
          <p:nvPr/>
        </p:nvSpPr>
        <p:spPr>
          <a:xfrm>
            <a:off x="655132" y="1165930"/>
            <a:ext cx="2148345" cy="461665"/>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THE BACKGROUND OF </a:t>
            </a:r>
          </a:p>
          <a:p>
            <a:pPr algn="ctr"/>
            <a:r>
              <a:rPr lang="en-US" altLang="zh-CN" sz="1200" dirty="0" smtClean="0">
                <a:solidFill>
                  <a:srgbClr val="C00000"/>
                </a:solidFill>
                <a:latin typeface="Kozuka Gothic Pro R" pitchFamily="34" charset="-128"/>
                <a:ea typeface="Kozuka Gothic Pro R" pitchFamily="34" charset="-128"/>
              </a:rPr>
              <a:t>THE SUBJECT AND CONTENT</a:t>
            </a:r>
            <a:endParaRPr lang="zh-CN" altLang="en-US" sz="1200" dirty="0">
              <a:solidFill>
                <a:srgbClr val="C00000"/>
              </a:solidFill>
              <a:latin typeface="Kozuka Gothic Pro R" pitchFamily="34" charset="-128"/>
              <a:ea typeface="Kozuka Gothic Pro R" pitchFamily="34" charset="-128"/>
            </a:endParaRPr>
          </a:p>
        </p:txBody>
      </p:sp>
      <p:sp>
        <p:nvSpPr>
          <p:cNvPr id="151" name="TextBox 150"/>
          <p:cNvSpPr txBox="1"/>
          <p:nvPr/>
        </p:nvSpPr>
        <p:spPr>
          <a:xfrm>
            <a:off x="5261799" y="4417978"/>
            <a:ext cx="1574918" cy="461665"/>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THE RESULTS OF </a:t>
            </a:r>
          </a:p>
          <a:p>
            <a:pPr algn="ctr"/>
            <a:r>
              <a:rPr lang="en-US" altLang="zh-CN" sz="1200" dirty="0" smtClean="0">
                <a:solidFill>
                  <a:srgbClr val="C00000"/>
                </a:solidFill>
                <a:latin typeface="Kozuka Gothic Pro R" pitchFamily="34" charset="-128"/>
                <a:ea typeface="Kozuka Gothic Pro R" pitchFamily="34" charset="-128"/>
              </a:rPr>
              <a:t>EXPRIMENTAL DATA</a:t>
            </a:r>
            <a:endParaRPr lang="zh-CN" altLang="en-US" sz="1200" dirty="0">
              <a:solidFill>
                <a:srgbClr val="C00000"/>
              </a:solidFill>
              <a:latin typeface="Kozuka Gothic Pro R" pitchFamily="34" charset="-128"/>
              <a:ea typeface="Kozuka Gothic Pro R" pitchFamily="34" charset="-128"/>
            </a:endParaRPr>
          </a:p>
        </p:txBody>
      </p:sp>
      <p:sp>
        <p:nvSpPr>
          <p:cNvPr id="152" name="TextBox 151"/>
          <p:cNvSpPr txBox="1"/>
          <p:nvPr/>
        </p:nvSpPr>
        <p:spPr>
          <a:xfrm>
            <a:off x="6771117" y="1171178"/>
            <a:ext cx="1271502" cy="461665"/>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SOLUTIONS </a:t>
            </a:r>
          </a:p>
          <a:p>
            <a:pPr algn="ctr"/>
            <a:r>
              <a:rPr lang="en-US" altLang="zh-CN" sz="1200" dirty="0" smtClean="0">
                <a:solidFill>
                  <a:srgbClr val="C00000"/>
                </a:solidFill>
                <a:latin typeface="Kozuka Gothic Pro R" pitchFamily="34" charset="-128"/>
                <a:ea typeface="Kozuka Gothic Pro R" pitchFamily="34" charset="-128"/>
              </a:rPr>
              <a:t>AND SUMMARY</a:t>
            </a:r>
            <a:endParaRPr lang="zh-CN" altLang="en-US" sz="1200" dirty="0">
              <a:solidFill>
                <a:srgbClr val="C00000"/>
              </a:solidFill>
              <a:latin typeface="Kozuka Gothic Pro R" pitchFamily="34" charset="-128"/>
              <a:ea typeface="Kozuka Gothic Pro R" pitchFamily="34" charset="-128"/>
            </a:endParaRPr>
          </a:p>
        </p:txBody>
      </p:sp>
      <p:sp>
        <p:nvSpPr>
          <p:cNvPr id="153" name="TextBox 152"/>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45" name="TextBox 22"/>
          <p:cNvSpPr txBox="1"/>
          <p:nvPr/>
        </p:nvSpPr>
        <p:spPr>
          <a:xfrm>
            <a:off x="2520052" y="4540016"/>
            <a:ext cx="1560042"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THEORETICAL BASIS</a:t>
            </a:r>
            <a:endParaRPr lang="zh-CN" altLang="en-US" sz="1200" dirty="0">
              <a:solidFill>
                <a:srgbClr val="C00000"/>
              </a:solidFill>
              <a:latin typeface="Kozuka Gothic Pro R" pitchFamily="34" charset="-128"/>
              <a:ea typeface="Kozuka Gothic Pro R" pitchFamily="34" charset="-128"/>
            </a:endParaRPr>
          </a:p>
        </p:txBody>
      </p:sp>
    </p:spTree>
    <p:custDataLst>
      <p:tags r:id="rId1"/>
    </p:custDataLst>
    <p:extLst>
      <p:ext uri="{BB962C8B-B14F-4D97-AF65-F5344CB8AC3E}">
        <p14:creationId xmlns:p14="http://schemas.microsoft.com/office/powerpoint/2010/main" val="426585595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par>
                                <p:cTn id="17" presetID="12" presetClass="entr" presetSubtype="8"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p:tgtEl>
                                          <p:spTgt spid="108"/>
                                        </p:tgtEl>
                                        <p:attrNameLst>
                                          <p:attrName>ppt_x</p:attrName>
                                        </p:attrNameLst>
                                      </p:cBhvr>
                                      <p:tavLst>
                                        <p:tav tm="0">
                                          <p:val>
                                            <p:strVal val="#ppt_x-#ppt_w*1.125000"/>
                                          </p:val>
                                        </p:tav>
                                        <p:tav tm="100000">
                                          <p:val>
                                            <p:strVal val="#ppt_x"/>
                                          </p:val>
                                        </p:tav>
                                      </p:tavLst>
                                    </p:anim>
                                    <p:animEffect transition="in" filter="wipe(right)">
                                      <p:cBhvr>
                                        <p:cTn id="20" dur="500"/>
                                        <p:tgtEl>
                                          <p:spTgt spid="10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500"/>
                                        <p:tgtEl>
                                          <p:spTgt spid="107"/>
                                        </p:tgtEl>
                                        <p:attrNameLst>
                                          <p:attrName>ppt_x</p:attrName>
                                        </p:attrNameLst>
                                      </p:cBhvr>
                                      <p:tavLst>
                                        <p:tav tm="0">
                                          <p:val>
                                            <p:strVal val="#ppt_x-#ppt_w*1.125000"/>
                                          </p:val>
                                        </p:tav>
                                        <p:tav tm="100000">
                                          <p:val>
                                            <p:strVal val="#ppt_x"/>
                                          </p:val>
                                        </p:tav>
                                      </p:tavLst>
                                    </p:anim>
                                    <p:animEffect transition="in" filter="wipe(right)">
                                      <p:cBhvr>
                                        <p:cTn id="24" dur="500"/>
                                        <p:tgtEl>
                                          <p:spTgt spid="107"/>
                                        </p:tgtEl>
                                      </p:cBhvr>
                                    </p:animEffect>
                                  </p:childTnLst>
                                </p:cTn>
                              </p:par>
                            </p:childTnLst>
                          </p:cTn>
                        </p:par>
                        <p:par>
                          <p:cTn id="25" fill="hold">
                            <p:stCondLst>
                              <p:cond delay="1100"/>
                            </p:stCondLst>
                            <p:childTnLst>
                              <p:par>
                                <p:cTn id="26" presetID="53" presetClass="entr" presetSubtype="16"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par>
                          <p:cTn id="31" fill="hold">
                            <p:stCondLst>
                              <p:cond delay="1600"/>
                            </p:stCondLst>
                            <p:childTnLst>
                              <p:par>
                                <p:cTn id="32" presetID="22" presetClass="entr" presetSubtype="8"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3000"/>
                                        <p:tgtEl>
                                          <p:spTgt spid="3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9"/>
                                        </p:tgtEl>
                                        <p:attrNameLst>
                                          <p:attrName>style.visibility</p:attrName>
                                        </p:attrNameLst>
                                      </p:cBhvr>
                                      <p:to>
                                        <p:strVal val="visible"/>
                                      </p:to>
                                    </p:set>
                                    <p:anim calcmode="lin" valueType="num">
                                      <p:cBhvr additive="base">
                                        <p:cTn id="37" dur="500"/>
                                        <p:tgtEl>
                                          <p:spTgt spid="149"/>
                                        </p:tgtEl>
                                        <p:attrNameLst>
                                          <p:attrName>ppt_y</p:attrName>
                                        </p:attrNameLst>
                                      </p:cBhvr>
                                      <p:tavLst>
                                        <p:tav tm="0">
                                          <p:val>
                                            <p:strVal val="#ppt_y+#ppt_h*1.125000"/>
                                          </p:val>
                                        </p:tav>
                                        <p:tav tm="100000">
                                          <p:val>
                                            <p:strVal val="#ppt_y"/>
                                          </p:val>
                                        </p:tav>
                                      </p:tavLst>
                                    </p:anim>
                                    <p:animEffect transition="in" filter="wipe(up)">
                                      <p:cBhvr>
                                        <p:cTn id="38" dur="500"/>
                                        <p:tgtEl>
                                          <p:spTgt spid="149"/>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anim calcmode="lin" valueType="num">
                                      <p:cBhvr additive="base">
                                        <p:cTn id="41" dur="500"/>
                                        <p:tgtEl>
                                          <p:spTgt spid="144"/>
                                        </p:tgtEl>
                                        <p:attrNameLst>
                                          <p:attrName>ppt_y</p:attrName>
                                        </p:attrNameLst>
                                      </p:cBhvr>
                                      <p:tavLst>
                                        <p:tav tm="0">
                                          <p:val>
                                            <p:strVal val="#ppt_y+#ppt_h*1.125000"/>
                                          </p:val>
                                        </p:tav>
                                        <p:tav tm="100000">
                                          <p:val>
                                            <p:strVal val="#ppt_y"/>
                                          </p:val>
                                        </p:tav>
                                      </p:tavLst>
                                    </p:anim>
                                    <p:animEffect transition="in" filter="wipe(up)">
                                      <p:cBhvr>
                                        <p:cTn id="42" dur="500"/>
                                        <p:tgtEl>
                                          <p:spTgt spid="144"/>
                                        </p:tgtEl>
                                      </p:cBhvr>
                                    </p:animEffect>
                                  </p:childTnLst>
                                </p:cTn>
                              </p:par>
                              <p:par>
                                <p:cTn id="43" presetID="53" presetClass="entr" presetSubtype="16" fill="hold" nodeType="withEffect">
                                  <p:stCondLst>
                                    <p:cond delay="80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12" presetClass="entr" presetSubtype="1" fill="hold" grpId="0" nodeType="withEffect">
                                  <p:stCondLst>
                                    <p:cond delay="1300"/>
                                  </p:stCondLst>
                                  <p:childTnLst>
                                    <p:set>
                                      <p:cBhvr>
                                        <p:cTn id="49" dur="1" fill="hold">
                                          <p:stCondLst>
                                            <p:cond delay="0"/>
                                          </p:stCondLst>
                                        </p:cTn>
                                        <p:tgtEl>
                                          <p:spTgt spid="145"/>
                                        </p:tgtEl>
                                        <p:attrNameLst>
                                          <p:attrName>style.visibility</p:attrName>
                                        </p:attrNameLst>
                                      </p:cBhvr>
                                      <p:to>
                                        <p:strVal val="visible"/>
                                      </p:to>
                                    </p:set>
                                    <p:anim calcmode="lin" valueType="num">
                                      <p:cBhvr additive="base">
                                        <p:cTn id="50" dur="500"/>
                                        <p:tgtEl>
                                          <p:spTgt spid="145"/>
                                        </p:tgtEl>
                                        <p:attrNameLst>
                                          <p:attrName>ppt_y</p:attrName>
                                        </p:attrNameLst>
                                      </p:cBhvr>
                                      <p:tavLst>
                                        <p:tav tm="0">
                                          <p:val>
                                            <p:strVal val="#ppt_y-#ppt_h*1.125000"/>
                                          </p:val>
                                        </p:tav>
                                        <p:tav tm="100000">
                                          <p:val>
                                            <p:strVal val="#ppt_y"/>
                                          </p:val>
                                        </p:tav>
                                      </p:tavLst>
                                    </p:anim>
                                    <p:animEffect transition="in" filter="wipe(down)">
                                      <p:cBhvr>
                                        <p:cTn id="51" dur="500"/>
                                        <p:tgtEl>
                                          <p:spTgt spid="145"/>
                                        </p:tgtEl>
                                      </p:cBhvr>
                                    </p:animEffect>
                                  </p:childTnLst>
                                </p:cTn>
                              </p:par>
                              <p:par>
                                <p:cTn id="52" presetID="53" presetClass="entr" presetSubtype="16" fill="hold" nodeType="withEffect">
                                  <p:stCondLst>
                                    <p:cond delay="140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12" presetClass="entr" presetSubtype="4" fill="hold" grpId="0" nodeType="withEffect">
                                  <p:stCondLst>
                                    <p:cond delay="1900"/>
                                  </p:stCondLst>
                                  <p:childTnLst>
                                    <p:set>
                                      <p:cBhvr>
                                        <p:cTn id="58" dur="1" fill="hold">
                                          <p:stCondLst>
                                            <p:cond delay="0"/>
                                          </p:stCondLst>
                                        </p:cTn>
                                        <p:tgtEl>
                                          <p:spTgt spid="102"/>
                                        </p:tgtEl>
                                        <p:attrNameLst>
                                          <p:attrName>style.visibility</p:attrName>
                                        </p:attrNameLst>
                                      </p:cBhvr>
                                      <p:to>
                                        <p:strVal val="visible"/>
                                      </p:to>
                                    </p:set>
                                    <p:anim calcmode="lin" valueType="num">
                                      <p:cBhvr additive="base">
                                        <p:cTn id="59" dur="500"/>
                                        <p:tgtEl>
                                          <p:spTgt spid="102"/>
                                        </p:tgtEl>
                                        <p:attrNameLst>
                                          <p:attrName>ppt_y</p:attrName>
                                        </p:attrNameLst>
                                      </p:cBhvr>
                                      <p:tavLst>
                                        <p:tav tm="0">
                                          <p:val>
                                            <p:strVal val="#ppt_y+#ppt_h*1.125000"/>
                                          </p:val>
                                        </p:tav>
                                        <p:tav tm="100000">
                                          <p:val>
                                            <p:strVal val="#ppt_y"/>
                                          </p:val>
                                        </p:tav>
                                      </p:tavLst>
                                    </p:anim>
                                    <p:animEffect transition="in" filter="wipe(up)">
                                      <p:cBhvr>
                                        <p:cTn id="60" dur="500"/>
                                        <p:tgtEl>
                                          <p:spTgt spid="102"/>
                                        </p:tgtEl>
                                      </p:cBhvr>
                                    </p:animEffect>
                                  </p:childTnLst>
                                </p:cTn>
                              </p:par>
                              <p:par>
                                <p:cTn id="61" presetID="12" presetClass="entr" presetSubtype="4" fill="hold" grpId="0" nodeType="withEffect">
                                  <p:stCondLst>
                                    <p:cond delay="1900"/>
                                  </p:stCondLst>
                                  <p:childTnLst>
                                    <p:set>
                                      <p:cBhvr>
                                        <p:cTn id="62" dur="1" fill="hold">
                                          <p:stCondLst>
                                            <p:cond delay="0"/>
                                          </p:stCondLst>
                                        </p:cTn>
                                        <p:tgtEl>
                                          <p:spTgt spid="146"/>
                                        </p:tgtEl>
                                        <p:attrNameLst>
                                          <p:attrName>style.visibility</p:attrName>
                                        </p:attrNameLst>
                                      </p:cBhvr>
                                      <p:to>
                                        <p:strVal val="visible"/>
                                      </p:to>
                                    </p:set>
                                    <p:anim calcmode="lin" valueType="num">
                                      <p:cBhvr additive="base">
                                        <p:cTn id="63" dur="500"/>
                                        <p:tgtEl>
                                          <p:spTgt spid="146"/>
                                        </p:tgtEl>
                                        <p:attrNameLst>
                                          <p:attrName>ppt_y</p:attrName>
                                        </p:attrNameLst>
                                      </p:cBhvr>
                                      <p:tavLst>
                                        <p:tav tm="0">
                                          <p:val>
                                            <p:strVal val="#ppt_y+#ppt_h*1.125000"/>
                                          </p:val>
                                        </p:tav>
                                        <p:tav tm="100000">
                                          <p:val>
                                            <p:strVal val="#ppt_y"/>
                                          </p:val>
                                        </p:tav>
                                      </p:tavLst>
                                    </p:anim>
                                    <p:animEffect transition="in" filter="wipe(up)">
                                      <p:cBhvr>
                                        <p:cTn id="64" dur="500"/>
                                        <p:tgtEl>
                                          <p:spTgt spid="146"/>
                                        </p:tgtEl>
                                      </p:cBhvr>
                                    </p:animEffect>
                                  </p:childTnLst>
                                </p:cTn>
                              </p:par>
                              <p:par>
                                <p:cTn id="65" presetID="53" presetClass="entr" presetSubtype="16" fill="hold" nodeType="withEffect">
                                  <p:stCondLst>
                                    <p:cond delay="220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12" presetClass="entr" presetSubtype="1" fill="hold" grpId="0" nodeType="withEffect">
                                  <p:stCondLst>
                                    <p:cond delay="2700"/>
                                  </p:stCondLst>
                                  <p:childTnLst>
                                    <p:set>
                                      <p:cBhvr>
                                        <p:cTn id="71" dur="1" fill="hold">
                                          <p:stCondLst>
                                            <p:cond delay="0"/>
                                          </p:stCondLst>
                                        </p:cTn>
                                        <p:tgtEl>
                                          <p:spTgt spid="147"/>
                                        </p:tgtEl>
                                        <p:attrNameLst>
                                          <p:attrName>style.visibility</p:attrName>
                                        </p:attrNameLst>
                                      </p:cBhvr>
                                      <p:to>
                                        <p:strVal val="visible"/>
                                      </p:to>
                                    </p:set>
                                    <p:anim calcmode="lin" valueType="num">
                                      <p:cBhvr additive="base">
                                        <p:cTn id="72" dur="500"/>
                                        <p:tgtEl>
                                          <p:spTgt spid="147"/>
                                        </p:tgtEl>
                                        <p:attrNameLst>
                                          <p:attrName>ppt_y</p:attrName>
                                        </p:attrNameLst>
                                      </p:cBhvr>
                                      <p:tavLst>
                                        <p:tav tm="0">
                                          <p:val>
                                            <p:strVal val="#ppt_y-#ppt_h*1.125000"/>
                                          </p:val>
                                        </p:tav>
                                        <p:tav tm="100000">
                                          <p:val>
                                            <p:strVal val="#ppt_y"/>
                                          </p:val>
                                        </p:tav>
                                      </p:tavLst>
                                    </p:anim>
                                    <p:animEffect transition="in" filter="wipe(down)">
                                      <p:cBhvr>
                                        <p:cTn id="73" dur="500"/>
                                        <p:tgtEl>
                                          <p:spTgt spid="147"/>
                                        </p:tgtEl>
                                      </p:cBhvr>
                                    </p:animEffect>
                                  </p:childTnLst>
                                </p:cTn>
                              </p:par>
                              <p:par>
                                <p:cTn id="74" presetID="12" presetClass="entr" presetSubtype="1" fill="hold" grpId="0" nodeType="withEffect">
                                  <p:stCondLst>
                                    <p:cond delay="2700"/>
                                  </p:stCondLst>
                                  <p:childTnLst>
                                    <p:set>
                                      <p:cBhvr>
                                        <p:cTn id="75" dur="1" fill="hold">
                                          <p:stCondLst>
                                            <p:cond delay="0"/>
                                          </p:stCondLst>
                                        </p:cTn>
                                        <p:tgtEl>
                                          <p:spTgt spid="151"/>
                                        </p:tgtEl>
                                        <p:attrNameLst>
                                          <p:attrName>style.visibility</p:attrName>
                                        </p:attrNameLst>
                                      </p:cBhvr>
                                      <p:to>
                                        <p:strVal val="visible"/>
                                      </p:to>
                                    </p:set>
                                    <p:anim calcmode="lin" valueType="num">
                                      <p:cBhvr additive="base">
                                        <p:cTn id="76" dur="500"/>
                                        <p:tgtEl>
                                          <p:spTgt spid="151"/>
                                        </p:tgtEl>
                                        <p:attrNameLst>
                                          <p:attrName>ppt_y</p:attrName>
                                        </p:attrNameLst>
                                      </p:cBhvr>
                                      <p:tavLst>
                                        <p:tav tm="0">
                                          <p:val>
                                            <p:strVal val="#ppt_y-#ppt_h*1.125000"/>
                                          </p:val>
                                        </p:tav>
                                        <p:tav tm="100000">
                                          <p:val>
                                            <p:strVal val="#ppt_y"/>
                                          </p:val>
                                        </p:tav>
                                      </p:tavLst>
                                    </p:anim>
                                    <p:animEffect transition="in" filter="wipe(down)">
                                      <p:cBhvr>
                                        <p:cTn id="77" dur="500"/>
                                        <p:tgtEl>
                                          <p:spTgt spid="151"/>
                                        </p:tgtEl>
                                      </p:cBhvr>
                                    </p:animEffect>
                                  </p:childTnLst>
                                </p:cTn>
                              </p:par>
                              <p:par>
                                <p:cTn id="78" presetID="53" presetClass="entr" presetSubtype="16" fill="hold" nodeType="withEffect">
                                  <p:stCondLst>
                                    <p:cond delay="280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12" presetClass="entr" presetSubtype="4" fill="hold" grpId="0" nodeType="withEffect">
                                  <p:stCondLst>
                                    <p:cond delay="3200"/>
                                  </p:stCondLst>
                                  <p:childTnLst>
                                    <p:set>
                                      <p:cBhvr>
                                        <p:cTn id="84" dur="1" fill="hold">
                                          <p:stCondLst>
                                            <p:cond delay="0"/>
                                          </p:stCondLst>
                                        </p:cTn>
                                        <p:tgtEl>
                                          <p:spTgt spid="148"/>
                                        </p:tgtEl>
                                        <p:attrNameLst>
                                          <p:attrName>style.visibility</p:attrName>
                                        </p:attrNameLst>
                                      </p:cBhvr>
                                      <p:to>
                                        <p:strVal val="visible"/>
                                      </p:to>
                                    </p:set>
                                    <p:anim calcmode="lin" valueType="num">
                                      <p:cBhvr additive="base">
                                        <p:cTn id="85" dur="500"/>
                                        <p:tgtEl>
                                          <p:spTgt spid="148"/>
                                        </p:tgtEl>
                                        <p:attrNameLst>
                                          <p:attrName>ppt_y</p:attrName>
                                        </p:attrNameLst>
                                      </p:cBhvr>
                                      <p:tavLst>
                                        <p:tav tm="0">
                                          <p:val>
                                            <p:strVal val="#ppt_y+#ppt_h*1.125000"/>
                                          </p:val>
                                        </p:tav>
                                        <p:tav tm="100000">
                                          <p:val>
                                            <p:strVal val="#ppt_y"/>
                                          </p:val>
                                        </p:tav>
                                      </p:tavLst>
                                    </p:anim>
                                    <p:animEffect transition="in" filter="wipe(up)">
                                      <p:cBhvr>
                                        <p:cTn id="86" dur="500"/>
                                        <p:tgtEl>
                                          <p:spTgt spid="148"/>
                                        </p:tgtEl>
                                      </p:cBhvr>
                                    </p:animEffect>
                                  </p:childTnLst>
                                </p:cTn>
                              </p:par>
                              <p:par>
                                <p:cTn id="87" presetID="12" presetClass="entr" presetSubtype="4" fill="hold" grpId="0" nodeType="withEffect">
                                  <p:stCondLst>
                                    <p:cond delay="3200"/>
                                  </p:stCondLst>
                                  <p:childTnLst>
                                    <p:set>
                                      <p:cBhvr>
                                        <p:cTn id="88" dur="1" fill="hold">
                                          <p:stCondLst>
                                            <p:cond delay="0"/>
                                          </p:stCondLst>
                                        </p:cTn>
                                        <p:tgtEl>
                                          <p:spTgt spid="152"/>
                                        </p:tgtEl>
                                        <p:attrNameLst>
                                          <p:attrName>style.visibility</p:attrName>
                                        </p:attrNameLst>
                                      </p:cBhvr>
                                      <p:to>
                                        <p:strVal val="visible"/>
                                      </p:to>
                                    </p:set>
                                    <p:anim calcmode="lin" valueType="num">
                                      <p:cBhvr additive="base">
                                        <p:cTn id="89" dur="500"/>
                                        <p:tgtEl>
                                          <p:spTgt spid="152"/>
                                        </p:tgtEl>
                                        <p:attrNameLst>
                                          <p:attrName>ppt_y</p:attrName>
                                        </p:attrNameLst>
                                      </p:cBhvr>
                                      <p:tavLst>
                                        <p:tav tm="0">
                                          <p:val>
                                            <p:strVal val="#ppt_y+#ppt_h*1.125000"/>
                                          </p:val>
                                        </p:tav>
                                        <p:tav tm="100000">
                                          <p:val>
                                            <p:strVal val="#ppt_y"/>
                                          </p:val>
                                        </p:tav>
                                      </p:tavLst>
                                    </p:anim>
                                    <p:animEffect transition="in" filter="wipe(up)">
                                      <p:cBhvr>
                                        <p:cTn id="90" dur="500"/>
                                        <p:tgtEl>
                                          <p:spTgt spid="152"/>
                                        </p:tgtEl>
                                      </p:cBhvr>
                                    </p:animEffect>
                                  </p:childTnLst>
                                </p:cTn>
                              </p:par>
                            </p:childTnLst>
                          </p:cTn>
                        </p:par>
                        <p:par>
                          <p:cTn id="91" fill="hold">
                            <p:stCondLst>
                              <p:cond delay="5300"/>
                            </p:stCondLst>
                            <p:childTnLst>
                              <p:par>
                                <p:cTn id="92" presetID="10" presetClass="entr" presetSubtype="0" fill="hold" grpId="0" nodeType="afterEffect">
                                  <p:stCondLst>
                                    <p:cond delay="0"/>
                                  </p:stCondLst>
                                  <p:childTnLst>
                                    <p:set>
                                      <p:cBhvr>
                                        <p:cTn id="93" dur="1" fill="hold">
                                          <p:stCondLst>
                                            <p:cond delay="0"/>
                                          </p:stCondLst>
                                        </p:cTn>
                                        <p:tgtEl>
                                          <p:spTgt spid="153"/>
                                        </p:tgtEl>
                                        <p:attrNameLst>
                                          <p:attrName>style.visibility</p:attrName>
                                        </p:attrNameLst>
                                      </p:cBhvr>
                                      <p:to>
                                        <p:strVal val="visible"/>
                                      </p:to>
                                    </p:set>
                                    <p:animEffect transition="in" filter="fade">
                                      <p:cBhvr>
                                        <p:cTn id="94" dur="2000"/>
                                        <p:tgtEl>
                                          <p:spTgt spid="153"/>
                                        </p:tgtEl>
                                      </p:cBhvr>
                                    </p:animEffect>
                                  </p:childTnLst>
                                </p:cTn>
                              </p:par>
                              <p:par>
                                <p:cTn id="95" presetID="12" presetClass="entr" presetSubtype="8" fill="hold" grpId="0" nodeType="withEffect">
                                  <p:stCondLst>
                                    <p:cond delay="60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ppt_x</p:attrName>
                                        </p:attrNameLst>
                                      </p:cBhvr>
                                      <p:tavLst>
                                        <p:tav tm="0">
                                          <p:val>
                                            <p:strVal val="#ppt_x-#ppt_w*1.125000"/>
                                          </p:val>
                                        </p:tav>
                                        <p:tav tm="100000">
                                          <p:val>
                                            <p:strVal val="#ppt_x"/>
                                          </p:val>
                                        </p:tav>
                                      </p:tavLst>
                                    </p:anim>
                                    <p:animEffect transition="in" filter="wipe(right)">
                                      <p:cBhvr>
                                        <p:cTn id="9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animBg="1"/>
      <p:bldP spid="106" grpId="0"/>
      <p:bldP spid="107" grpId="0"/>
      <p:bldP spid="35" grpId="0" animBg="1"/>
      <p:bldP spid="144" grpId="0"/>
      <p:bldP spid="145" grpId="0"/>
      <p:bldP spid="146" grpId="0"/>
      <p:bldP spid="147" grpId="0"/>
      <p:bldP spid="148" grpId="0"/>
      <p:bldP spid="149" grpId="0"/>
      <p:bldP spid="151" grpId="0"/>
      <p:bldP spid="152" grpId="0"/>
      <p:bldP spid="153"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理论基础</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2018501"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THEORETICAL BASIS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70018" y="2007682"/>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1" name="TextBox 50"/>
          <p:cNvSpPr txBox="1"/>
          <p:nvPr/>
        </p:nvSpPr>
        <p:spPr>
          <a:xfrm>
            <a:off x="1211542" y="2677964"/>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2" name="TextBox 51"/>
          <p:cNvSpPr txBox="1"/>
          <p:nvPr/>
        </p:nvSpPr>
        <p:spPr>
          <a:xfrm>
            <a:off x="1776731" y="3059321"/>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3" name="TextBox 52"/>
          <p:cNvSpPr txBox="1"/>
          <p:nvPr/>
        </p:nvSpPr>
        <p:spPr>
          <a:xfrm>
            <a:off x="3016303" y="3334604"/>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4" name="TextBox 53"/>
          <p:cNvSpPr txBox="1"/>
          <p:nvPr/>
        </p:nvSpPr>
        <p:spPr>
          <a:xfrm>
            <a:off x="7290847" y="2735818"/>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5" name="TextBox 54"/>
          <p:cNvSpPr txBox="1"/>
          <p:nvPr/>
        </p:nvSpPr>
        <p:spPr>
          <a:xfrm>
            <a:off x="6973636" y="2127165"/>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6" name="TextBox 55"/>
          <p:cNvSpPr txBox="1"/>
          <p:nvPr/>
        </p:nvSpPr>
        <p:spPr>
          <a:xfrm>
            <a:off x="6449782" y="1719776"/>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7" name="TextBox 56"/>
          <p:cNvSpPr txBox="1"/>
          <p:nvPr/>
        </p:nvSpPr>
        <p:spPr>
          <a:xfrm>
            <a:off x="5209570" y="1429287"/>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8" name="TextBox 57"/>
          <p:cNvSpPr txBox="1"/>
          <p:nvPr/>
        </p:nvSpPr>
        <p:spPr>
          <a:xfrm>
            <a:off x="4107247" y="1797468"/>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59" name="TextBox 58"/>
          <p:cNvSpPr txBox="1"/>
          <p:nvPr/>
        </p:nvSpPr>
        <p:spPr>
          <a:xfrm>
            <a:off x="3808285" y="2051887"/>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60" name="TextBox 59"/>
          <p:cNvSpPr txBox="1"/>
          <p:nvPr/>
        </p:nvSpPr>
        <p:spPr>
          <a:xfrm>
            <a:off x="3624408" y="2283869"/>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61" name="TextBox 60"/>
          <p:cNvSpPr txBox="1"/>
          <p:nvPr/>
        </p:nvSpPr>
        <p:spPr>
          <a:xfrm>
            <a:off x="4555887" y="2533094"/>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62" name="TextBox 61"/>
          <p:cNvSpPr txBox="1"/>
          <p:nvPr/>
        </p:nvSpPr>
        <p:spPr>
          <a:xfrm>
            <a:off x="4378112" y="2787513"/>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63" name="TextBox 62"/>
          <p:cNvSpPr txBox="1"/>
          <p:nvPr/>
        </p:nvSpPr>
        <p:spPr>
          <a:xfrm>
            <a:off x="4073048" y="3019495"/>
            <a:ext cx="954107" cy="246221"/>
          </a:xfrm>
          <a:prstGeom prst="rect">
            <a:avLst/>
          </a:prstGeom>
          <a:noFill/>
        </p:spPr>
        <p:txBody>
          <a:bodyPr wrap="none" rtlCol="0">
            <a:spAutoFit/>
          </a:bodyPr>
          <a:lstStyle/>
          <a:p>
            <a:r>
              <a:rPr lang="zh-CN" altLang="en-US" sz="1000" dirty="0" smtClean="0">
                <a:solidFill>
                  <a:srgbClr val="C00000"/>
                </a:solidFill>
                <a:latin typeface="方正兰亭细黑_GBK" pitchFamily="2" charset="-122"/>
                <a:ea typeface="方正兰亭细黑_GBK" pitchFamily="2" charset="-122"/>
              </a:rPr>
              <a:t>添加文字标题</a:t>
            </a:r>
            <a:endParaRPr lang="zh-CN" altLang="en-US" sz="1000" dirty="0">
              <a:solidFill>
                <a:srgbClr val="C00000"/>
              </a:solidFill>
              <a:latin typeface="方正兰亭细黑_GBK" pitchFamily="2" charset="-122"/>
              <a:ea typeface="方正兰亭细黑_GBK" pitchFamily="2" charset="-122"/>
            </a:endParaRPr>
          </a:p>
        </p:txBody>
      </p:sp>
      <p:sp>
        <p:nvSpPr>
          <p:cNvPr id="135" name="TextBox 134"/>
          <p:cNvSpPr txBox="1"/>
          <p:nvPr/>
        </p:nvSpPr>
        <p:spPr>
          <a:xfrm>
            <a:off x="709404" y="3942940"/>
            <a:ext cx="7725192" cy="646331"/>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请您添加文字内容，内容详尽简要清晰足够表达标题，准确无误。添加文字内容，内容详尽简要清晰。请您添加</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文字内容，内容详尽简要清晰足够表达标题，准确无误。添加文字内容，内容详尽简要清晰。请您添加文字内容</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，内容详尽简要清晰足够表达标题，准确无误。添加文字内容，内容详尽简要清晰。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sp>
        <p:nvSpPr>
          <p:cNvPr id="36" name="椭圆 35"/>
          <p:cNvSpPr/>
          <p:nvPr/>
        </p:nvSpPr>
        <p:spPr>
          <a:xfrm>
            <a:off x="1900238" y="1837587"/>
            <a:ext cx="584200" cy="584200"/>
          </a:xfrm>
          <a:prstGeom prst="ellipse">
            <a:avLst/>
          </a:prstGeom>
          <a:solidFill>
            <a:srgbClr val="1A3F6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9" name="椭圆 38"/>
          <p:cNvSpPr/>
          <p:nvPr/>
        </p:nvSpPr>
        <p:spPr>
          <a:xfrm>
            <a:off x="6470093" y="2011678"/>
            <a:ext cx="525577" cy="525577"/>
          </a:xfrm>
          <a:prstGeom prst="ellipse">
            <a:avLst/>
          </a:prstGeom>
          <a:solidFill>
            <a:srgbClr val="1A3F6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nvGrpSpPr>
          <p:cNvPr id="85" name="组合 84"/>
          <p:cNvGrpSpPr/>
          <p:nvPr/>
        </p:nvGrpSpPr>
        <p:grpSpPr>
          <a:xfrm>
            <a:off x="2189163" y="2476496"/>
            <a:ext cx="518643" cy="518643"/>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sp>
        <p:nvSpPr>
          <p:cNvPr id="40" name="椭圆 39"/>
          <p:cNvSpPr>
            <a:spLocks noChangeAspect="1"/>
          </p:cNvSpPr>
          <p:nvPr/>
        </p:nvSpPr>
        <p:spPr>
          <a:xfrm>
            <a:off x="2721515" y="2834126"/>
            <a:ext cx="468000" cy="468000"/>
          </a:xfrm>
          <a:prstGeom prst="ellipse">
            <a:avLst/>
          </a:prstGeom>
          <a:solidFill>
            <a:srgbClr val="1A3F6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椭圆 42"/>
          <p:cNvSpPr>
            <a:spLocks noChangeAspect="1"/>
          </p:cNvSpPr>
          <p:nvPr/>
        </p:nvSpPr>
        <p:spPr>
          <a:xfrm>
            <a:off x="5499438" y="1687097"/>
            <a:ext cx="396000" cy="396000"/>
          </a:xfrm>
          <a:prstGeom prst="ellipse">
            <a:avLst/>
          </a:prstGeom>
          <a:solidFill>
            <a:srgbClr val="1A3F6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椭圆 43"/>
          <p:cNvSpPr>
            <a:spLocks noChangeAspect="1"/>
          </p:cNvSpPr>
          <p:nvPr/>
        </p:nvSpPr>
        <p:spPr>
          <a:xfrm>
            <a:off x="3772243" y="2866287"/>
            <a:ext cx="342000" cy="342000"/>
          </a:xfrm>
          <a:prstGeom prst="ellipse">
            <a:avLst/>
          </a:prstGeom>
          <a:solidFill>
            <a:srgbClr val="1A3F6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椭圆 46"/>
          <p:cNvSpPr>
            <a:spLocks noChangeAspect="1"/>
          </p:cNvSpPr>
          <p:nvPr/>
        </p:nvSpPr>
        <p:spPr>
          <a:xfrm>
            <a:off x="4781938" y="2035317"/>
            <a:ext cx="277200" cy="277200"/>
          </a:xfrm>
          <a:prstGeom prst="ellipse">
            <a:avLst/>
          </a:prstGeom>
          <a:solidFill>
            <a:srgbClr val="1A3F6C"/>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椭圆 47"/>
          <p:cNvSpPr>
            <a:spLocks noChangeAspect="1"/>
          </p:cNvSpPr>
          <p:nvPr/>
        </p:nvSpPr>
        <p:spPr>
          <a:xfrm>
            <a:off x="4389543" y="2500234"/>
            <a:ext cx="216000" cy="216000"/>
          </a:xfrm>
          <a:prstGeom prst="ellipse">
            <a:avLst/>
          </a:prstGeom>
          <a:solidFill>
            <a:srgbClr val="1A3F6C"/>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nvGrpSpPr>
          <p:cNvPr id="117" name="组合 116"/>
          <p:cNvGrpSpPr/>
          <p:nvPr/>
        </p:nvGrpSpPr>
        <p:grpSpPr>
          <a:xfrm>
            <a:off x="6742189" y="2554436"/>
            <a:ext cx="583583" cy="583583"/>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9" name="椭圆 1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0" name="组合 119"/>
          <p:cNvGrpSpPr/>
          <p:nvPr/>
        </p:nvGrpSpPr>
        <p:grpSpPr>
          <a:xfrm>
            <a:off x="5987876" y="1688018"/>
            <a:ext cx="484598" cy="484598"/>
            <a:chOff x="304800" y="673100"/>
            <a:chExt cx="4000500" cy="4000500"/>
          </a:xfrm>
          <a:effectLst>
            <a:outerShdw blurRad="444500" dist="254000" dir="8100000" algn="tr" rotWithShape="0">
              <a:prstClr val="black">
                <a:alpha val="50000"/>
              </a:prstClr>
            </a:outerShdw>
          </a:effectLst>
        </p:grpSpPr>
        <p:sp>
          <p:nvSpPr>
            <p:cNvPr id="121" name="同心圆 1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2" name="椭圆 1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3" name="组合 122"/>
          <p:cNvGrpSpPr/>
          <p:nvPr/>
        </p:nvGrpSpPr>
        <p:grpSpPr>
          <a:xfrm>
            <a:off x="3281017" y="2924185"/>
            <a:ext cx="399491" cy="399491"/>
            <a:chOff x="304800" y="673100"/>
            <a:chExt cx="4000500" cy="4000500"/>
          </a:xfrm>
          <a:effectLst>
            <a:outerShdw blurRad="444500" dist="254000" dir="8100000" algn="tr" rotWithShape="0">
              <a:prstClr val="black">
                <a:alpha val="50000"/>
              </a:prstClr>
            </a:outerShdw>
          </a:effectLst>
        </p:grpSpPr>
        <p:sp>
          <p:nvSpPr>
            <p:cNvPr id="124" name="同心圆 1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5" name="椭圆 1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6" name="组合 125"/>
          <p:cNvGrpSpPr/>
          <p:nvPr/>
        </p:nvGrpSpPr>
        <p:grpSpPr>
          <a:xfrm>
            <a:off x="5084782" y="1834061"/>
            <a:ext cx="339856" cy="339856"/>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8" name="椭圆 1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9" name="组合 128"/>
          <p:cNvGrpSpPr/>
          <p:nvPr/>
        </p:nvGrpSpPr>
        <p:grpSpPr>
          <a:xfrm>
            <a:off x="4115409" y="2680345"/>
            <a:ext cx="274133" cy="274133"/>
            <a:chOff x="304800" y="673100"/>
            <a:chExt cx="4000500" cy="4000500"/>
          </a:xfrm>
          <a:effectLst>
            <a:outerShdw blurRad="127000" dist="127000" dir="8100000" algn="tr" rotWithShape="0">
              <a:prstClr val="black">
                <a:alpha val="4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1" name="椭圆 1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32" name="组合 131"/>
          <p:cNvGrpSpPr/>
          <p:nvPr/>
        </p:nvGrpSpPr>
        <p:grpSpPr>
          <a:xfrm>
            <a:off x="4577361" y="2286548"/>
            <a:ext cx="226575" cy="226575"/>
            <a:chOff x="304800" y="673100"/>
            <a:chExt cx="4000500" cy="4000500"/>
          </a:xfrm>
          <a:effectLst>
            <a:outerShdw blurRad="127000" dist="127000" dir="8100000" algn="tr" rotWithShape="0">
              <a:prstClr val="black">
                <a:alpha val="4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4" name="椭圆 1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sp>
        <p:nvSpPr>
          <p:cNvPr id="136" name="TextBox 135"/>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252046471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 presetClass="entr" presetSubtype="0" fill="hold" nodeType="afterEffect">
                                  <p:stCondLst>
                                    <p:cond delay="0"/>
                                  </p:stCondLst>
                                  <p:childTnLst>
                                    <p:set>
                                      <p:cBhvr>
                                        <p:cTn id="27" dur="1" fill="hold">
                                          <p:stCondLst>
                                            <p:cond delay="0"/>
                                          </p:stCondLst>
                                        </p:cTn>
                                        <p:tgtEl>
                                          <p:spTgt spid="132"/>
                                        </p:tgtEl>
                                        <p:attrNameLst>
                                          <p:attrName>style.visibility</p:attrName>
                                        </p:attrNameLst>
                                      </p:cBhvr>
                                      <p:to>
                                        <p:strVal val="visible"/>
                                      </p:to>
                                    </p:set>
                                  </p:childTnLst>
                                </p:cTn>
                              </p:par>
                              <p:par>
                                <p:cTn id="28" presetID="53" presetClass="entr" presetSubtype="16" fill="hold"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p:cTn id="30" dur="1000" fill="hold"/>
                                        <p:tgtEl>
                                          <p:spTgt spid="132"/>
                                        </p:tgtEl>
                                        <p:attrNameLst>
                                          <p:attrName>ppt_w</p:attrName>
                                        </p:attrNameLst>
                                      </p:cBhvr>
                                      <p:tavLst>
                                        <p:tav tm="0">
                                          <p:val>
                                            <p:fltVal val="0"/>
                                          </p:val>
                                        </p:tav>
                                        <p:tav tm="100000">
                                          <p:val>
                                            <p:strVal val="#ppt_w"/>
                                          </p:val>
                                        </p:tav>
                                      </p:tavLst>
                                    </p:anim>
                                    <p:anim calcmode="lin" valueType="num">
                                      <p:cBhvr>
                                        <p:cTn id="31" dur="1000" fill="hold"/>
                                        <p:tgtEl>
                                          <p:spTgt spid="132"/>
                                        </p:tgtEl>
                                        <p:attrNameLst>
                                          <p:attrName>ppt_h</p:attrName>
                                        </p:attrNameLst>
                                      </p:cBhvr>
                                      <p:tavLst>
                                        <p:tav tm="0">
                                          <p:val>
                                            <p:fltVal val="0"/>
                                          </p:val>
                                        </p:tav>
                                        <p:tav tm="100000">
                                          <p:val>
                                            <p:strVal val="#ppt_h"/>
                                          </p:val>
                                        </p:tav>
                                      </p:tavLst>
                                    </p:anim>
                                    <p:animEffect transition="in" filter="fade">
                                      <p:cBhvr>
                                        <p:cTn id="32" dur="1000"/>
                                        <p:tgtEl>
                                          <p:spTgt spid="132"/>
                                        </p:tgtEl>
                                      </p:cBhvr>
                                    </p:animEffect>
                                  </p:childTnLst>
                                </p:cTn>
                              </p:par>
                              <p:par>
                                <p:cTn id="33" presetID="42" presetClass="path" presetSubtype="0" accel="50000" decel="50000" fill="hold" nodeType="withEffect">
                                  <p:stCondLst>
                                    <p:cond delay="0"/>
                                  </p:stCondLst>
                                  <p:childTnLst>
                                    <p:animMotion origin="layout" path="M 2.77778E-6 1.97531E-6 L 0.55781 1.97531E-6 " pathEditMode="relative" rAng="0" ptsTypes="AA">
                                      <p:cBhvr>
                                        <p:cTn id="34" dur="1000" spd="-100000" fill="hold"/>
                                        <p:tgtEl>
                                          <p:spTgt spid="132"/>
                                        </p:tgtEl>
                                        <p:attrNameLst>
                                          <p:attrName>ppt_x</p:attrName>
                                          <p:attrName>ppt_y</p:attrName>
                                        </p:attrNameLst>
                                      </p:cBhvr>
                                      <p:rCtr x="27882" y="0"/>
                                    </p:animMotion>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42" presetClass="path" presetSubtype="0" accel="50000" decel="50000" fill="hold" grpId="2" nodeType="withEffect">
                                  <p:stCondLst>
                                    <p:cond delay="0"/>
                                  </p:stCondLst>
                                  <p:childTnLst>
                                    <p:animMotion origin="layout" path="M -2.77778E-7 1.23457E-6 L -0.56719 0.00278 " pathEditMode="relative" rAng="0" ptsTypes="AA">
                                      <p:cBhvr>
                                        <p:cTn id="38" dur="1000" spd="-100000" fill="hold"/>
                                        <p:tgtEl>
                                          <p:spTgt spid="48"/>
                                        </p:tgtEl>
                                        <p:attrNameLst>
                                          <p:attrName>ppt_x</p:attrName>
                                          <p:attrName>ppt_y</p:attrName>
                                        </p:attrNameLst>
                                      </p:cBhvr>
                                      <p:rCtr x="-28368" y="123"/>
                                    </p:animMotion>
                                  </p:childTnLst>
                                </p:cTn>
                              </p:par>
                              <p:par>
                                <p:cTn id="39" presetID="53" presetClass="entr" presetSubtype="16"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Effect transition="in" filter="fade">
                                      <p:cBhvr>
                                        <p:cTn id="43" dur="1000"/>
                                        <p:tgtEl>
                                          <p:spTgt spid="48"/>
                                        </p:tgtEl>
                                      </p:cBhvr>
                                    </p:animEffect>
                                  </p:childTnLst>
                                </p:cTn>
                              </p:par>
                              <p:par>
                                <p:cTn id="44" presetID="1" presetClass="entr" presetSubtype="0" fill="hold" grpId="0" nodeType="withEffect">
                                  <p:stCondLst>
                                    <p:cond delay="300"/>
                                  </p:stCondLst>
                                  <p:childTnLst>
                                    <p:set>
                                      <p:cBhvr>
                                        <p:cTn id="45" dur="1" fill="hold">
                                          <p:stCondLst>
                                            <p:cond delay="0"/>
                                          </p:stCondLst>
                                        </p:cTn>
                                        <p:tgtEl>
                                          <p:spTgt spid="47"/>
                                        </p:tgtEl>
                                        <p:attrNameLst>
                                          <p:attrName>style.visibility</p:attrName>
                                        </p:attrNameLst>
                                      </p:cBhvr>
                                      <p:to>
                                        <p:strVal val="visible"/>
                                      </p:to>
                                    </p:set>
                                  </p:childTnLst>
                                </p:cTn>
                              </p:par>
                              <p:par>
                                <p:cTn id="46" presetID="42" presetClass="path" presetSubtype="0" accel="50000" decel="50000" fill="hold" grpId="2" nodeType="withEffect">
                                  <p:stCondLst>
                                    <p:cond delay="300"/>
                                  </p:stCondLst>
                                  <p:childTnLst>
                                    <p:animMotion origin="layout" path="M -8.33333E-7 -8.64198E-7 L 0.225 0.76111 " pathEditMode="relative" rAng="0" ptsTypes="AA">
                                      <p:cBhvr>
                                        <p:cTn id="47" dur="1000" spd="-100000" fill="hold"/>
                                        <p:tgtEl>
                                          <p:spTgt spid="47"/>
                                        </p:tgtEl>
                                        <p:attrNameLst>
                                          <p:attrName>ppt_x</p:attrName>
                                          <p:attrName>ppt_y</p:attrName>
                                        </p:attrNameLst>
                                      </p:cBhvr>
                                      <p:rCtr x="11250" y="38056"/>
                                    </p:animMotion>
                                  </p:childTnLst>
                                </p:cTn>
                              </p:par>
                              <p:par>
                                <p:cTn id="48" presetID="53" presetClass="entr" presetSubtype="16" fill="hold" grpId="1" nodeType="withEffect">
                                  <p:stCondLst>
                                    <p:cond delay="300"/>
                                  </p:stCondLst>
                                  <p:childTnLst>
                                    <p:set>
                                      <p:cBhvr>
                                        <p:cTn id="49" dur="1" fill="hold">
                                          <p:stCondLst>
                                            <p:cond delay="0"/>
                                          </p:stCondLst>
                                        </p:cTn>
                                        <p:tgtEl>
                                          <p:spTgt spid="47"/>
                                        </p:tgtEl>
                                        <p:attrNameLst>
                                          <p:attrName>style.visibility</p:attrName>
                                        </p:attrNameLst>
                                      </p:cBhvr>
                                      <p:to>
                                        <p:strVal val="visible"/>
                                      </p:to>
                                    </p:set>
                                    <p:anim calcmode="lin" valueType="num">
                                      <p:cBhvr>
                                        <p:cTn id="50" dur="1000" fill="hold"/>
                                        <p:tgtEl>
                                          <p:spTgt spid="47"/>
                                        </p:tgtEl>
                                        <p:attrNameLst>
                                          <p:attrName>ppt_w</p:attrName>
                                        </p:attrNameLst>
                                      </p:cBhvr>
                                      <p:tavLst>
                                        <p:tav tm="0">
                                          <p:val>
                                            <p:fltVal val="0"/>
                                          </p:val>
                                        </p:tav>
                                        <p:tav tm="100000">
                                          <p:val>
                                            <p:strVal val="#ppt_w"/>
                                          </p:val>
                                        </p:tav>
                                      </p:tavLst>
                                    </p:anim>
                                    <p:anim calcmode="lin" valueType="num">
                                      <p:cBhvr>
                                        <p:cTn id="51" dur="1000" fill="hold"/>
                                        <p:tgtEl>
                                          <p:spTgt spid="47"/>
                                        </p:tgtEl>
                                        <p:attrNameLst>
                                          <p:attrName>ppt_h</p:attrName>
                                        </p:attrNameLst>
                                      </p:cBhvr>
                                      <p:tavLst>
                                        <p:tav tm="0">
                                          <p:val>
                                            <p:fltVal val="0"/>
                                          </p:val>
                                        </p:tav>
                                        <p:tav tm="100000">
                                          <p:val>
                                            <p:strVal val="#ppt_h"/>
                                          </p:val>
                                        </p:tav>
                                      </p:tavLst>
                                    </p:anim>
                                    <p:animEffect transition="in" filter="fade">
                                      <p:cBhvr>
                                        <p:cTn id="52" dur="1000"/>
                                        <p:tgtEl>
                                          <p:spTgt spid="47"/>
                                        </p:tgtEl>
                                      </p:cBhvr>
                                    </p:animEffect>
                                  </p:childTnLst>
                                </p:cTn>
                              </p:par>
                              <p:par>
                                <p:cTn id="53" presetID="1" presetClass="entr" presetSubtype="0" fill="hold" nodeType="withEffect">
                                  <p:stCondLst>
                                    <p:cond delay="300"/>
                                  </p:stCondLst>
                                  <p:childTnLst>
                                    <p:set>
                                      <p:cBhvr>
                                        <p:cTn id="54" dur="1" fill="hold">
                                          <p:stCondLst>
                                            <p:cond delay="0"/>
                                          </p:stCondLst>
                                        </p:cTn>
                                        <p:tgtEl>
                                          <p:spTgt spid="129"/>
                                        </p:tgtEl>
                                        <p:attrNameLst>
                                          <p:attrName>style.visibility</p:attrName>
                                        </p:attrNameLst>
                                      </p:cBhvr>
                                      <p:to>
                                        <p:strVal val="visible"/>
                                      </p:to>
                                    </p:set>
                                  </p:childTnLst>
                                </p:cTn>
                              </p:par>
                              <p:par>
                                <p:cTn id="55" presetID="42" presetClass="path" presetSubtype="0" accel="50000" decel="50000" fill="hold" nodeType="withEffect">
                                  <p:stCondLst>
                                    <p:cond delay="300"/>
                                  </p:stCondLst>
                                  <p:childTnLst>
                                    <p:animMotion origin="layout" path="M -5.55556E-7 -8.64198E-7 L -0.25 -0.67778 " pathEditMode="relative" rAng="0" ptsTypes="AA">
                                      <p:cBhvr>
                                        <p:cTn id="56" dur="1000" spd="-100000" fill="hold"/>
                                        <p:tgtEl>
                                          <p:spTgt spid="129"/>
                                        </p:tgtEl>
                                        <p:attrNameLst>
                                          <p:attrName>ppt_x</p:attrName>
                                          <p:attrName>ppt_y</p:attrName>
                                        </p:attrNameLst>
                                      </p:cBhvr>
                                      <p:rCtr x="-12500" y="-33889"/>
                                    </p:animMotion>
                                  </p:childTnLst>
                                </p:cTn>
                              </p:par>
                              <p:par>
                                <p:cTn id="57" presetID="53" presetClass="entr" presetSubtype="16" fill="hold" nodeType="withEffect">
                                  <p:stCondLst>
                                    <p:cond delay="300"/>
                                  </p:stCondLst>
                                  <p:childTnLst>
                                    <p:set>
                                      <p:cBhvr>
                                        <p:cTn id="58" dur="1" fill="hold">
                                          <p:stCondLst>
                                            <p:cond delay="0"/>
                                          </p:stCondLst>
                                        </p:cTn>
                                        <p:tgtEl>
                                          <p:spTgt spid="129"/>
                                        </p:tgtEl>
                                        <p:attrNameLst>
                                          <p:attrName>style.visibility</p:attrName>
                                        </p:attrNameLst>
                                      </p:cBhvr>
                                      <p:to>
                                        <p:strVal val="visible"/>
                                      </p:to>
                                    </p:set>
                                    <p:anim calcmode="lin" valueType="num">
                                      <p:cBhvr>
                                        <p:cTn id="59" dur="1000" fill="hold"/>
                                        <p:tgtEl>
                                          <p:spTgt spid="129"/>
                                        </p:tgtEl>
                                        <p:attrNameLst>
                                          <p:attrName>ppt_w</p:attrName>
                                        </p:attrNameLst>
                                      </p:cBhvr>
                                      <p:tavLst>
                                        <p:tav tm="0">
                                          <p:val>
                                            <p:fltVal val="0"/>
                                          </p:val>
                                        </p:tav>
                                        <p:tav tm="100000">
                                          <p:val>
                                            <p:strVal val="#ppt_w"/>
                                          </p:val>
                                        </p:tav>
                                      </p:tavLst>
                                    </p:anim>
                                    <p:anim calcmode="lin" valueType="num">
                                      <p:cBhvr>
                                        <p:cTn id="60" dur="1000" fill="hold"/>
                                        <p:tgtEl>
                                          <p:spTgt spid="129"/>
                                        </p:tgtEl>
                                        <p:attrNameLst>
                                          <p:attrName>ppt_h</p:attrName>
                                        </p:attrNameLst>
                                      </p:cBhvr>
                                      <p:tavLst>
                                        <p:tav tm="0">
                                          <p:val>
                                            <p:fltVal val="0"/>
                                          </p:val>
                                        </p:tav>
                                        <p:tav tm="100000">
                                          <p:val>
                                            <p:strVal val="#ppt_h"/>
                                          </p:val>
                                        </p:tav>
                                      </p:tavLst>
                                    </p:anim>
                                    <p:animEffect transition="in" filter="fade">
                                      <p:cBhvr>
                                        <p:cTn id="61" dur="1000"/>
                                        <p:tgtEl>
                                          <p:spTgt spid="129"/>
                                        </p:tgtEl>
                                      </p:cBhvr>
                                    </p:animEffect>
                                  </p:childTnLst>
                                </p:cTn>
                              </p:par>
                              <p:par>
                                <p:cTn id="62" presetID="1" presetClass="entr" presetSubtype="0" fill="hold" grpId="0" nodeType="withEffect">
                                  <p:stCondLst>
                                    <p:cond delay="600"/>
                                  </p:stCondLst>
                                  <p:childTnLst>
                                    <p:set>
                                      <p:cBhvr>
                                        <p:cTn id="63" dur="1" fill="hold">
                                          <p:stCondLst>
                                            <p:cond delay="0"/>
                                          </p:stCondLst>
                                        </p:cTn>
                                        <p:tgtEl>
                                          <p:spTgt spid="44"/>
                                        </p:tgtEl>
                                        <p:attrNameLst>
                                          <p:attrName>style.visibility</p:attrName>
                                        </p:attrNameLst>
                                      </p:cBhvr>
                                      <p:to>
                                        <p:strVal val="visible"/>
                                      </p:to>
                                    </p:set>
                                  </p:childTnLst>
                                </p:cTn>
                              </p:par>
                              <p:par>
                                <p:cTn id="64" presetID="42" presetClass="path" presetSubtype="0" accel="50000" decel="50000" fill="hold" grpId="2" nodeType="withEffect">
                                  <p:stCondLst>
                                    <p:cond delay="600"/>
                                  </p:stCondLst>
                                  <p:childTnLst>
                                    <p:animMotion origin="layout" path="M 0 -2.09877E-6 L -0.00937 0.58056 " pathEditMode="relative" rAng="0" ptsTypes="AA">
                                      <p:cBhvr>
                                        <p:cTn id="65" dur="1000" spd="-100000" fill="hold"/>
                                        <p:tgtEl>
                                          <p:spTgt spid="44"/>
                                        </p:tgtEl>
                                        <p:attrNameLst>
                                          <p:attrName>ppt_x</p:attrName>
                                          <p:attrName>ppt_y</p:attrName>
                                        </p:attrNameLst>
                                      </p:cBhvr>
                                      <p:rCtr x="-469" y="29012"/>
                                    </p:animMotion>
                                  </p:childTnLst>
                                </p:cTn>
                              </p:par>
                              <p:par>
                                <p:cTn id="66" presetID="53" presetClass="entr" presetSubtype="16" fill="hold" grpId="1" nodeType="withEffect">
                                  <p:stCondLst>
                                    <p:cond delay="600"/>
                                  </p:stCondLst>
                                  <p:childTnLst>
                                    <p:set>
                                      <p:cBhvr>
                                        <p:cTn id="67" dur="1" fill="hold">
                                          <p:stCondLst>
                                            <p:cond delay="0"/>
                                          </p:stCondLst>
                                        </p:cTn>
                                        <p:tgtEl>
                                          <p:spTgt spid="44"/>
                                        </p:tgtEl>
                                        <p:attrNameLst>
                                          <p:attrName>style.visibility</p:attrName>
                                        </p:attrNameLst>
                                      </p:cBhvr>
                                      <p:to>
                                        <p:strVal val="visible"/>
                                      </p:to>
                                    </p:set>
                                    <p:anim calcmode="lin" valueType="num">
                                      <p:cBhvr>
                                        <p:cTn id="68" dur="1000" fill="hold"/>
                                        <p:tgtEl>
                                          <p:spTgt spid="44"/>
                                        </p:tgtEl>
                                        <p:attrNameLst>
                                          <p:attrName>ppt_w</p:attrName>
                                        </p:attrNameLst>
                                      </p:cBhvr>
                                      <p:tavLst>
                                        <p:tav tm="0">
                                          <p:val>
                                            <p:fltVal val="0"/>
                                          </p:val>
                                        </p:tav>
                                        <p:tav tm="100000">
                                          <p:val>
                                            <p:strVal val="#ppt_w"/>
                                          </p:val>
                                        </p:tav>
                                      </p:tavLst>
                                    </p:anim>
                                    <p:anim calcmode="lin" valueType="num">
                                      <p:cBhvr>
                                        <p:cTn id="69" dur="1000" fill="hold"/>
                                        <p:tgtEl>
                                          <p:spTgt spid="44"/>
                                        </p:tgtEl>
                                        <p:attrNameLst>
                                          <p:attrName>ppt_h</p:attrName>
                                        </p:attrNameLst>
                                      </p:cBhvr>
                                      <p:tavLst>
                                        <p:tav tm="0">
                                          <p:val>
                                            <p:fltVal val="0"/>
                                          </p:val>
                                        </p:tav>
                                        <p:tav tm="100000">
                                          <p:val>
                                            <p:strVal val="#ppt_h"/>
                                          </p:val>
                                        </p:tav>
                                      </p:tavLst>
                                    </p:anim>
                                    <p:animEffect transition="in" filter="fade">
                                      <p:cBhvr>
                                        <p:cTn id="70" dur="1000"/>
                                        <p:tgtEl>
                                          <p:spTgt spid="44"/>
                                        </p:tgtEl>
                                      </p:cBhvr>
                                    </p:animEffect>
                                  </p:childTnLst>
                                </p:cTn>
                              </p:par>
                              <p:par>
                                <p:cTn id="71" presetID="1" presetClass="entr" presetSubtype="0" fill="hold" nodeType="withEffect">
                                  <p:stCondLst>
                                    <p:cond delay="600"/>
                                  </p:stCondLst>
                                  <p:childTnLst>
                                    <p:set>
                                      <p:cBhvr>
                                        <p:cTn id="72" dur="1" fill="hold">
                                          <p:stCondLst>
                                            <p:cond delay="0"/>
                                          </p:stCondLst>
                                        </p:cTn>
                                        <p:tgtEl>
                                          <p:spTgt spid="126"/>
                                        </p:tgtEl>
                                        <p:attrNameLst>
                                          <p:attrName>style.visibility</p:attrName>
                                        </p:attrNameLst>
                                      </p:cBhvr>
                                      <p:to>
                                        <p:strVal val="visible"/>
                                      </p:to>
                                    </p:set>
                                  </p:childTnLst>
                                </p:cTn>
                              </p:par>
                              <p:par>
                                <p:cTn id="73" presetID="53" presetClass="entr" presetSubtype="16" fill="hold" nodeType="withEffect">
                                  <p:stCondLst>
                                    <p:cond delay="600"/>
                                  </p:stCondLst>
                                  <p:childTnLst>
                                    <p:set>
                                      <p:cBhvr>
                                        <p:cTn id="74" dur="1" fill="hold">
                                          <p:stCondLst>
                                            <p:cond delay="0"/>
                                          </p:stCondLst>
                                        </p:cTn>
                                        <p:tgtEl>
                                          <p:spTgt spid="126"/>
                                        </p:tgtEl>
                                        <p:attrNameLst>
                                          <p:attrName>style.visibility</p:attrName>
                                        </p:attrNameLst>
                                      </p:cBhvr>
                                      <p:to>
                                        <p:strVal val="visible"/>
                                      </p:to>
                                    </p:set>
                                    <p:anim calcmode="lin" valueType="num">
                                      <p:cBhvr>
                                        <p:cTn id="75" dur="1000" fill="hold"/>
                                        <p:tgtEl>
                                          <p:spTgt spid="126"/>
                                        </p:tgtEl>
                                        <p:attrNameLst>
                                          <p:attrName>ppt_w</p:attrName>
                                        </p:attrNameLst>
                                      </p:cBhvr>
                                      <p:tavLst>
                                        <p:tav tm="0">
                                          <p:val>
                                            <p:fltVal val="0"/>
                                          </p:val>
                                        </p:tav>
                                        <p:tav tm="100000">
                                          <p:val>
                                            <p:strVal val="#ppt_w"/>
                                          </p:val>
                                        </p:tav>
                                      </p:tavLst>
                                    </p:anim>
                                    <p:anim calcmode="lin" valueType="num">
                                      <p:cBhvr>
                                        <p:cTn id="76" dur="1000" fill="hold"/>
                                        <p:tgtEl>
                                          <p:spTgt spid="126"/>
                                        </p:tgtEl>
                                        <p:attrNameLst>
                                          <p:attrName>ppt_h</p:attrName>
                                        </p:attrNameLst>
                                      </p:cBhvr>
                                      <p:tavLst>
                                        <p:tav tm="0">
                                          <p:val>
                                            <p:fltVal val="0"/>
                                          </p:val>
                                        </p:tav>
                                        <p:tav tm="100000">
                                          <p:val>
                                            <p:strVal val="#ppt_h"/>
                                          </p:val>
                                        </p:tav>
                                      </p:tavLst>
                                    </p:anim>
                                    <p:animEffect transition="in" filter="fade">
                                      <p:cBhvr>
                                        <p:cTn id="77" dur="1000"/>
                                        <p:tgtEl>
                                          <p:spTgt spid="126"/>
                                        </p:tgtEl>
                                      </p:cBhvr>
                                    </p:animEffect>
                                  </p:childTnLst>
                                </p:cTn>
                              </p:par>
                              <p:par>
                                <p:cTn id="78" presetID="42" presetClass="path" presetSubtype="0" accel="50000" decel="50000" fill="hold" nodeType="withEffect">
                                  <p:stCondLst>
                                    <p:cond delay="600"/>
                                  </p:stCondLst>
                                  <p:childTnLst>
                                    <p:animMotion origin="layout" path="M -2.77778E-6 3.82716E-6 L 0.00157 -0.53056 " pathEditMode="relative" rAng="0" ptsTypes="AA">
                                      <p:cBhvr>
                                        <p:cTn id="79" dur="1000" spd="-100000" fill="hold"/>
                                        <p:tgtEl>
                                          <p:spTgt spid="126"/>
                                        </p:tgtEl>
                                        <p:attrNameLst>
                                          <p:attrName>ppt_x</p:attrName>
                                          <p:attrName>ppt_y</p:attrName>
                                        </p:attrNameLst>
                                      </p:cBhvr>
                                      <p:rCtr x="69" y="-26543"/>
                                    </p:animMotion>
                                  </p:childTnLst>
                                </p:cTn>
                              </p:par>
                              <p:par>
                                <p:cTn id="80" presetID="1" presetClass="entr" presetSubtype="0" fill="hold" nodeType="withEffect">
                                  <p:stCondLst>
                                    <p:cond delay="900"/>
                                  </p:stCondLst>
                                  <p:childTnLst>
                                    <p:set>
                                      <p:cBhvr>
                                        <p:cTn id="81" dur="1" fill="hold">
                                          <p:stCondLst>
                                            <p:cond delay="0"/>
                                          </p:stCondLst>
                                        </p:cTn>
                                        <p:tgtEl>
                                          <p:spTgt spid="123"/>
                                        </p:tgtEl>
                                        <p:attrNameLst>
                                          <p:attrName>style.visibility</p:attrName>
                                        </p:attrNameLst>
                                      </p:cBhvr>
                                      <p:to>
                                        <p:strVal val="visible"/>
                                      </p:to>
                                    </p:set>
                                  </p:childTnLst>
                                </p:cTn>
                              </p:par>
                              <p:par>
                                <p:cTn id="82" presetID="42" presetClass="path" presetSubtype="0" accel="50000" decel="50000" fill="hold" nodeType="withEffect">
                                  <p:stCondLst>
                                    <p:cond delay="900"/>
                                  </p:stCondLst>
                                  <p:childTnLst>
                                    <p:animMotion origin="layout" path="M 4.44444E-6 2.59259E-6 L -0.29844 0.54166 " pathEditMode="relative" rAng="0" ptsTypes="AA">
                                      <p:cBhvr>
                                        <p:cTn id="83" dur="1000" spd="-100000" fill="hold"/>
                                        <p:tgtEl>
                                          <p:spTgt spid="123"/>
                                        </p:tgtEl>
                                        <p:attrNameLst>
                                          <p:attrName>ppt_x</p:attrName>
                                          <p:attrName>ppt_y</p:attrName>
                                        </p:attrNameLst>
                                      </p:cBhvr>
                                      <p:rCtr x="-14931" y="27068"/>
                                    </p:animMotion>
                                  </p:childTnLst>
                                </p:cTn>
                              </p:par>
                              <p:par>
                                <p:cTn id="84" presetID="53" presetClass="entr" presetSubtype="16" fill="hold" nodeType="withEffect">
                                  <p:stCondLst>
                                    <p:cond delay="900"/>
                                  </p:stCondLst>
                                  <p:childTnLst>
                                    <p:set>
                                      <p:cBhvr>
                                        <p:cTn id="85" dur="1" fill="hold">
                                          <p:stCondLst>
                                            <p:cond delay="0"/>
                                          </p:stCondLst>
                                        </p:cTn>
                                        <p:tgtEl>
                                          <p:spTgt spid="123"/>
                                        </p:tgtEl>
                                        <p:attrNameLst>
                                          <p:attrName>style.visibility</p:attrName>
                                        </p:attrNameLst>
                                      </p:cBhvr>
                                      <p:to>
                                        <p:strVal val="visible"/>
                                      </p:to>
                                    </p:set>
                                    <p:anim calcmode="lin" valueType="num">
                                      <p:cBhvr>
                                        <p:cTn id="86" dur="1000" fill="hold"/>
                                        <p:tgtEl>
                                          <p:spTgt spid="123"/>
                                        </p:tgtEl>
                                        <p:attrNameLst>
                                          <p:attrName>ppt_w</p:attrName>
                                        </p:attrNameLst>
                                      </p:cBhvr>
                                      <p:tavLst>
                                        <p:tav tm="0">
                                          <p:val>
                                            <p:fltVal val="0"/>
                                          </p:val>
                                        </p:tav>
                                        <p:tav tm="100000">
                                          <p:val>
                                            <p:strVal val="#ppt_w"/>
                                          </p:val>
                                        </p:tav>
                                      </p:tavLst>
                                    </p:anim>
                                    <p:anim calcmode="lin" valueType="num">
                                      <p:cBhvr>
                                        <p:cTn id="87" dur="1000" fill="hold"/>
                                        <p:tgtEl>
                                          <p:spTgt spid="123"/>
                                        </p:tgtEl>
                                        <p:attrNameLst>
                                          <p:attrName>ppt_h</p:attrName>
                                        </p:attrNameLst>
                                      </p:cBhvr>
                                      <p:tavLst>
                                        <p:tav tm="0">
                                          <p:val>
                                            <p:fltVal val="0"/>
                                          </p:val>
                                        </p:tav>
                                        <p:tav tm="100000">
                                          <p:val>
                                            <p:strVal val="#ppt_h"/>
                                          </p:val>
                                        </p:tav>
                                      </p:tavLst>
                                    </p:anim>
                                    <p:animEffect transition="in" filter="fade">
                                      <p:cBhvr>
                                        <p:cTn id="88" dur="1000"/>
                                        <p:tgtEl>
                                          <p:spTgt spid="123"/>
                                        </p:tgtEl>
                                      </p:cBhvr>
                                    </p:animEffect>
                                  </p:childTnLst>
                                </p:cTn>
                              </p:par>
                              <p:par>
                                <p:cTn id="89" presetID="1" presetClass="entr" presetSubtype="0" fill="hold" grpId="0" nodeType="withEffect">
                                  <p:stCondLst>
                                    <p:cond delay="900"/>
                                  </p:stCondLst>
                                  <p:childTnLst>
                                    <p:set>
                                      <p:cBhvr>
                                        <p:cTn id="90" dur="1" fill="hold">
                                          <p:stCondLst>
                                            <p:cond delay="0"/>
                                          </p:stCondLst>
                                        </p:cTn>
                                        <p:tgtEl>
                                          <p:spTgt spid="43"/>
                                        </p:tgtEl>
                                        <p:attrNameLst>
                                          <p:attrName>style.visibility</p:attrName>
                                        </p:attrNameLst>
                                      </p:cBhvr>
                                      <p:to>
                                        <p:strVal val="visible"/>
                                      </p:to>
                                    </p:set>
                                  </p:childTnLst>
                                </p:cTn>
                              </p:par>
                              <p:par>
                                <p:cTn id="91" presetID="42" presetClass="path" presetSubtype="0" accel="50000" decel="50000" fill="hold" grpId="2" nodeType="withEffect">
                                  <p:stCondLst>
                                    <p:cond delay="900"/>
                                  </p:stCondLst>
                                  <p:childTnLst>
                                    <p:animMotion origin="layout" path="M -2.77778E-7 1.97531E-6 L 0.32656 -0.51111 " pathEditMode="relative" rAng="0" ptsTypes="AA">
                                      <p:cBhvr>
                                        <p:cTn id="92" dur="1000" spd="-100000" fill="hold"/>
                                        <p:tgtEl>
                                          <p:spTgt spid="43"/>
                                        </p:tgtEl>
                                        <p:attrNameLst>
                                          <p:attrName>ppt_x</p:attrName>
                                          <p:attrName>ppt_y</p:attrName>
                                        </p:attrNameLst>
                                      </p:cBhvr>
                                      <p:rCtr x="16319" y="-25556"/>
                                    </p:animMotion>
                                  </p:childTnLst>
                                </p:cTn>
                              </p:par>
                              <p:par>
                                <p:cTn id="93" presetID="53" presetClass="entr" presetSubtype="16" fill="hold" grpId="1" nodeType="withEffect">
                                  <p:stCondLst>
                                    <p:cond delay="900"/>
                                  </p:stCondLst>
                                  <p:childTnLst>
                                    <p:set>
                                      <p:cBhvr>
                                        <p:cTn id="94" dur="1" fill="hold">
                                          <p:stCondLst>
                                            <p:cond delay="0"/>
                                          </p:stCondLst>
                                        </p:cTn>
                                        <p:tgtEl>
                                          <p:spTgt spid="43"/>
                                        </p:tgtEl>
                                        <p:attrNameLst>
                                          <p:attrName>style.visibility</p:attrName>
                                        </p:attrNameLst>
                                      </p:cBhvr>
                                      <p:to>
                                        <p:strVal val="visible"/>
                                      </p:to>
                                    </p:set>
                                    <p:anim calcmode="lin" valueType="num">
                                      <p:cBhvr>
                                        <p:cTn id="95" dur="1000" fill="hold"/>
                                        <p:tgtEl>
                                          <p:spTgt spid="43"/>
                                        </p:tgtEl>
                                        <p:attrNameLst>
                                          <p:attrName>ppt_w</p:attrName>
                                        </p:attrNameLst>
                                      </p:cBhvr>
                                      <p:tavLst>
                                        <p:tav tm="0">
                                          <p:val>
                                            <p:fltVal val="0"/>
                                          </p:val>
                                        </p:tav>
                                        <p:tav tm="100000">
                                          <p:val>
                                            <p:strVal val="#ppt_w"/>
                                          </p:val>
                                        </p:tav>
                                      </p:tavLst>
                                    </p:anim>
                                    <p:anim calcmode="lin" valueType="num">
                                      <p:cBhvr>
                                        <p:cTn id="96" dur="1000" fill="hold"/>
                                        <p:tgtEl>
                                          <p:spTgt spid="43"/>
                                        </p:tgtEl>
                                        <p:attrNameLst>
                                          <p:attrName>ppt_h</p:attrName>
                                        </p:attrNameLst>
                                      </p:cBhvr>
                                      <p:tavLst>
                                        <p:tav tm="0">
                                          <p:val>
                                            <p:fltVal val="0"/>
                                          </p:val>
                                        </p:tav>
                                        <p:tav tm="100000">
                                          <p:val>
                                            <p:strVal val="#ppt_h"/>
                                          </p:val>
                                        </p:tav>
                                      </p:tavLst>
                                    </p:anim>
                                    <p:animEffect transition="in" filter="fade">
                                      <p:cBhvr>
                                        <p:cTn id="97" dur="1000"/>
                                        <p:tgtEl>
                                          <p:spTgt spid="43"/>
                                        </p:tgtEl>
                                      </p:cBhvr>
                                    </p:animEffect>
                                  </p:childTnLst>
                                </p:cTn>
                              </p:par>
                              <p:par>
                                <p:cTn id="98" presetID="1" presetClass="entr" presetSubtype="0" fill="hold" nodeType="withEffect">
                                  <p:stCondLst>
                                    <p:cond delay="1200"/>
                                  </p:stCondLst>
                                  <p:childTnLst>
                                    <p:set>
                                      <p:cBhvr>
                                        <p:cTn id="99" dur="1" fill="hold">
                                          <p:stCondLst>
                                            <p:cond delay="0"/>
                                          </p:stCondLst>
                                        </p:cTn>
                                        <p:tgtEl>
                                          <p:spTgt spid="120"/>
                                        </p:tgtEl>
                                        <p:attrNameLst>
                                          <p:attrName>style.visibility</p:attrName>
                                        </p:attrNameLst>
                                      </p:cBhvr>
                                      <p:to>
                                        <p:strVal val="visible"/>
                                      </p:to>
                                    </p:set>
                                  </p:childTnLst>
                                </p:cTn>
                              </p:par>
                              <p:par>
                                <p:cTn id="100" presetID="42" presetClass="path" presetSubtype="0" accel="50000" decel="50000" fill="hold" nodeType="withEffect">
                                  <p:stCondLst>
                                    <p:cond delay="1200"/>
                                  </p:stCondLst>
                                  <p:childTnLst>
                                    <p:animMotion origin="layout" path="M 1.11022E-16 1.35802E-6 L 0.1125 0.80278 " pathEditMode="relative" rAng="0" ptsTypes="AA">
                                      <p:cBhvr>
                                        <p:cTn id="101" dur="1000" spd="-100000" fill="hold"/>
                                        <p:tgtEl>
                                          <p:spTgt spid="120"/>
                                        </p:tgtEl>
                                        <p:attrNameLst>
                                          <p:attrName>ppt_x</p:attrName>
                                          <p:attrName>ppt_y</p:attrName>
                                        </p:attrNameLst>
                                      </p:cBhvr>
                                      <p:rCtr x="5625" y="40123"/>
                                    </p:animMotion>
                                  </p:childTnLst>
                                </p:cTn>
                              </p:par>
                              <p:par>
                                <p:cTn id="102" presetID="53" presetClass="entr" presetSubtype="16" fill="hold" nodeType="withEffect">
                                  <p:stCondLst>
                                    <p:cond delay="1200"/>
                                  </p:stCondLst>
                                  <p:childTnLst>
                                    <p:set>
                                      <p:cBhvr>
                                        <p:cTn id="103" dur="1" fill="hold">
                                          <p:stCondLst>
                                            <p:cond delay="0"/>
                                          </p:stCondLst>
                                        </p:cTn>
                                        <p:tgtEl>
                                          <p:spTgt spid="120"/>
                                        </p:tgtEl>
                                        <p:attrNameLst>
                                          <p:attrName>style.visibility</p:attrName>
                                        </p:attrNameLst>
                                      </p:cBhvr>
                                      <p:to>
                                        <p:strVal val="visible"/>
                                      </p:to>
                                    </p:set>
                                    <p:anim calcmode="lin" valueType="num">
                                      <p:cBhvr>
                                        <p:cTn id="104" dur="1000" fill="hold"/>
                                        <p:tgtEl>
                                          <p:spTgt spid="120"/>
                                        </p:tgtEl>
                                        <p:attrNameLst>
                                          <p:attrName>ppt_w</p:attrName>
                                        </p:attrNameLst>
                                      </p:cBhvr>
                                      <p:tavLst>
                                        <p:tav tm="0">
                                          <p:val>
                                            <p:fltVal val="0"/>
                                          </p:val>
                                        </p:tav>
                                        <p:tav tm="100000">
                                          <p:val>
                                            <p:strVal val="#ppt_w"/>
                                          </p:val>
                                        </p:tav>
                                      </p:tavLst>
                                    </p:anim>
                                    <p:anim calcmode="lin" valueType="num">
                                      <p:cBhvr>
                                        <p:cTn id="105" dur="1000" fill="hold"/>
                                        <p:tgtEl>
                                          <p:spTgt spid="120"/>
                                        </p:tgtEl>
                                        <p:attrNameLst>
                                          <p:attrName>ppt_h</p:attrName>
                                        </p:attrNameLst>
                                      </p:cBhvr>
                                      <p:tavLst>
                                        <p:tav tm="0">
                                          <p:val>
                                            <p:fltVal val="0"/>
                                          </p:val>
                                        </p:tav>
                                        <p:tav tm="100000">
                                          <p:val>
                                            <p:strVal val="#ppt_h"/>
                                          </p:val>
                                        </p:tav>
                                      </p:tavLst>
                                    </p:anim>
                                    <p:animEffect transition="in" filter="fade">
                                      <p:cBhvr>
                                        <p:cTn id="106" dur="1000"/>
                                        <p:tgtEl>
                                          <p:spTgt spid="120"/>
                                        </p:tgtEl>
                                      </p:cBhvr>
                                    </p:animEffect>
                                  </p:childTnLst>
                                </p:cTn>
                              </p:par>
                              <p:par>
                                <p:cTn id="107" presetID="1" presetClass="entr" presetSubtype="0" fill="hold" grpId="0" nodeType="withEffect">
                                  <p:stCondLst>
                                    <p:cond delay="1200"/>
                                  </p:stCondLst>
                                  <p:childTnLst>
                                    <p:set>
                                      <p:cBhvr>
                                        <p:cTn id="108" dur="1" fill="hold">
                                          <p:stCondLst>
                                            <p:cond delay="0"/>
                                          </p:stCondLst>
                                        </p:cTn>
                                        <p:tgtEl>
                                          <p:spTgt spid="40"/>
                                        </p:tgtEl>
                                        <p:attrNameLst>
                                          <p:attrName>style.visibility</p:attrName>
                                        </p:attrNameLst>
                                      </p:cBhvr>
                                      <p:to>
                                        <p:strVal val="visible"/>
                                      </p:to>
                                    </p:set>
                                  </p:childTnLst>
                                </p:cTn>
                              </p:par>
                              <p:par>
                                <p:cTn id="109" presetID="53" presetClass="entr" presetSubtype="16" fill="hold" grpId="1" nodeType="withEffect">
                                  <p:stCondLst>
                                    <p:cond delay="1200"/>
                                  </p:stCondLst>
                                  <p:childTnLst>
                                    <p:set>
                                      <p:cBhvr>
                                        <p:cTn id="110" dur="1" fill="hold">
                                          <p:stCondLst>
                                            <p:cond delay="0"/>
                                          </p:stCondLst>
                                        </p:cTn>
                                        <p:tgtEl>
                                          <p:spTgt spid="40"/>
                                        </p:tgtEl>
                                        <p:attrNameLst>
                                          <p:attrName>style.visibility</p:attrName>
                                        </p:attrNameLst>
                                      </p:cBhvr>
                                      <p:to>
                                        <p:strVal val="visible"/>
                                      </p:to>
                                    </p:set>
                                    <p:anim calcmode="lin" valueType="num">
                                      <p:cBhvr>
                                        <p:cTn id="111" dur="1000" fill="hold"/>
                                        <p:tgtEl>
                                          <p:spTgt spid="40"/>
                                        </p:tgtEl>
                                        <p:attrNameLst>
                                          <p:attrName>ppt_w</p:attrName>
                                        </p:attrNameLst>
                                      </p:cBhvr>
                                      <p:tavLst>
                                        <p:tav tm="0">
                                          <p:val>
                                            <p:fltVal val="0"/>
                                          </p:val>
                                        </p:tav>
                                        <p:tav tm="100000">
                                          <p:val>
                                            <p:strVal val="#ppt_w"/>
                                          </p:val>
                                        </p:tav>
                                      </p:tavLst>
                                    </p:anim>
                                    <p:anim calcmode="lin" valueType="num">
                                      <p:cBhvr>
                                        <p:cTn id="112" dur="1000" fill="hold"/>
                                        <p:tgtEl>
                                          <p:spTgt spid="40"/>
                                        </p:tgtEl>
                                        <p:attrNameLst>
                                          <p:attrName>ppt_h</p:attrName>
                                        </p:attrNameLst>
                                      </p:cBhvr>
                                      <p:tavLst>
                                        <p:tav tm="0">
                                          <p:val>
                                            <p:fltVal val="0"/>
                                          </p:val>
                                        </p:tav>
                                        <p:tav tm="100000">
                                          <p:val>
                                            <p:strVal val="#ppt_h"/>
                                          </p:val>
                                        </p:tav>
                                      </p:tavLst>
                                    </p:anim>
                                    <p:animEffect transition="in" filter="fade">
                                      <p:cBhvr>
                                        <p:cTn id="113" dur="1000"/>
                                        <p:tgtEl>
                                          <p:spTgt spid="40"/>
                                        </p:tgtEl>
                                      </p:cBhvr>
                                    </p:animEffect>
                                  </p:childTnLst>
                                </p:cTn>
                              </p:par>
                              <p:par>
                                <p:cTn id="114" presetID="42" presetClass="path" presetSubtype="0" accel="50000" decel="50000" fill="hold" grpId="2" nodeType="withEffect">
                                  <p:stCondLst>
                                    <p:cond delay="1200"/>
                                  </p:stCondLst>
                                  <p:childTnLst>
                                    <p:animMotion origin="layout" path="M -2.77778E-7 3.7037E-6 L -0.125 -0.68889 " pathEditMode="relative" rAng="0" ptsTypes="AA">
                                      <p:cBhvr>
                                        <p:cTn id="115" dur="1000" spd="-100000" fill="hold"/>
                                        <p:tgtEl>
                                          <p:spTgt spid="40"/>
                                        </p:tgtEl>
                                        <p:attrNameLst>
                                          <p:attrName>ppt_x</p:attrName>
                                          <p:attrName>ppt_y</p:attrName>
                                        </p:attrNameLst>
                                      </p:cBhvr>
                                      <p:rCtr x="-6250" y="-34444"/>
                                    </p:animMotion>
                                  </p:childTnLst>
                                </p:cTn>
                              </p:par>
                              <p:par>
                                <p:cTn id="116" presetID="1" presetClass="entr" presetSubtype="0" fill="hold" nodeType="withEffect">
                                  <p:stCondLst>
                                    <p:cond delay="1500"/>
                                  </p:stCondLst>
                                  <p:childTnLst>
                                    <p:set>
                                      <p:cBhvr>
                                        <p:cTn id="117" dur="1" fill="hold">
                                          <p:stCondLst>
                                            <p:cond delay="0"/>
                                          </p:stCondLst>
                                        </p:cTn>
                                        <p:tgtEl>
                                          <p:spTgt spid="85"/>
                                        </p:tgtEl>
                                        <p:attrNameLst>
                                          <p:attrName>style.visibility</p:attrName>
                                        </p:attrNameLst>
                                      </p:cBhvr>
                                      <p:to>
                                        <p:strVal val="visible"/>
                                      </p:to>
                                    </p:set>
                                  </p:childTnLst>
                                </p:cTn>
                              </p:par>
                              <p:par>
                                <p:cTn id="118" presetID="42" presetClass="path" presetSubtype="0" accel="50000" decel="50000" fill="hold" nodeType="withEffect">
                                  <p:stCondLst>
                                    <p:cond delay="1500"/>
                                  </p:stCondLst>
                                  <p:childTnLst>
                                    <p:animMotion origin="layout" path="M 1.66667E-6 -1.23457E-7 L 0.4875 0.71111 " pathEditMode="relative" rAng="0" ptsTypes="AA">
                                      <p:cBhvr>
                                        <p:cTn id="119" dur="1000" spd="-100000" fill="hold"/>
                                        <p:tgtEl>
                                          <p:spTgt spid="85"/>
                                        </p:tgtEl>
                                        <p:attrNameLst>
                                          <p:attrName>ppt_x</p:attrName>
                                          <p:attrName>ppt_y</p:attrName>
                                        </p:attrNameLst>
                                      </p:cBhvr>
                                      <p:rCtr x="24375" y="35556"/>
                                    </p:animMotion>
                                  </p:childTnLst>
                                </p:cTn>
                              </p:par>
                              <p:par>
                                <p:cTn id="120" presetID="53" presetClass="entr" presetSubtype="16" fill="hold" nodeType="withEffect">
                                  <p:stCondLst>
                                    <p:cond delay="1500"/>
                                  </p:stCondLst>
                                  <p:childTnLst>
                                    <p:set>
                                      <p:cBhvr>
                                        <p:cTn id="121" dur="1" fill="hold">
                                          <p:stCondLst>
                                            <p:cond delay="0"/>
                                          </p:stCondLst>
                                        </p:cTn>
                                        <p:tgtEl>
                                          <p:spTgt spid="85"/>
                                        </p:tgtEl>
                                        <p:attrNameLst>
                                          <p:attrName>style.visibility</p:attrName>
                                        </p:attrNameLst>
                                      </p:cBhvr>
                                      <p:to>
                                        <p:strVal val="visible"/>
                                      </p:to>
                                    </p:set>
                                    <p:anim calcmode="lin" valueType="num">
                                      <p:cBhvr>
                                        <p:cTn id="122" dur="1000" fill="hold"/>
                                        <p:tgtEl>
                                          <p:spTgt spid="85"/>
                                        </p:tgtEl>
                                        <p:attrNameLst>
                                          <p:attrName>ppt_w</p:attrName>
                                        </p:attrNameLst>
                                      </p:cBhvr>
                                      <p:tavLst>
                                        <p:tav tm="0">
                                          <p:val>
                                            <p:fltVal val="0"/>
                                          </p:val>
                                        </p:tav>
                                        <p:tav tm="100000">
                                          <p:val>
                                            <p:strVal val="#ppt_w"/>
                                          </p:val>
                                        </p:tav>
                                      </p:tavLst>
                                    </p:anim>
                                    <p:anim calcmode="lin" valueType="num">
                                      <p:cBhvr>
                                        <p:cTn id="123" dur="1000" fill="hold"/>
                                        <p:tgtEl>
                                          <p:spTgt spid="85"/>
                                        </p:tgtEl>
                                        <p:attrNameLst>
                                          <p:attrName>ppt_h</p:attrName>
                                        </p:attrNameLst>
                                      </p:cBhvr>
                                      <p:tavLst>
                                        <p:tav tm="0">
                                          <p:val>
                                            <p:fltVal val="0"/>
                                          </p:val>
                                        </p:tav>
                                        <p:tav tm="100000">
                                          <p:val>
                                            <p:strVal val="#ppt_h"/>
                                          </p:val>
                                        </p:tav>
                                      </p:tavLst>
                                    </p:anim>
                                    <p:animEffect transition="in" filter="fade">
                                      <p:cBhvr>
                                        <p:cTn id="124" dur="1000"/>
                                        <p:tgtEl>
                                          <p:spTgt spid="85"/>
                                        </p:tgtEl>
                                      </p:cBhvr>
                                    </p:animEffect>
                                  </p:childTnLst>
                                </p:cTn>
                              </p:par>
                              <p:par>
                                <p:cTn id="125" presetID="1" presetClass="entr" presetSubtype="0" fill="hold" grpId="0" nodeType="withEffect">
                                  <p:stCondLst>
                                    <p:cond delay="1500"/>
                                  </p:stCondLst>
                                  <p:childTnLst>
                                    <p:set>
                                      <p:cBhvr>
                                        <p:cTn id="126" dur="1" fill="hold">
                                          <p:stCondLst>
                                            <p:cond delay="0"/>
                                          </p:stCondLst>
                                        </p:cTn>
                                        <p:tgtEl>
                                          <p:spTgt spid="39"/>
                                        </p:tgtEl>
                                        <p:attrNameLst>
                                          <p:attrName>style.visibility</p:attrName>
                                        </p:attrNameLst>
                                      </p:cBhvr>
                                      <p:to>
                                        <p:strVal val="visible"/>
                                      </p:to>
                                    </p:set>
                                  </p:childTnLst>
                                </p:cTn>
                              </p:par>
                              <p:par>
                                <p:cTn id="127" presetID="42" presetClass="path" presetSubtype="0" accel="50000" decel="50000" fill="hold" grpId="2" nodeType="withEffect">
                                  <p:stCondLst>
                                    <p:cond delay="1500"/>
                                  </p:stCondLst>
                                  <p:childTnLst>
                                    <p:animMotion origin="layout" path="M -4.72222E-6 4.69136E-6 L -0.51406 -0.62778 " pathEditMode="relative" rAng="0" ptsTypes="AA">
                                      <p:cBhvr>
                                        <p:cTn id="128" dur="1000" spd="-100000" fill="hold"/>
                                        <p:tgtEl>
                                          <p:spTgt spid="39"/>
                                        </p:tgtEl>
                                        <p:attrNameLst>
                                          <p:attrName>ppt_x</p:attrName>
                                          <p:attrName>ppt_y</p:attrName>
                                        </p:attrNameLst>
                                      </p:cBhvr>
                                      <p:rCtr x="-25712" y="-31389"/>
                                    </p:animMotion>
                                  </p:childTnLst>
                                </p:cTn>
                              </p:par>
                              <p:par>
                                <p:cTn id="129" presetID="53" presetClass="entr" presetSubtype="16" fill="hold" grpId="1" nodeType="withEffect">
                                  <p:stCondLst>
                                    <p:cond delay="1500"/>
                                  </p:stCondLst>
                                  <p:childTnLst>
                                    <p:set>
                                      <p:cBhvr>
                                        <p:cTn id="130" dur="1" fill="hold">
                                          <p:stCondLst>
                                            <p:cond delay="0"/>
                                          </p:stCondLst>
                                        </p:cTn>
                                        <p:tgtEl>
                                          <p:spTgt spid="39"/>
                                        </p:tgtEl>
                                        <p:attrNameLst>
                                          <p:attrName>style.visibility</p:attrName>
                                        </p:attrNameLst>
                                      </p:cBhvr>
                                      <p:to>
                                        <p:strVal val="visible"/>
                                      </p:to>
                                    </p:set>
                                    <p:anim calcmode="lin" valueType="num">
                                      <p:cBhvr>
                                        <p:cTn id="131" dur="1000" fill="hold"/>
                                        <p:tgtEl>
                                          <p:spTgt spid="39"/>
                                        </p:tgtEl>
                                        <p:attrNameLst>
                                          <p:attrName>ppt_w</p:attrName>
                                        </p:attrNameLst>
                                      </p:cBhvr>
                                      <p:tavLst>
                                        <p:tav tm="0">
                                          <p:val>
                                            <p:fltVal val="0"/>
                                          </p:val>
                                        </p:tav>
                                        <p:tav tm="100000">
                                          <p:val>
                                            <p:strVal val="#ppt_w"/>
                                          </p:val>
                                        </p:tav>
                                      </p:tavLst>
                                    </p:anim>
                                    <p:anim calcmode="lin" valueType="num">
                                      <p:cBhvr>
                                        <p:cTn id="132" dur="1000" fill="hold"/>
                                        <p:tgtEl>
                                          <p:spTgt spid="39"/>
                                        </p:tgtEl>
                                        <p:attrNameLst>
                                          <p:attrName>ppt_h</p:attrName>
                                        </p:attrNameLst>
                                      </p:cBhvr>
                                      <p:tavLst>
                                        <p:tav tm="0">
                                          <p:val>
                                            <p:fltVal val="0"/>
                                          </p:val>
                                        </p:tav>
                                        <p:tav tm="100000">
                                          <p:val>
                                            <p:strVal val="#ppt_h"/>
                                          </p:val>
                                        </p:tav>
                                      </p:tavLst>
                                    </p:anim>
                                    <p:animEffect transition="in" filter="fade">
                                      <p:cBhvr>
                                        <p:cTn id="133" dur="1000"/>
                                        <p:tgtEl>
                                          <p:spTgt spid="39"/>
                                        </p:tgtEl>
                                      </p:cBhvr>
                                    </p:animEffect>
                                  </p:childTnLst>
                                </p:cTn>
                              </p:par>
                              <p:par>
                                <p:cTn id="134" presetID="1" presetClass="entr" presetSubtype="0" fill="hold" grpId="0" nodeType="withEffect">
                                  <p:stCondLst>
                                    <p:cond delay="1800"/>
                                  </p:stCondLst>
                                  <p:childTnLst>
                                    <p:set>
                                      <p:cBhvr>
                                        <p:cTn id="135" dur="1" fill="hold">
                                          <p:stCondLst>
                                            <p:cond delay="0"/>
                                          </p:stCondLst>
                                        </p:cTn>
                                        <p:tgtEl>
                                          <p:spTgt spid="36"/>
                                        </p:tgtEl>
                                        <p:attrNameLst>
                                          <p:attrName>style.visibility</p:attrName>
                                        </p:attrNameLst>
                                      </p:cBhvr>
                                      <p:to>
                                        <p:strVal val="visible"/>
                                      </p:to>
                                    </p:set>
                                  </p:childTnLst>
                                </p:cTn>
                              </p:par>
                              <p:par>
                                <p:cTn id="136" presetID="53" presetClass="entr" presetSubtype="16" fill="hold" grpId="1" nodeType="withEffect">
                                  <p:stCondLst>
                                    <p:cond delay="1800"/>
                                  </p:stCondLst>
                                  <p:childTnLst>
                                    <p:set>
                                      <p:cBhvr>
                                        <p:cTn id="137" dur="1" fill="hold">
                                          <p:stCondLst>
                                            <p:cond delay="0"/>
                                          </p:stCondLst>
                                        </p:cTn>
                                        <p:tgtEl>
                                          <p:spTgt spid="36"/>
                                        </p:tgtEl>
                                        <p:attrNameLst>
                                          <p:attrName>style.visibility</p:attrName>
                                        </p:attrNameLst>
                                      </p:cBhvr>
                                      <p:to>
                                        <p:strVal val="visible"/>
                                      </p:to>
                                    </p:set>
                                    <p:anim calcmode="lin" valueType="num">
                                      <p:cBhvr>
                                        <p:cTn id="138" dur="1000" fill="hold"/>
                                        <p:tgtEl>
                                          <p:spTgt spid="36"/>
                                        </p:tgtEl>
                                        <p:attrNameLst>
                                          <p:attrName>ppt_w</p:attrName>
                                        </p:attrNameLst>
                                      </p:cBhvr>
                                      <p:tavLst>
                                        <p:tav tm="0">
                                          <p:val>
                                            <p:fltVal val="0"/>
                                          </p:val>
                                        </p:tav>
                                        <p:tav tm="100000">
                                          <p:val>
                                            <p:strVal val="#ppt_w"/>
                                          </p:val>
                                        </p:tav>
                                      </p:tavLst>
                                    </p:anim>
                                    <p:anim calcmode="lin" valueType="num">
                                      <p:cBhvr>
                                        <p:cTn id="139" dur="1000" fill="hold"/>
                                        <p:tgtEl>
                                          <p:spTgt spid="36"/>
                                        </p:tgtEl>
                                        <p:attrNameLst>
                                          <p:attrName>ppt_h</p:attrName>
                                        </p:attrNameLst>
                                      </p:cBhvr>
                                      <p:tavLst>
                                        <p:tav tm="0">
                                          <p:val>
                                            <p:fltVal val="0"/>
                                          </p:val>
                                        </p:tav>
                                        <p:tav tm="100000">
                                          <p:val>
                                            <p:strVal val="#ppt_h"/>
                                          </p:val>
                                        </p:tav>
                                      </p:tavLst>
                                    </p:anim>
                                    <p:animEffect transition="in" filter="fade">
                                      <p:cBhvr>
                                        <p:cTn id="140" dur="1000"/>
                                        <p:tgtEl>
                                          <p:spTgt spid="36"/>
                                        </p:tgtEl>
                                      </p:cBhvr>
                                    </p:animEffect>
                                  </p:childTnLst>
                                </p:cTn>
                              </p:par>
                              <p:par>
                                <p:cTn id="141" presetID="42" presetClass="path" presetSubtype="0" accel="50000" decel="50000" fill="hold" grpId="2" nodeType="withEffect">
                                  <p:stCondLst>
                                    <p:cond delay="1800"/>
                                  </p:stCondLst>
                                  <p:childTnLst>
                                    <p:animMotion origin="layout" path="M 3.05556E-6 2.46914E-6 L 0.59531 -0.52222 " pathEditMode="relative" rAng="0" ptsTypes="AA">
                                      <p:cBhvr>
                                        <p:cTn id="142" dur="1000" spd="-100000" fill="hold"/>
                                        <p:tgtEl>
                                          <p:spTgt spid="36"/>
                                        </p:tgtEl>
                                        <p:attrNameLst>
                                          <p:attrName>ppt_x</p:attrName>
                                          <p:attrName>ppt_y</p:attrName>
                                        </p:attrNameLst>
                                      </p:cBhvr>
                                      <p:rCtr x="29757" y="-26111"/>
                                    </p:animMotion>
                                  </p:childTnLst>
                                </p:cTn>
                              </p:par>
                              <p:par>
                                <p:cTn id="143" presetID="1" presetClass="entr" presetSubtype="0" fill="hold" nodeType="withEffect">
                                  <p:stCondLst>
                                    <p:cond delay="1800"/>
                                  </p:stCondLst>
                                  <p:childTnLst>
                                    <p:set>
                                      <p:cBhvr>
                                        <p:cTn id="144" dur="1" fill="hold">
                                          <p:stCondLst>
                                            <p:cond delay="0"/>
                                          </p:stCondLst>
                                        </p:cTn>
                                        <p:tgtEl>
                                          <p:spTgt spid="117"/>
                                        </p:tgtEl>
                                        <p:attrNameLst>
                                          <p:attrName>style.visibility</p:attrName>
                                        </p:attrNameLst>
                                      </p:cBhvr>
                                      <p:to>
                                        <p:strVal val="visible"/>
                                      </p:to>
                                    </p:set>
                                  </p:childTnLst>
                                </p:cTn>
                              </p:par>
                              <p:par>
                                <p:cTn id="145" presetID="53" presetClass="entr" presetSubtype="16" fill="hold" nodeType="withEffect">
                                  <p:stCondLst>
                                    <p:cond delay="1800"/>
                                  </p:stCondLst>
                                  <p:childTnLst>
                                    <p:set>
                                      <p:cBhvr>
                                        <p:cTn id="146" dur="1" fill="hold">
                                          <p:stCondLst>
                                            <p:cond delay="0"/>
                                          </p:stCondLst>
                                        </p:cTn>
                                        <p:tgtEl>
                                          <p:spTgt spid="117"/>
                                        </p:tgtEl>
                                        <p:attrNameLst>
                                          <p:attrName>style.visibility</p:attrName>
                                        </p:attrNameLst>
                                      </p:cBhvr>
                                      <p:to>
                                        <p:strVal val="visible"/>
                                      </p:to>
                                    </p:set>
                                    <p:anim calcmode="lin" valueType="num">
                                      <p:cBhvr>
                                        <p:cTn id="147" dur="1000" fill="hold"/>
                                        <p:tgtEl>
                                          <p:spTgt spid="117"/>
                                        </p:tgtEl>
                                        <p:attrNameLst>
                                          <p:attrName>ppt_w</p:attrName>
                                        </p:attrNameLst>
                                      </p:cBhvr>
                                      <p:tavLst>
                                        <p:tav tm="0">
                                          <p:val>
                                            <p:fltVal val="0"/>
                                          </p:val>
                                        </p:tav>
                                        <p:tav tm="100000">
                                          <p:val>
                                            <p:strVal val="#ppt_w"/>
                                          </p:val>
                                        </p:tav>
                                      </p:tavLst>
                                    </p:anim>
                                    <p:anim calcmode="lin" valueType="num">
                                      <p:cBhvr>
                                        <p:cTn id="148" dur="1000" fill="hold"/>
                                        <p:tgtEl>
                                          <p:spTgt spid="117"/>
                                        </p:tgtEl>
                                        <p:attrNameLst>
                                          <p:attrName>ppt_h</p:attrName>
                                        </p:attrNameLst>
                                      </p:cBhvr>
                                      <p:tavLst>
                                        <p:tav tm="0">
                                          <p:val>
                                            <p:fltVal val="0"/>
                                          </p:val>
                                        </p:tav>
                                        <p:tav tm="100000">
                                          <p:val>
                                            <p:strVal val="#ppt_h"/>
                                          </p:val>
                                        </p:tav>
                                      </p:tavLst>
                                    </p:anim>
                                    <p:animEffect transition="in" filter="fade">
                                      <p:cBhvr>
                                        <p:cTn id="149" dur="1000"/>
                                        <p:tgtEl>
                                          <p:spTgt spid="117"/>
                                        </p:tgtEl>
                                      </p:cBhvr>
                                    </p:animEffect>
                                  </p:childTnLst>
                                </p:cTn>
                              </p:par>
                              <p:par>
                                <p:cTn id="150" presetID="42" presetClass="path" presetSubtype="0" accel="50000" decel="50000" fill="hold" nodeType="withEffect">
                                  <p:stCondLst>
                                    <p:cond delay="1800"/>
                                  </p:stCondLst>
                                  <p:childTnLst>
                                    <p:animMotion origin="layout" path="M -8.33333E-7 4.93827E-6 L -0.69375 0.72777 " pathEditMode="relative" rAng="0" ptsTypes="AA">
                                      <p:cBhvr>
                                        <p:cTn id="151" dur="1000" spd="-100000" fill="hold"/>
                                        <p:tgtEl>
                                          <p:spTgt spid="117"/>
                                        </p:tgtEl>
                                        <p:attrNameLst>
                                          <p:attrName>ppt_x</p:attrName>
                                          <p:attrName>ppt_y</p:attrName>
                                        </p:attrNameLst>
                                      </p:cBhvr>
                                      <p:rCtr x="-34688" y="36389"/>
                                    </p:animMotion>
                                  </p:childTnLst>
                                </p:cTn>
                              </p:par>
                            </p:childTnLst>
                          </p:cTn>
                        </p:par>
                        <p:par>
                          <p:cTn id="152" fill="hold">
                            <p:stCondLst>
                              <p:cond delay="3900"/>
                            </p:stCondLst>
                            <p:childTnLst>
                              <p:par>
                                <p:cTn id="153" presetID="12" presetClass="entr" presetSubtype="8" fill="hold" grpId="0" nodeType="afterEffect">
                                  <p:stCondLst>
                                    <p:cond delay="0"/>
                                  </p:stCondLst>
                                  <p:childTnLst>
                                    <p:set>
                                      <p:cBhvr>
                                        <p:cTn id="154" dur="1" fill="hold">
                                          <p:stCondLst>
                                            <p:cond delay="0"/>
                                          </p:stCondLst>
                                        </p:cTn>
                                        <p:tgtEl>
                                          <p:spTgt spid="61"/>
                                        </p:tgtEl>
                                        <p:attrNameLst>
                                          <p:attrName>style.visibility</p:attrName>
                                        </p:attrNameLst>
                                      </p:cBhvr>
                                      <p:to>
                                        <p:strVal val="visible"/>
                                      </p:to>
                                    </p:set>
                                    <p:anim calcmode="lin" valueType="num">
                                      <p:cBhvr additive="base">
                                        <p:cTn id="155" dur="500"/>
                                        <p:tgtEl>
                                          <p:spTgt spid="61"/>
                                        </p:tgtEl>
                                        <p:attrNameLst>
                                          <p:attrName>ppt_x</p:attrName>
                                        </p:attrNameLst>
                                      </p:cBhvr>
                                      <p:tavLst>
                                        <p:tav tm="0">
                                          <p:val>
                                            <p:strVal val="#ppt_x-#ppt_w*1.125000"/>
                                          </p:val>
                                        </p:tav>
                                        <p:tav tm="100000">
                                          <p:val>
                                            <p:strVal val="#ppt_x"/>
                                          </p:val>
                                        </p:tav>
                                      </p:tavLst>
                                    </p:anim>
                                    <p:animEffect transition="in" filter="wipe(right)">
                                      <p:cBhvr>
                                        <p:cTn id="156" dur="500"/>
                                        <p:tgtEl>
                                          <p:spTgt spid="61"/>
                                        </p:tgtEl>
                                      </p:cBhvr>
                                    </p:animEffect>
                                  </p:childTnLst>
                                </p:cTn>
                              </p:par>
                              <p:par>
                                <p:cTn id="157" presetID="12" presetClass="entr" presetSubtype="8" fill="hold" grpId="0" nodeType="withEffect">
                                  <p:stCondLst>
                                    <p:cond delay="0"/>
                                  </p:stCondLst>
                                  <p:childTnLst>
                                    <p:set>
                                      <p:cBhvr>
                                        <p:cTn id="158" dur="1" fill="hold">
                                          <p:stCondLst>
                                            <p:cond delay="0"/>
                                          </p:stCondLst>
                                        </p:cTn>
                                        <p:tgtEl>
                                          <p:spTgt spid="62"/>
                                        </p:tgtEl>
                                        <p:attrNameLst>
                                          <p:attrName>style.visibility</p:attrName>
                                        </p:attrNameLst>
                                      </p:cBhvr>
                                      <p:to>
                                        <p:strVal val="visible"/>
                                      </p:to>
                                    </p:set>
                                    <p:anim calcmode="lin" valueType="num">
                                      <p:cBhvr additive="base">
                                        <p:cTn id="159" dur="500"/>
                                        <p:tgtEl>
                                          <p:spTgt spid="62"/>
                                        </p:tgtEl>
                                        <p:attrNameLst>
                                          <p:attrName>ppt_x</p:attrName>
                                        </p:attrNameLst>
                                      </p:cBhvr>
                                      <p:tavLst>
                                        <p:tav tm="0">
                                          <p:val>
                                            <p:strVal val="#ppt_x-#ppt_w*1.125000"/>
                                          </p:val>
                                        </p:tav>
                                        <p:tav tm="100000">
                                          <p:val>
                                            <p:strVal val="#ppt_x"/>
                                          </p:val>
                                        </p:tav>
                                      </p:tavLst>
                                    </p:anim>
                                    <p:animEffect transition="in" filter="wipe(right)">
                                      <p:cBhvr>
                                        <p:cTn id="160" dur="500"/>
                                        <p:tgtEl>
                                          <p:spTgt spid="62"/>
                                        </p:tgtEl>
                                      </p:cBhvr>
                                    </p:animEffect>
                                  </p:childTnLst>
                                </p:cTn>
                              </p:par>
                              <p:par>
                                <p:cTn id="161" presetID="12" presetClass="entr" presetSubtype="8" fill="hold" grpId="0" nodeType="withEffect">
                                  <p:stCondLst>
                                    <p:cond delay="0"/>
                                  </p:stCondLst>
                                  <p:childTnLst>
                                    <p:set>
                                      <p:cBhvr>
                                        <p:cTn id="162" dur="1" fill="hold">
                                          <p:stCondLst>
                                            <p:cond delay="0"/>
                                          </p:stCondLst>
                                        </p:cTn>
                                        <p:tgtEl>
                                          <p:spTgt spid="63"/>
                                        </p:tgtEl>
                                        <p:attrNameLst>
                                          <p:attrName>style.visibility</p:attrName>
                                        </p:attrNameLst>
                                      </p:cBhvr>
                                      <p:to>
                                        <p:strVal val="visible"/>
                                      </p:to>
                                    </p:set>
                                    <p:anim calcmode="lin" valueType="num">
                                      <p:cBhvr additive="base">
                                        <p:cTn id="163" dur="500"/>
                                        <p:tgtEl>
                                          <p:spTgt spid="63"/>
                                        </p:tgtEl>
                                        <p:attrNameLst>
                                          <p:attrName>ppt_x</p:attrName>
                                        </p:attrNameLst>
                                      </p:cBhvr>
                                      <p:tavLst>
                                        <p:tav tm="0">
                                          <p:val>
                                            <p:strVal val="#ppt_x-#ppt_w*1.125000"/>
                                          </p:val>
                                        </p:tav>
                                        <p:tav tm="100000">
                                          <p:val>
                                            <p:strVal val="#ppt_x"/>
                                          </p:val>
                                        </p:tav>
                                      </p:tavLst>
                                    </p:anim>
                                    <p:animEffect transition="in" filter="wipe(right)">
                                      <p:cBhvr>
                                        <p:cTn id="164" dur="500"/>
                                        <p:tgtEl>
                                          <p:spTgt spid="63"/>
                                        </p:tgtEl>
                                      </p:cBhvr>
                                    </p:animEffect>
                                  </p:childTnLst>
                                </p:cTn>
                              </p:par>
                              <p:par>
                                <p:cTn id="165" presetID="12" presetClass="entr" presetSubtype="2" fill="hold" grpId="0" nodeType="withEffect">
                                  <p:stCondLst>
                                    <p:cond delay="0"/>
                                  </p:stCondLst>
                                  <p:childTnLst>
                                    <p:set>
                                      <p:cBhvr>
                                        <p:cTn id="166" dur="1" fill="hold">
                                          <p:stCondLst>
                                            <p:cond delay="0"/>
                                          </p:stCondLst>
                                        </p:cTn>
                                        <p:tgtEl>
                                          <p:spTgt spid="60"/>
                                        </p:tgtEl>
                                        <p:attrNameLst>
                                          <p:attrName>style.visibility</p:attrName>
                                        </p:attrNameLst>
                                      </p:cBhvr>
                                      <p:to>
                                        <p:strVal val="visible"/>
                                      </p:to>
                                    </p:set>
                                    <p:anim calcmode="lin" valueType="num">
                                      <p:cBhvr additive="base">
                                        <p:cTn id="167" dur="500"/>
                                        <p:tgtEl>
                                          <p:spTgt spid="60"/>
                                        </p:tgtEl>
                                        <p:attrNameLst>
                                          <p:attrName>ppt_x</p:attrName>
                                        </p:attrNameLst>
                                      </p:cBhvr>
                                      <p:tavLst>
                                        <p:tav tm="0">
                                          <p:val>
                                            <p:strVal val="#ppt_x+#ppt_w*1.125000"/>
                                          </p:val>
                                        </p:tav>
                                        <p:tav tm="100000">
                                          <p:val>
                                            <p:strVal val="#ppt_x"/>
                                          </p:val>
                                        </p:tav>
                                      </p:tavLst>
                                    </p:anim>
                                    <p:animEffect transition="in" filter="wipe(left)">
                                      <p:cBhvr>
                                        <p:cTn id="168" dur="500"/>
                                        <p:tgtEl>
                                          <p:spTgt spid="60"/>
                                        </p:tgtEl>
                                      </p:cBhvr>
                                    </p:animEffect>
                                  </p:childTnLst>
                                </p:cTn>
                              </p:par>
                              <p:par>
                                <p:cTn id="169" presetID="12" presetClass="entr" presetSubtype="2" fill="hold" grpId="0" nodeType="withEffect">
                                  <p:stCondLst>
                                    <p:cond delay="0"/>
                                  </p:stCondLst>
                                  <p:childTnLst>
                                    <p:set>
                                      <p:cBhvr>
                                        <p:cTn id="170" dur="1" fill="hold">
                                          <p:stCondLst>
                                            <p:cond delay="0"/>
                                          </p:stCondLst>
                                        </p:cTn>
                                        <p:tgtEl>
                                          <p:spTgt spid="59"/>
                                        </p:tgtEl>
                                        <p:attrNameLst>
                                          <p:attrName>style.visibility</p:attrName>
                                        </p:attrNameLst>
                                      </p:cBhvr>
                                      <p:to>
                                        <p:strVal val="visible"/>
                                      </p:to>
                                    </p:set>
                                    <p:anim calcmode="lin" valueType="num">
                                      <p:cBhvr additive="base">
                                        <p:cTn id="171" dur="500"/>
                                        <p:tgtEl>
                                          <p:spTgt spid="59"/>
                                        </p:tgtEl>
                                        <p:attrNameLst>
                                          <p:attrName>ppt_x</p:attrName>
                                        </p:attrNameLst>
                                      </p:cBhvr>
                                      <p:tavLst>
                                        <p:tav tm="0">
                                          <p:val>
                                            <p:strVal val="#ppt_x+#ppt_w*1.125000"/>
                                          </p:val>
                                        </p:tav>
                                        <p:tav tm="100000">
                                          <p:val>
                                            <p:strVal val="#ppt_x"/>
                                          </p:val>
                                        </p:tav>
                                      </p:tavLst>
                                    </p:anim>
                                    <p:animEffect transition="in" filter="wipe(left)">
                                      <p:cBhvr>
                                        <p:cTn id="172" dur="500"/>
                                        <p:tgtEl>
                                          <p:spTgt spid="59"/>
                                        </p:tgtEl>
                                      </p:cBhvr>
                                    </p:animEffect>
                                  </p:childTnLst>
                                </p:cTn>
                              </p:par>
                              <p:par>
                                <p:cTn id="173" presetID="12" presetClass="entr" presetSubtype="2" fill="hold" grpId="0" nodeType="withEffect">
                                  <p:stCondLst>
                                    <p:cond delay="0"/>
                                  </p:stCondLst>
                                  <p:childTnLst>
                                    <p:set>
                                      <p:cBhvr>
                                        <p:cTn id="174" dur="1" fill="hold">
                                          <p:stCondLst>
                                            <p:cond delay="0"/>
                                          </p:stCondLst>
                                        </p:cTn>
                                        <p:tgtEl>
                                          <p:spTgt spid="58"/>
                                        </p:tgtEl>
                                        <p:attrNameLst>
                                          <p:attrName>style.visibility</p:attrName>
                                        </p:attrNameLst>
                                      </p:cBhvr>
                                      <p:to>
                                        <p:strVal val="visible"/>
                                      </p:to>
                                    </p:set>
                                    <p:anim calcmode="lin" valueType="num">
                                      <p:cBhvr additive="base">
                                        <p:cTn id="175" dur="500"/>
                                        <p:tgtEl>
                                          <p:spTgt spid="58"/>
                                        </p:tgtEl>
                                        <p:attrNameLst>
                                          <p:attrName>ppt_x</p:attrName>
                                        </p:attrNameLst>
                                      </p:cBhvr>
                                      <p:tavLst>
                                        <p:tav tm="0">
                                          <p:val>
                                            <p:strVal val="#ppt_x+#ppt_w*1.125000"/>
                                          </p:val>
                                        </p:tav>
                                        <p:tav tm="100000">
                                          <p:val>
                                            <p:strVal val="#ppt_x"/>
                                          </p:val>
                                        </p:tav>
                                      </p:tavLst>
                                    </p:anim>
                                    <p:animEffect transition="in" filter="wipe(left)">
                                      <p:cBhvr>
                                        <p:cTn id="176" dur="500"/>
                                        <p:tgtEl>
                                          <p:spTgt spid="58"/>
                                        </p:tgtEl>
                                      </p:cBhvr>
                                    </p:animEffect>
                                  </p:childTnLst>
                                </p:cTn>
                              </p:par>
                              <p:par>
                                <p:cTn id="177" presetID="12" presetClass="entr" presetSubtype="4" fill="hold" grpId="0" nodeType="withEffect">
                                  <p:stCondLst>
                                    <p:cond delay="0"/>
                                  </p:stCondLst>
                                  <p:childTnLst>
                                    <p:set>
                                      <p:cBhvr>
                                        <p:cTn id="178" dur="1" fill="hold">
                                          <p:stCondLst>
                                            <p:cond delay="0"/>
                                          </p:stCondLst>
                                        </p:cTn>
                                        <p:tgtEl>
                                          <p:spTgt spid="57"/>
                                        </p:tgtEl>
                                        <p:attrNameLst>
                                          <p:attrName>style.visibility</p:attrName>
                                        </p:attrNameLst>
                                      </p:cBhvr>
                                      <p:to>
                                        <p:strVal val="visible"/>
                                      </p:to>
                                    </p:set>
                                    <p:anim calcmode="lin" valueType="num">
                                      <p:cBhvr additive="base">
                                        <p:cTn id="179" dur="500"/>
                                        <p:tgtEl>
                                          <p:spTgt spid="57"/>
                                        </p:tgtEl>
                                        <p:attrNameLst>
                                          <p:attrName>ppt_y</p:attrName>
                                        </p:attrNameLst>
                                      </p:cBhvr>
                                      <p:tavLst>
                                        <p:tav tm="0">
                                          <p:val>
                                            <p:strVal val="#ppt_y+#ppt_h*1.125000"/>
                                          </p:val>
                                        </p:tav>
                                        <p:tav tm="100000">
                                          <p:val>
                                            <p:strVal val="#ppt_y"/>
                                          </p:val>
                                        </p:tav>
                                      </p:tavLst>
                                    </p:anim>
                                    <p:animEffect transition="in" filter="wipe(up)">
                                      <p:cBhvr>
                                        <p:cTn id="180" dur="500"/>
                                        <p:tgtEl>
                                          <p:spTgt spid="57"/>
                                        </p:tgtEl>
                                      </p:cBhvr>
                                    </p:animEffect>
                                  </p:childTnLst>
                                </p:cTn>
                              </p:par>
                              <p:par>
                                <p:cTn id="181" presetID="12" presetClass="entr" presetSubtype="1" fill="hold" grpId="0" nodeType="withEffect">
                                  <p:stCondLst>
                                    <p:cond delay="0"/>
                                  </p:stCondLst>
                                  <p:childTnLst>
                                    <p:set>
                                      <p:cBhvr>
                                        <p:cTn id="182" dur="1" fill="hold">
                                          <p:stCondLst>
                                            <p:cond delay="0"/>
                                          </p:stCondLst>
                                        </p:cTn>
                                        <p:tgtEl>
                                          <p:spTgt spid="53"/>
                                        </p:tgtEl>
                                        <p:attrNameLst>
                                          <p:attrName>style.visibility</p:attrName>
                                        </p:attrNameLst>
                                      </p:cBhvr>
                                      <p:to>
                                        <p:strVal val="visible"/>
                                      </p:to>
                                    </p:set>
                                    <p:anim calcmode="lin" valueType="num">
                                      <p:cBhvr additive="base">
                                        <p:cTn id="183" dur="500"/>
                                        <p:tgtEl>
                                          <p:spTgt spid="53"/>
                                        </p:tgtEl>
                                        <p:attrNameLst>
                                          <p:attrName>ppt_y</p:attrName>
                                        </p:attrNameLst>
                                      </p:cBhvr>
                                      <p:tavLst>
                                        <p:tav tm="0">
                                          <p:val>
                                            <p:strVal val="#ppt_y-#ppt_h*1.125000"/>
                                          </p:val>
                                        </p:tav>
                                        <p:tav tm="100000">
                                          <p:val>
                                            <p:strVal val="#ppt_y"/>
                                          </p:val>
                                        </p:tav>
                                      </p:tavLst>
                                    </p:anim>
                                    <p:animEffect transition="in" filter="wipe(down)">
                                      <p:cBhvr>
                                        <p:cTn id="184" dur="500"/>
                                        <p:tgtEl>
                                          <p:spTgt spid="53"/>
                                        </p:tgtEl>
                                      </p:cBhvr>
                                    </p:animEffect>
                                  </p:childTnLst>
                                </p:cTn>
                              </p:par>
                              <p:par>
                                <p:cTn id="185" presetID="12" presetClass="entr" presetSubtype="2" fill="hold" grpId="0" nodeType="withEffect">
                                  <p:stCondLst>
                                    <p:cond delay="0"/>
                                  </p:stCondLst>
                                  <p:childTnLst>
                                    <p:set>
                                      <p:cBhvr>
                                        <p:cTn id="186" dur="1" fill="hold">
                                          <p:stCondLst>
                                            <p:cond delay="0"/>
                                          </p:stCondLst>
                                        </p:cTn>
                                        <p:tgtEl>
                                          <p:spTgt spid="52"/>
                                        </p:tgtEl>
                                        <p:attrNameLst>
                                          <p:attrName>style.visibility</p:attrName>
                                        </p:attrNameLst>
                                      </p:cBhvr>
                                      <p:to>
                                        <p:strVal val="visible"/>
                                      </p:to>
                                    </p:set>
                                    <p:anim calcmode="lin" valueType="num">
                                      <p:cBhvr additive="base">
                                        <p:cTn id="187" dur="500"/>
                                        <p:tgtEl>
                                          <p:spTgt spid="52"/>
                                        </p:tgtEl>
                                        <p:attrNameLst>
                                          <p:attrName>ppt_x</p:attrName>
                                        </p:attrNameLst>
                                      </p:cBhvr>
                                      <p:tavLst>
                                        <p:tav tm="0">
                                          <p:val>
                                            <p:strVal val="#ppt_x+#ppt_w*1.125000"/>
                                          </p:val>
                                        </p:tav>
                                        <p:tav tm="100000">
                                          <p:val>
                                            <p:strVal val="#ppt_x"/>
                                          </p:val>
                                        </p:tav>
                                      </p:tavLst>
                                    </p:anim>
                                    <p:animEffect transition="in" filter="wipe(left)">
                                      <p:cBhvr>
                                        <p:cTn id="188" dur="500"/>
                                        <p:tgtEl>
                                          <p:spTgt spid="52"/>
                                        </p:tgtEl>
                                      </p:cBhvr>
                                    </p:animEffect>
                                  </p:childTnLst>
                                </p:cTn>
                              </p:par>
                              <p:par>
                                <p:cTn id="189" presetID="12" presetClass="entr" presetSubtype="8" fill="hold" grpId="0" nodeType="withEffect">
                                  <p:stCondLst>
                                    <p:cond delay="0"/>
                                  </p:stCondLst>
                                  <p:childTnLst>
                                    <p:set>
                                      <p:cBhvr>
                                        <p:cTn id="190" dur="1" fill="hold">
                                          <p:stCondLst>
                                            <p:cond delay="0"/>
                                          </p:stCondLst>
                                        </p:cTn>
                                        <p:tgtEl>
                                          <p:spTgt spid="56"/>
                                        </p:tgtEl>
                                        <p:attrNameLst>
                                          <p:attrName>style.visibility</p:attrName>
                                        </p:attrNameLst>
                                      </p:cBhvr>
                                      <p:to>
                                        <p:strVal val="visible"/>
                                      </p:to>
                                    </p:set>
                                    <p:anim calcmode="lin" valueType="num">
                                      <p:cBhvr additive="base">
                                        <p:cTn id="191" dur="500"/>
                                        <p:tgtEl>
                                          <p:spTgt spid="56"/>
                                        </p:tgtEl>
                                        <p:attrNameLst>
                                          <p:attrName>ppt_x</p:attrName>
                                        </p:attrNameLst>
                                      </p:cBhvr>
                                      <p:tavLst>
                                        <p:tav tm="0">
                                          <p:val>
                                            <p:strVal val="#ppt_x-#ppt_w*1.125000"/>
                                          </p:val>
                                        </p:tav>
                                        <p:tav tm="100000">
                                          <p:val>
                                            <p:strVal val="#ppt_x"/>
                                          </p:val>
                                        </p:tav>
                                      </p:tavLst>
                                    </p:anim>
                                    <p:animEffect transition="in" filter="wipe(right)">
                                      <p:cBhvr>
                                        <p:cTn id="192" dur="500"/>
                                        <p:tgtEl>
                                          <p:spTgt spid="56"/>
                                        </p:tgtEl>
                                      </p:cBhvr>
                                    </p:animEffect>
                                  </p:childTnLst>
                                </p:cTn>
                              </p:par>
                              <p:par>
                                <p:cTn id="193" presetID="12" presetClass="entr" presetSubtype="8" fill="hold" grpId="0" nodeType="withEffect">
                                  <p:stCondLst>
                                    <p:cond delay="0"/>
                                  </p:stCondLst>
                                  <p:childTnLst>
                                    <p:set>
                                      <p:cBhvr>
                                        <p:cTn id="194" dur="1" fill="hold">
                                          <p:stCondLst>
                                            <p:cond delay="0"/>
                                          </p:stCondLst>
                                        </p:cTn>
                                        <p:tgtEl>
                                          <p:spTgt spid="55"/>
                                        </p:tgtEl>
                                        <p:attrNameLst>
                                          <p:attrName>style.visibility</p:attrName>
                                        </p:attrNameLst>
                                      </p:cBhvr>
                                      <p:to>
                                        <p:strVal val="visible"/>
                                      </p:to>
                                    </p:set>
                                    <p:anim calcmode="lin" valueType="num">
                                      <p:cBhvr additive="base">
                                        <p:cTn id="195" dur="500"/>
                                        <p:tgtEl>
                                          <p:spTgt spid="55"/>
                                        </p:tgtEl>
                                        <p:attrNameLst>
                                          <p:attrName>ppt_x</p:attrName>
                                        </p:attrNameLst>
                                      </p:cBhvr>
                                      <p:tavLst>
                                        <p:tav tm="0">
                                          <p:val>
                                            <p:strVal val="#ppt_x-#ppt_w*1.125000"/>
                                          </p:val>
                                        </p:tav>
                                        <p:tav tm="100000">
                                          <p:val>
                                            <p:strVal val="#ppt_x"/>
                                          </p:val>
                                        </p:tav>
                                      </p:tavLst>
                                    </p:anim>
                                    <p:animEffect transition="in" filter="wipe(right)">
                                      <p:cBhvr>
                                        <p:cTn id="196" dur="500"/>
                                        <p:tgtEl>
                                          <p:spTgt spid="55"/>
                                        </p:tgtEl>
                                      </p:cBhvr>
                                    </p:animEffect>
                                  </p:childTnLst>
                                </p:cTn>
                              </p:par>
                              <p:par>
                                <p:cTn id="197" presetID="12" presetClass="entr" presetSubtype="8" fill="hold" grpId="0" nodeType="withEffect">
                                  <p:stCondLst>
                                    <p:cond delay="0"/>
                                  </p:stCondLst>
                                  <p:childTnLst>
                                    <p:set>
                                      <p:cBhvr>
                                        <p:cTn id="198" dur="1" fill="hold">
                                          <p:stCondLst>
                                            <p:cond delay="0"/>
                                          </p:stCondLst>
                                        </p:cTn>
                                        <p:tgtEl>
                                          <p:spTgt spid="54"/>
                                        </p:tgtEl>
                                        <p:attrNameLst>
                                          <p:attrName>style.visibility</p:attrName>
                                        </p:attrNameLst>
                                      </p:cBhvr>
                                      <p:to>
                                        <p:strVal val="visible"/>
                                      </p:to>
                                    </p:set>
                                    <p:anim calcmode="lin" valueType="num">
                                      <p:cBhvr additive="base">
                                        <p:cTn id="199" dur="500"/>
                                        <p:tgtEl>
                                          <p:spTgt spid="54"/>
                                        </p:tgtEl>
                                        <p:attrNameLst>
                                          <p:attrName>ppt_x</p:attrName>
                                        </p:attrNameLst>
                                      </p:cBhvr>
                                      <p:tavLst>
                                        <p:tav tm="0">
                                          <p:val>
                                            <p:strVal val="#ppt_x-#ppt_w*1.125000"/>
                                          </p:val>
                                        </p:tav>
                                        <p:tav tm="100000">
                                          <p:val>
                                            <p:strVal val="#ppt_x"/>
                                          </p:val>
                                        </p:tav>
                                      </p:tavLst>
                                    </p:anim>
                                    <p:animEffect transition="in" filter="wipe(right)">
                                      <p:cBhvr>
                                        <p:cTn id="200" dur="500"/>
                                        <p:tgtEl>
                                          <p:spTgt spid="54"/>
                                        </p:tgtEl>
                                      </p:cBhvr>
                                    </p:animEffect>
                                  </p:childTnLst>
                                </p:cTn>
                              </p:par>
                              <p:par>
                                <p:cTn id="201" presetID="12" presetClass="entr" presetSubtype="2" fill="hold" grpId="0" nodeType="withEffect">
                                  <p:stCondLst>
                                    <p:cond delay="0"/>
                                  </p:stCondLst>
                                  <p:childTnLst>
                                    <p:set>
                                      <p:cBhvr>
                                        <p:cTn id="202" dur="1" fill="hold">
                                          <p:stCondLst>
                                            <p:cond delay="0"/>
                                          </p:stCondLst>
                                        </p:cTn>
                                        <p:tgtEl>
                                          <p:spTgt spid="51"/>
                                        </p:tgtEl>
                                        <p:attrNameLst>
                                          <p:attrName>style.visibility</p:attrName>
                                        </p:attrNameLst>
                                      </p:cBhvr>
                                      <p:to>
                                        <p:strVal val="visible"/>
                                      </p:to>
                                    </p:set>
                                    <p:anim calcmode="lin" valueType="num">
                                      <p:cBhvr additive="base">
                                        <p:cTn id="203" dur="500"/>
                                        <p:tgtEl>
                                          <p:spTgt spid="51"/>
                                        </p:tgtEl>
                                        <p:attrNameLst>
                                          <p:attrName>ppt_x</p:attrName>
                                        </p:attrNameLst>
                                      </p:cBhvr>
                                      <p:tavLst>
                                        <p:tav tm="0">
                                          <p:val>
                                            <p:strVal val="#ppt_x+#ppt_w*1.125000"/>
                                          </p:val>
                                        </p:tav>
                                        <p:tav tm="100000">
                                          <p:val>
                                            <p:strVal val="#ppt_x"/>
                                          </p:val>
                                        </p:tav>
                                      </p:tavLst>
                                    </p:anim>
                                    <p:animEffect transition="in" filter="wipe(left)">
                                      <p:cBhvr>
                                        <p:cTn id="204" dur="500"/>
                                        <p:tgtEl>
                                          <p:spTgt spid="51"/>
                                        </p:tgtEl>
                                      </p:cBhvr>
                                    </p:animEffect>
                                  </p:childTnLst>
                                </p:cTn>
                              </p:par>
                              <p:par>
                                <p:cTn id="205" presetID="12" presetClass="entr" presetSubtype="2"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 calcmode="lin" valueType="num">
                                      <p:cBhvr additive="base">
                                        <p:cTn id="207" dur="500"/>
                                        <p:tgtEl>
                                          <p:spTgt spid="50"/>
                                        </p:tgtEl>
                                        <p:attrNameLst>
                                          <p:attrName>ppt_x</p:attrName>
                                        </p:attrNameLst>
                                      </p:cBhvr>
                                      <p:tavLst>
                                        <p:tav tm="0">
                                          <p:val>
                                            <p:strVal val="#ppt_x+#ppt_w*1.125000"/>
                                          </p:val>
                                        </p:tav>
                                        <p:tav tm="100000">
                                          <p:val>
                                            <p:strVal val="#ppt_x"/>
                                          </p:val>
                                        </p:tav>
                                      </p:tavLst>
                                    </p:anim>
                                    <p:animEffect transition="in" filter="wipe(left)">
                                      <p:cBhvr>
                                        <p:cTn id="208" dur="500"/>
                                        <p:tgtEl>
                                          <p:spTgt spid="50"/>
                                        </p:tgtEl>
                                      </p:cBhvr>
                                    </p:animEffect>
                                  </p:childTnLst>
                                </p:cTn>
                              </p:par>
                            </p:childTnLst>
                          </p:cTn>
                        </p:par>
                        <p:par>
                          <p:cTn id="209" fill="hold">
                            <p:stCondLst>
                              <p:cond delay="4400"/>
                            </p:stCondLst>
                            <p:childTnLst>
                              <p:par>
                                <p:cTn id="210" presetID="18" presetClass="entr" presetSubtype="12" fill="hold" grpId="0" nodeType="afterEffect">
                                  <p:stCondLst>
                                    <p:cond delay="0"/>
                                  </p:stCondLst>
                                  <p:childTnLst>
                                    <p:set>
                                      <p:cBhvr>
                                        <p:cTn id="211" dur="1" fill="hold">
                                          <p:stCondLst>
                                            <p:cond delay="0"/>
                                          </p:stCondLst>
                                        </p:cTn>
                                        <p:tgtEl>
                                          <p:spTgt spid="135"/>
                                        </p:tgtEl>
                                        <p:attrNameLst>
                                          <p:attrName>style.visibility</p:attrName>
                                        </p:attrNameLst>
                                      </p:cBhvr>
                                      <p:to>
                                        <p:strVal val="visible"/>
                                      </p:to>
                                    </p:set>
                                    <p:animEffect transition="in" filter="strips(downLeft)">
                                      <p:cBhvr>
                                        <p:cTn id="212" dur="500"/>
                                        <p:tgtEl>
                                          <p:spTgt spid="135"/>
                                        </p:tgtEl>
                                      </p:cBhvr>
                                    </p:animEffect>
                                  </p:childTnLst>
                                </p:cTn>
                              </p:par>
                            </p:childTnLst>
                          </p:cTn>
                        </p:par>
                        <p:par>
                          <p:cTn id="213" fill="hold">
                            <p:stCondLst>
                              <p:cond delay="4900"/>
                            </p:stCondLst>
                            <p:childTnLst>
                              <p:par>
                                <p:cTn id="214" presetID="10" presetClass="entr" presetSubtype="0" fill="hold" grpId="0" nodeType="afterEffect">
                                  <p:stCondLst>
                                    <p:cond delay="0"/>
                                  </p:stCondLst>
                                  <p:childTnLst>
                                    <p:set>
                                      <p:cBhvr>
                                        <p:cTn id="215" dur="1" fill="hold">
                                          <p:stCondLst>
                                            <p:cond delay="0"/>
                                          </p:stCondLst>
                                        </p:cTn>
                                        <p:tgtEl>
                                          <p:spTgt spid="136"/>
                                        </p:tgtEl>
                                        <p:attrNameLst>
                                          <p:attrName>style.visibility</p:attrName>
                                        </p:attrNameLst>
                                      </p:cBhvr>
                                      <p:to>
                                        <p:strVal val="visible"/>
                                      </p:to>
                                    </p:set>
                                    <p:animEffect transition="in" filter="fade">
                                      <p:cBhvr>
                                        <p:cTn id="216" dur="2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135" grpId="0"/>
      <p:bldP spid="36" grpId="0" animBg="1"/>
      <p:bldP spid="36" grpId="1" animBg="1"/>
      <p:bldP spid="36" grpId="2" animBg="1"/>
      <p:bldP spid="39" grpId="0" animBg="1"/>
      <p:bldP spid="39" grpId="1" animBg="1"/>
      <p:bldP spid="39" grpId="2" animBg="1"/>
      <p:bldP spid="40" grpId="0" animBg="1"/>
      <p:bldP spid="40" grpId="1" animBg="1"/>
      <p:bldP spid="40" grpId="2" animBg="1"/>
      <p:bldP spid="43" grpId="0" animBg="1"/>
      <p:bldP spid="43" grpId="1" animBg="1"/>
      <p:bldP spid="43" grpId="2" animBg="1"/>
      <p:bldP spid="44" grpId="0" animBg="1"/>
      <p:bldP spid="44" grpId="1" animBg="1"/>
      <p:bldP spid="44" grpId="2" animBg="1"/>
      <p:bldP spid="47" grpId="0" animBg="1"/>
      <p:bldP spid="47" grpId="1" animBg="1"/>
      <p:bldP spid="47" grpId="2" animBg="1"/>
      <p:bldP spid="48" grpId="0" animBg="1"/>
      <p:bldP spid="48" grpId="1" animBg="1"/>
      <p:bldP spid="48" grpId="2" animBg="1"/>
      <p:bldP spid="1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课题现状</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2041200"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PRESENT SITUATION</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055100" y="976391"/>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5" name="TextBox 64"/>
          <p:cNvSpPr txBox="1"/>
          <p:nvPr/>
        </p:nvSpPr>
        <p:spPr>
          <a:xfrm>
            <a:off x="2987681" y="1833259"/>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6" name="TextBox 65"/>
          <p:cNvSpPr txBox="1"/>
          <p:nvPr/>
        </p:nvSpPr>
        <p:spPr>
          <a:xfrm>
            <a:off x="3839737" y="2733874"/>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7" name="TextBox 66"/>
          <p:cNvSpPr txBox="1"/>
          <p:nvPr/>
        </p:nvSpPr>
        <p:spPr>
          <a:xfrm>
            <a:off x="4579966" y="3737055"/>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8" name="TextBox 67"/>
          <p:cNvSpPr txBox="1"/>
          <p:nvPr/>
        </p:nvSpPr>
        <p:spPr>
          <a:xfrm>
            <a:off x="3180085" y="1623423"/>
            <a:ext cx="3057247" cy="307777"/>
          </a:xfrm>
          <a:prstGeom prst="rect">
            <a:avLst/>
          </a:prstGeom>
          <a:noFill/>
        </p:spPr>
        <p:txBody>
          <a:bodyPr wrap="none" rtlCol="0">
            <a:spAutoFit/>
          </a:bodyPr>
          <a:lstStyle/>
          <a:p>
            <a:r>
              <a:rPr lang="zh-CN" altLang="en-US" sz="14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400" dirty="0" smtClean="0">
              <a:latin typeface="方正兰亭细黑_GBK_M" pitchFamily="2" charset="2"/>
              <a:ea typeface="方正兰亭细黑_GBK_M" pitchFamily="2" charset="2"/>
              <a:cs typeface="方正兰亭细黑_GBK_M" pitchFamily="2" charset="2"/>
            </a:endParaRPr>
          </a:p>
        </p:txBody>
      </p:sp>
      <p:sp>
        <p:nvSpPr>
          <p:cNvPr id="69" name="TextBox 68"/>
          <p:cNvSpPr txBox="1"/>
          <p:nvPr/>
        </p:nvSpPr>
        <p:spPr>
          <a:xfrm>
            <a:off x="4977339" y="3382395"/>
            <a:ext cx="3057247" cy="307777"/>
          </a:xfrm>
          <a:prstGeom prst="rect">
            <a:avLst/>
          </a:prstGeom>
          <a:noFill/>
        </p:spPr>
        <p:txBody>
          <a:bodyPr wrap="none" rtlCol="0">
            <a:spAutoFit/>
          </a:bodyPr>
          <a:lstStyle/>
          <a:p>
            <a:r>
              <a:rPr lang="zh-CN" altLang="en-US" sz="14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400" dirty="0" smtClean="0">
              <a:latin typeface="方正兰亭细黑_GBK_M" pitchFamily="2" charset="2"/>
              <a:ea typeface="方正兰亭细黑_GBK_M" pitchFamily="2" charset="2"/>
              <a:cs typeface="方正兰亭细黑_GBK_M" pitchFamily="2" charset="2"/>
            </a:endParaRPr>
          </a:p>
        </p:txBody>
      </p:sp>
      <p:sp>
        <p:nvSpPr>
          <p:cNvPr id="70" name="TextBox 69"/>
          <p:cNvSpPr txBox="1"/>
          <p:nvPr/>
        </p:nvSpPr>
        <p:spPr>
          <a:xfrm>
            <a:off x="5723198" y="4389763"/>
            <a:ext cx="3057247" cy="307777"/>
          </a:xfrm>
          <a:prstGeom prst="rect">
            <a:avLst/>
          </a:prstGeom>
          <a:noFill/>
        </p:spPr>
        <p:txBody>
          <a:bodyPr wrap="none" rtlCol="0">
            <a:spAutoFit/>
          </a:bodyPr>
          <a:lstStyle/>
          <a:p>
            <a:r>
              <a:rPr lang="zh-CN" altLang="en-US" sz="14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400" dirty="0" smtClean="0">
              <a:latin typeface="方正兰亭细黑_GBK_M" pitchFamily="2" charset="2"/>
              <a:ea typeface="方正兰亭细黑_GBK_M" pitchFamily="2" charset="2"/>
              <a:cs typeface="方正兰亭细黑_GBK_M" pitchFamily="2" charset="2"/>
            </a:endParaRPr>
          </a:p>
        </p:txBody>
      </p:sp>
      <p:sp>
        <p:nvSpPr>
          <p:cNvPr id="71" name="TextBox 70"/>
          <p:cNvSpPr txBox="1"/>
          <p:nvPr/>
        </p:nvSpPr>
        <p:spPr>
          <a:xfrm>
            <a:off x="4116191" y="2486105"/>
            <a:ext cx="3057247" cy="307777"/>
          </a:xfrm>
          <a:prstGeom prst="rect">
            <a:avLst/>
          </a:prstGeom>
          <a:noFill/>
        </p:spPr>
        <p:txBody>
          <a:bodyPr wrap="none" rtlCol="0">
            <a:spAutoFit/>
          </a:bodyPr>
          <a:lstStyle/>
          <a:p>
            <a:r>
              <a:rPr lang="zh-CN" altLang="en-US" sz="14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400" dirty="0" smtClean="0">
              <a:latin typeface="方正兰亭细黑_GBK_M" pitchFamily="2" charset="2"/>
              <a:ea typeface="方正兰亭细黑_GBK_M" pitchFamily="2" charset="2"/>
              <a:cs typeface="方正兰亭细黑_GBK_M" pitchFamily="2" charset="2"/>
            </a:endParaRPr>
          </a:p>
        </p:txBody>
      </p:sp>
      <p:sp>
        <p:nvSpPr>
          <p:cNvPr id="72" name="椭圆 71"/>
          <p:cNvSpPr/>
          <p:nvPr/>
        </p:nvSpPr>
        <p:spPr>
          <a:xfrm>
            <a:off x="815199" y="1048961"/>
            <a:ext cx="936015" cy="936015"/>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728354" y="1952437"/>
            <a:ext cx="922146" cy="92214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椭圆 75"/>
          <p:cNvSpPr/>
          <p:nvPr/>
        </p:nvSpPr>
        <p:spPr>
          <a:xfrm>
            <a:off x="2607513" y="2842044"/>
            <a:ext cx="936015" cy="936015"/>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32098" y="3745521"/>
            <a:ext cx="922146" cy="922146"/>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2407135445"/>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grpId="0" nodeType="afterEffect" p14:presetBounceEnd="66667">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66667">
                                          <p:cBhvr additive="base">
                                            <p:cTn id="28" dur="500" fill="hold"/>
                                            <p:tgtEl>
                                              <p:spTgt spid="72"/>
                                            </p:tgtEl>
                                            <p:attrNameLst>
                                              <p:attrName>ppt_x</p:attrName>
                                            </p:attrNameLst>
                                          </p:cBhvr>
                                          <p:tavLst>
                                            <p:tav tm="0">
                                              <p:val>
                                                <p:strVal val="#ppt_x"/>
                                              </p:val>
                                            </p:tav>
                                            <p:tav tm="100000">
                                              <p:val>
                                                <p:strVal val="#ppt_x"/>
                                              </p:val>
                                            </p:tav>
                                          </p:tavLst>
                                        </p:anim>
                                        <p:anim calcmode="lin" valueType="num" p14:bounceEnd="66667">
                                          <p:cBhvr additive="base">
                                            <p:cTn id="29" dur="500" fill="hold"/>
                                            <p:tgtEl>
                                              <p:spTgt spid="72"/>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12" presetClass="entr" presetSubtype="8" fill="hold" grpId="0" nodeType="after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p:tgtEl>
                                              <p:spTgt spid="64"/>
                                            </p:tgtEl>
                                            <p:attrNameLst>
                                              <p:attrName>ppt_x</p:attrName>
                                            </p:attrNameLst>
                                          </p:cBhvr>
                                          <p:tavLst>
                                            <p:tav tm="0">
                                              <p:val>
                                                <p:strVal val="#ppt_x-#ppt_w*1.125000"/>
                                              </p:val>
                                            </p:tav>
                                            <p:tav tm="100000">
                                              <p:val>
                                                <p:strVal val="#ppt_x"/>
                                              </p:val>
                                            </p:tav>
                                          </p:tavLst>
                                        </p:anim>
                                        <p:animEffect transition="in" filter="wipe(right)">
                                          <p:cBhvr>
                                            <p:cTn id="34" dur="500"/>
                                            <p:tgtEl>
                                              <p:spTgt spid="64"/>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p:tgtEl>
                                              <p:spTgt spid="68"/>
                                            </p:tgtEl>
                                            <p:attrNameLst>
                                              <p:attrName>ppt_x</p:attrName>
                                            </p:attrNameLst>
                                          </p:cBhvr>
                                          <p:tavLst>
                                            <p:tav tm="0">
                                              <p:val>
                                                <p:strVal val="#ppt_x-#ppt_w*1.125000"/>
                                              </p:val>
                                            </p:tav>
                                            <p:tav tm="100000">
                                              <p:val>
                                                <p:strVal val="#ppt_x"/>
                                              </p:val>
                                            </p:tav>
                                          </p:tavLst>
                                        </p:anim>
                                        <p:animEffect transition="in" filter="wipe(right)">
                                          <p:cBhvr>
                                            <p:cTn id="38" dur="500"/>
                                            <p:tgtEl>
                                              <p:spTgt spid="68"/>
                                            </p:tgtEl>
                                          </p:cBhvr>
                                        </p:animEffect>
                                      </p:childTnLst>
                                    </p:cTn>
                                  </p:par>
                                </p:childTnLst>
                              </p:cTn>
                            </p:par>
                            <p:par>
                              <p:cTn id="39" fill="hold">
                                <p:stCondLst>
                                  <p:cond delay="2100"/>
                                </p:stCondLst>
                                <p:childTnLst>
                                  <p:par>
                                    <p:cTn id="40" presetID="2" presetClass="entr" presetSubtype="1" fill="hold" nodeType="afterEffect" p14:presetBounceEnd="66667">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14:bounceEnd="66667">
                                          <p:cBhvr additive="base">
                                            <p:cTn id="42" dur="500" fill="hold"/>
                                            <p:tgtEl>
                                              <p:spTgt spid="73"/>
                                            </p:tgtEl>
                                            <p:attrNameLst>
                                              <p:attrName>ppt_x</p:attrName>
                                            </p:attrNameLst>
                                          </p:cBhvr>
                                          <p:tavLst>
                                            <p:tav tm="0">
                                              <p:val>
                                                <p:strVal val="#ppt_x"/>
                                              </p:val>
                                            </p:tav>
                                            <p:tav tm="100000">
                                              <p:val>
                                                <p:strVal val="#ppt_x"/>
                                              </p:val>
                                            </p:tav>
                                          </p:tavLst>
                                        </p:anim>
                                        <p:anim calcmode="lin" valueType="num" p14:bounceEnd="66667">
                                          <p:cBhvr additive="base">
                                            <p:cTn id="43" dur="500" fill="hold"/>
                                            <p:tgtEl>
                                              <p:spTgt spid="73"/>
                                            </p:tgtEl>
                                            <p:attrNameLst>
                                              <p:attrName>ppt_y</p:attrName>
                                            </p:attrNameLst>
                                          </p:cBhvr>
                                          <p:tavLst>
                                            <p:tav tm="0">
                                              <p:val>
                                                <p:strVal val="0-#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p:tgtEl>
                                              <p:spTgt spid="65"/>
                                            </p:tgtEl>
                                            <p:attrNameLst>
                                              <p:attrName>ppt_x</p:attrName>
                                            </p:attrNameLst>
                                          </p:cBhvr>
                                          <p:tavLst>
                                            <p:tav tm="0">
                                              <p:val>
                                                <p:strVal val="#ppt_x-#ppt_w*1.125000"/>
                                              </p:val>
                                            </p:tav>
                                            <p:tav tm="100000">
                                              <p:val>
                                                <p:strVal val="#ppt_x"/>
                                              </p:val>
                                            </p:tav>
                                          </p:tavLst>
                                        </p:anim>
                                        <p:animEffect transition="in" filter="wipe(right)">
                                          <p:cBhvr>
                                            <p:cTn id="48" dur="500"/>
                                            <p:tgtEl>
                                              <p:spTgt spid="65"/>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p:tgtEl>
                                              <p:spTgt spid="71"/>
                                            </p:tgtEl>
                                            <p:attrNameLst>
                                              <p:attrName>ppt_x</p:attrName>
                                            </p:attrNameLst>
                                          </p:cBhvr>
                                          <p:tavLst>
                                            <p:tav tm="0">
                                              <p:val>
                                                <p:strVal val="#ppt_x-#ppt_w*1.125000"/>
                                              </p:val>
                                            </p:tav>
                                            <p:tav tm="100000">
                                              <p:val>
                                                <p:strVal val="#ppt_x"/>
                                              </p:val>
                                            </p:tav>
                                          </p:tavLst>
                                        </p:anim>
                                        <p:animEffect transition="in" filter="wipe(right)">
                                          <p:cBhvr>
                                            <p:cTn id="52" dur="500"/>
                                            <p:tgtEl>
                                              <p:spTgt spid="71"/>
                                            </p:tgtEl>
                                          </p:cBhvr>
                                        </p:animEffect>
                                      </p:childTnLst>
                                    </p:cTn>
                                  </p:par>
                                </p:childTnLst>
                              </p:cTn>
                            </p:par>
                            <p:par>
                              <p:cTn id="53" fill="hold">
                                <p:stCondLst>
                                  <p:cond delay="3100"/>
                                </p:stCondLst>
                                <p:childTnLst>
                                  <p:par>
                                    <p:cTn id="54" presetID="2" presetClass="entr" presetSubtype="4" fill="hold" grpId="0" nodeType="afterEffect" p14:presetBounceEnd="66667">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14:bounceEnd="66667">
                                          <p:cBhvr additive="base">
                                            <p:cTn id="56" dur="500" fill="hold"/>
                                            <p:tgtEl>
                                              <p:spTgt spid="76"/>
                                            </p:tgtEl>
                                            <p:attrNameLst>
                                              <p:attrName>ppt_x</p:attrName>
                                            </p:attrNameLst>
                                          </p:cBhvr>
                                          <p:tavLst>
                                            <p:tav tm="0">
                                              <p:val>
                                                <p:strVal val="#ppt_x"/>
                                              </p:val>
                                            </p:tav>
                                            <p:tav tm="100000">
                                              <p:val>
                                                <p:strVal val="#ppt_x"/>
                                              </p:val>
                                            </p:tav>
                                          </p:tavLst>
                                        </p:anim>
                                        <p:anim calcmode="lin" valueType="num" p14:bounceEnd="66667">
                                          <p:cBhvr additive="base">
                                            <p:cTn id="57" dur="500" fill="hold"/>
                                            <p:tgtEl>
                                              <p:spTgt spid="76"/>
                                            </p:tgtEl>
                                            <p:attrNameLst>
                                              <p:attrName>ppt_y</p:attrName>
                                            </p:attrNameLst>
                                          </p:cBhvr>
                                          <p:tavLst>
                                            <p:tav tm="0">
                                              <p:val>
                                                <p:strVal val="1+#ppt_h/2"/>
                                              </p:val>
                                            </p:tav>
                                            <p:tav tm="100000">
                                              <p:val>
                                                <p:strVal val="#ppt_y"/>
                                              </p:val>
                                            </p:tav>
                                          </p:tavLst>
                                        </p:anim>
                                      </p:childTnLst>
                                    </p:cTn>
                                  </p:par>
                                </p:childTnLst>
                              </p:cTn>
                            </p:par>
                            <p:par>
                              <p:cTn id="58" fill="hold">
                                <p:stCondLst>
                                  <p:cond delay="3600"/>
                                </p:stCondLst>
                                <p:childTnLst>
                                  <p:par>
                                    <p:cTn id="59" presetID="12" presetClass="entr" presetSubtype="8"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p:tgtEl>
                                              <p:spTgt spid="66"/>
                                            </p:tgtEl>
                                            <p:attrNameLst>
                                              <p:attrName>ppt_x</p:attrName>
                                            </p:attrNameLst>
                                          </p:cBhvr>
                                          <p:tavLst>
                                            <p:tav tm="0">
                                              <p:val>
                                                <p:strVal val="#ppt_x-#ppt_w*1.125000"/>
                                              </p:val>
                                            </p:tav>
                                            <p:tav tm="100000">
                                              <p:val>
                                                <p:strVal val="#ppt_x"/>
                                              </p:val>
                                            </p:tav>
                                          </p:tavLst>
                                        </p:anim>
                                        <p:animEffect transition="in" filter="wipe(right)">
                                          <p:cBhvr>
                                            <p:cTn id="62" dur="500"/>
                                            <p:tgtEl>
                                              <p:spTgt spid="66"/>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additive="base">
                                            <p:cTn id="65" dur="500"/>
                                            <p:tgtEl>
                                              <p:spTgt spid="69"/>
                                            </p:tgtEl>
                                            <p:attrNameLst>
                                              <p:attrName>ppt_x</p:attrName>
                                            </p:attrNameLst>
                                          </p:cBhvr>
                                          <p:tavLst>
                                            <p:tav tm="0">
                                              <p:val>
                                                <p:strVal val="#ppt_x-#ppt_w*1.125000"/>
                                              </p:val>
                                            </p:tav>
                                            <p:tav tm="100000">
                                              <p:val>
                                                <p:strVal val="#ppt_x"/>
                                              </p:val>
                                            </p:tav>
                                          </p:tavLst>
                                        </p:anim>
                                        <p:animEffect transition="in" filter="wipe(right)">
                                          <p:cBhvr>
                                            <p:cTn id="66" dur="500"/>
                                            <p:tgtEl>
                                              <p:spTgt spid="69"/>
                                            </p:tgtEl>
                                          </p:cBhvr>
                                        </p:animEffect>
                                      </p:childTnLst>
                                    </p:cTn>
                                  </p:par>
                                </p:childTnLst>
                              </p:cTn>
                            </p:par>
                            <p:par>
                              <p:cTn id="67" fill="hold">
                                <p:stCondLst>
                                  <p:cond delay="4100"/>
                                </p:stCondLst>
                                <p:childTnLst>
                                  <p:par>
                                    <p:cTn id="68" presetID="2" presetClass="entr" presetSubtype="1" fill="hold" nodeType="afterEffect" p14:presetBounceEnd="66667">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14:bounceEnd="66667">
                                          <p:cBhvr additive="base">
                                            <p:cTn id="70" dur="500" fill="hold"/>
                                            <p:tgtEl>
                                              <p:spTgt spid="77"/>
                                            </p:tgtEl>
                                            <p:attrNameLst>
                                              <p:attrName>ppt_x</p:attrName>
                                            </p:attrNameLst>
                                          </p:cBhvr>
                                          <p:tavLst>
                                            <p:tav tm="0">
                                              <p:val>
                                                <p:strVal val="#ppt_x"/>
                                              </p:val>
                                            </p:tav>
                                            <p:tav tm="100000">
                                              <p:val>
                                                <p:strVal val="#ppt_x"/>
                                              </p:val>
                                            </p:tav>
                                          </p:tavLst>
                                        </p:anim>
                                        <p:anim calcmode="lin" valueType="num" p14:bounceEnd="66667">
                                          <p:cBhvr additive="base">
                                            <p:cTn id="71" dur="500" fill="hold"/>
                                            <p:tgtEl>
                                              <p:spTgt spid="77"/>
                                            </p:tgtEl>
                                            <p:attrNameLst>
                                              <p:attrName>ppt_y</p:attrName>
                                            </p:attrNameLst>
                                          </p:cBhvr>
                                          <p:tavLst>
                                            <p:tav tm="0">
                                              <p:val>
                                                <p:strVal val="0-#ppt_h/2"/>
                                              </p:val>
                                            </p:tav>
                                            <p:tav tm="100000">
                                              <p:val>
                                                <p:strVal val="#ppt_y"/>
                                              </p:val>
                                            </p:tav>
                                          </p:tavLst>
                                        </p:anim>
                                      </p:childTnLst>
                                    </p:cTn>
                                  </p:par>
                                </p:childTnLst>
                              </p:cTn>
                            </p:par>
                            <p:par>
                              <p:cTn id="72" fill="hold">
                                <p:stCondLst>
                                  <p:cond delay="4600"/>
                                </p:stCondLst>
                                <p:childTnLst>
                                  <p:par>
                                    <p:cTn id="73" presetID="12" presetClass="entr" presetSubtype="8"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p:tgtEl>
                                              <p:spTgt spid="67"/>
                                            </p:tgtEl>
                                            <p:attrNameLst>
                                              <p:attrName>ppt_x</p:attrName>
                                            </p:attrNameLst>
                                          </p:cBhvr>
                                          <p:tavLst>
                                            <p:tav tm="0">
                                              <p:val>
                                                <p:strVal val="#ppt_x-#ppt_w*1.125000"/>
                                              </p:val>
                                            </p:tav>
                                            <p:tav tm="100000">
                                              <p:val>
                                                <p:strVal val="#ppt_x"/>
                                              </p:val>
                                            </p:tav>
                                          </p:tavLst>
                                        </p:anim>
                                        <p:animEffect transition="in" filter="wipe(right)">
                                          <p:cBhvr>
                                            <p:cTn id="76" dur="500"/>
                                            <p:tgtEl>
                                              <p:spTgt spid="67"/>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p:tgtEl>
                                              <p:spTgt spid="70"/>
                                            </p:tgtEl>
                                            <p:attrNameLst>
                                              <p:attrName>ppt_x</p:attrName>
                                            </p:attrNameLst>
                                          </p:cBhvr>
                                          <p:tavLst>
                                            <p:tav tm="0">
                                              <p:val>
                                                <p:strVal val="#ppt_x-#ppt_w*1.125000"/>
                                              </p:val>
                                            </p:tav>
                                            <p:tav tm="100000">
                                              <p:val>
                                                <p:strVal val="#ppt_x"/>
                                              </p:val>
                                            </p:tav>
                                          </p:tavLst>
                                        </p:anim>
                                        <p:animEffect transition="in" filter="wipe(right)">
                                          <p:cBhvr>
                                            <p:cTn id="80" dur="500"/>
                                            <p:tgtEl>
                                              <p:spTgt spid="70"/>
                                            </p:tgtEl>
                                          </p:cBhvr>
                                        </p:animEffect>
                                      </p:childTnLst>
                                    </p:cTn>
                                  </p:par>
                                </p:childTnLst>
                              </p:cTn>
                            </p:par>
                            <p:par>
                              <p:cTn id="81" fill="hold">
                                <p:stCondLst>
                                  <p:cond delay="5100"/>
                                </p:stCondLst>
                                <p:childTnLst>
                                  <p:par>
                                    <p:cTn id="82" presetID="10" presetClass="entr" presetSubtype="0" fill="hold" grpId="0" nodeType="after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4" grpId="0"/>
          <p:bldP spid="65" grpId="0"/>
          <p:bldP spid="66" grpId="0"/>
          <p:bldP spid="67" grpId="0"/>
          <p:bldP spid="68" grpId="0"/>
          <p:bldP spid="69" grpId="0"/>
          <p:bldP spid="70" grpId="0"/>
          <p:bldP spid="71" grpId="0"/>
          <p:bldP spid="72" grpId="0" animBg="1"/>
          <p:bldP spid="76" grpId="0" animBg="1"/>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grpId="0"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500" fill="hold"/>
                                            <p:tgtEl>
                                              <p:spTgt spid="72"/>
                                            </p:tgtEl>
                                            <p:attrNameLst>
                                              <p:attrName>ppt_x</p:attrName>
                                            </p:attrNameLst>
                                          </p:cBhvr>
                                          <p:tavLst>
                                            <p:tav tm="0">
                                              <p:val>
                                                <p:strVal val="#ppt_x"/>
                                              </p:val>
                                            </p:tav>
                                            <p:tav tm="100000">
                                              <p:val>
                                                <p:strVal val="#ppt_x"/>
                                              </p:val>
                                            </p:tav>
                                          </p:tavLst>
                                        </p:anim>
                                        <p:anim calcmode="lin" valueType="num">
                                          <p:cBhvr additive="base">
                                            <p:cTn id="29" dur="500" fill="hold"/>
                                            <p:tgtEl>
                                              <p:spTgt spid="72"/>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12" presetClass="entr" presetSubtype="8" fill="hold" grpId="0" nodeType="after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p:tgtEl>
                                              <p:spTgt spid="64"/>
                                            </p:tgtEl>
                                            <p:attrNameLst>
                                              <p:attrName>ppt_x</p:attrName>
                                            </p:attrNameLst>
                                          </p:cBhvr>
                                          <p:tavLst>
                                            <p:tav tm="0">
                                              <p:val>
                                                <p:strVal val="#ppt_x-#ppt_w*1.125000"/>
                                              </p:val>
                                            </p:tav>
                                            <p:tav tm="100000">
                                              <p:val>
                                                <p:strVal val="#ppt_x"/>
                                              </p:val>
                                            </p:tav>
                                          </p:tavLst>
                                        </p:anim>
                                        <p:animEffect transition="in" filter="wipe(right)">
                                          <p:cBhvr>
                                            <p:cTn id="34" dur="500"/>
                                            <p:tgtEl>
                                              <p:spTgt spid="64"/>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p:tgtEl>
                                              <p:spTgt spid="68"/>
                                            </p:tgtEl>
                                            <p:attrNameLst>
                                              <p:attrName>ppt_x</p:attrName>
                                            </p:attrNameLst>
                                          </p:cBhvr>
                                          <p:tavLst>
                                            <p:tav tm="0">
                                              <p:val>
                                                <p:strVal val="#ppt_x-#ppt_w*1.125000"/>
                                              </p:val>
                                            </p:tav>
                                            <p:tav tm="100000">
                                              <p:val>
                                                <p:strVal val="#ppt_x"/>
                                              </p:val>
                                            </p:tav>
                                          </p:tavLst>
                                        </p:anim>
                                        <p:animEffect transition="in" filter="wipe(right)">
                                          <p:cBhvr>
                                            <p:cTn id="38" dur="500"/>
                                            <p:tgtEl>
                                              <p:spTgt spid="68"/>
                                            </p:tgtEl>
                                          </p:cBhvr>
                                        </p:animEffect>
                                      </p:childTnLst>
                                    </p:cTn>
                                  </p:par>
                                </p:childTnLst>
                              </p:cTn>
                            </p:par>
                            <p:par>
                              <p:cTn id="39" fill="hold">
                                <p:stCondLst>
                                  <p:cond delay="2100"/>
                                </p:stCondLst>
                                <p:childTnLst>
                                  <p:par>
                                    <p:cTn id="40" presetID="2" presetClass="entr" presetSubtype="1"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0-#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p:tgtEl>
                                              <p:spTgt spid="65"/>
                                            </p:tgtEl>
                                            <p:attrNameLst>
                                              <p:attrName>ppt_x</p:attrName>
                                            </p:attrNameLst>
                                          </p:cBhvr>
                                          <p:tavLst>
                                            <p:tav tm="0">
                                              <p:val>
                                                <p:strVal val="#ppt_x-#ppt_w*1.125000"/>
                                              </p:val>
                                            </p:tav>
                                            <p:tav tm="100000">
                                              <p:val>
                                                <p:strVal val="#ppt_x"/>
                                              </p:val>
                                            </p:tav>
                                          </p:tavLst>
                                        </p:anim>
                                        <p:animEffect transition="in" filter="wipe(right)">
                                          <p:cBhvr>
                                            <p:cTn id="48" dur="500"/>
                                            <p:tgtEl>
                                              <p:spTgt spid="65"/>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p:tgtEl>
                                              <p:spTgt spid="71"/>
                                            </p:tgtEl>
                                            <p:attrNameLst>
                                              <p:attrName>ppt_x</p:attrName>
                                            </p:attrNameLst>
                                          </p:cBhvr>
                                          <p:tavLst>
                                            <p:tav tm="0">
                                              <p:val>
                                                <p:strVal val="#ppt_x-#ppt_w*1.125000"/>
                                              </p:val>
                                            </p:tav>
                                            <p:tav tm="100000">
                                              <p:val>
                                                <p:strVal val="#ppt_x"/>
                                              </p:val>
                                            </p:tav>
                                          </p:tavLst>
                                        </p:anim>
                                        <p:animEffect transition="in" filter="wipe(right)">
                                          <p:cBhvr>
                                            <p:cTn id="52" dur="500"/>
                                            <p:tgtEl>
                                              <p:spTgt spid="71"/>
                                            </p:tgtEl>
                                          </p:cBhvr>
                                        </p:animEffect>
                                      </p:childTnLst>
                                    </p:cTn>
                                  </p:par>
                                </p:childTnLst>
                              </p:cTn>
                            </p:par>
                            <p:par>
                              <p:cTn id="53" fill="hold">
                                <p:stCondLst>
                                  <p:cond delay="3100"/>
                                </p:stCondLst>
                                <p:childTnLst>
                                  <p:par>
                                    <p:cTn id="54" presetID="2" presetClass="entr" presetSubtype="4" fill="hold" grpId="0" nodeType="after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additive="base">
                                            <p:cTn id="56" dur="500" fill="hold"/>
                                            <p:tgtEl>
                                              <p:spTgt spid="76"/>
                                            </p:tgtEl>
                                            <p:attrNameLst>
                                              <p:attrName>ppt_x</p:attrName>
                                            </p:attrNameLst>
                                          </p:cBhvr>
                                          <p:tavLst>
                                            <p:tav tm="0">
                                              <p:val>
                                                <p:strVal val="#ppt_x"/>
                                              </p:val>
                                            </p:tav>
                                            <p:tav tm="100000">
                                              <p:val>
                                                <p:strVal val="#ppt_x"/>
                                              </p:val>
                                            </p:tav>
                                          </p:tavLst>
                                        </p:anim>
                                        <p:anim calcmode="lin" valueType="num">
                                          <p:cBhvr additive="base">
                                            <p:cTn id="57" dur="500" fill="hold"/>
                                            <p:tgtEl>
                                              <p:spTgt spid="76"/>
                                            </p:tgtEl>
                                            <p:attrNameLst>
                                              <p:attrName>ppt_y</p:attrName>
                                            </p:attrNameLst>
                                          </p:cBhvr>
                                          <p:tavLst>
                                            <p:tav tm="0">
                                              <p:val>
                                                <p:strVal val="1+#ppt_h/2"/>
                                              </p:val>
                                            </p:tav>
                                            <p:tav tm="100000">
                                              <p:val>
                                                <p:strVal val="#ppt_y"/>
                                              </p:val>
                                            </p:tav>
                                          </p:tavLst>
                                        </p:anim>
                                      </p:childTnLst>
                                    </p:cTn>
                                  </p:par>
                                </p:childTnLst>
                              </p:cTn>
                            </p:par>
                            <p:par>
                              <p:cTn id="58" fill="hold">
                                <p:stCondLst>
                                  <p:cond delay="3600"/>
                                </p:stCondLst>
                                <p:childTnLst>
                                  <p:par>
                                    <p:cTn id="59" presetID="12" presetClass="entr" presetSubtype="8"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p:tgtEl>
                                              <p:spTgt spid="66"/>
                                            </p:tgtEl>
                                            <p:attrNameLst>
                                              <p:attrName>ppt_x</p:attrName>
                                            </p:attrNameLst>
                                          </p:cBhvr>
                                          <p:tavLst>
                                            <p:tav tm="0">
                                              <p:val>
                                                <p:strVal val="#ppt_x-#ppt_w*1.125000"/>
                                              </p:val>
                                            </p:tav>
                                            <p:tav tm="100000">
                                              <p:val>
                                                <p:strVal val="#ppt_x"/>
                                              </p:val>
                                            </p:tav>
                                          </p:tavLst>
                                        </p:anim>
                                        <p:animEffect transition="in" filter="wipe(right)">
                                          <p:cBhvr>
                                            <p:cTn id="62" dur="500"/>
                                            <p:tgtEl>
                                              <p:spTgt spid="66"/>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additive="base">
                                            <p:cTn id="65" dur="500"/>
                                            <p:tgtEl>
                                              <p:spTgt spid="69"/>
                                            </p:tgtEl>
                                            <p:attrNameLst>
                                              <p:attrName>ppt_x</p:attrName>
                                            </p:attrNameLst>
                                          </p:cBhvr>
                                          <p:tavLst>
                                            <p:tav tm="0">
                                              <p:val>
                                                <p:strVal val="#ppt_x-#ppt_w*1.125000"/>
                                              </p:val>
                                            </p:tav>
                                            <p:tav tm="100000">
                                              <p:val>
                                                <p:strVal val="#ppt_x"/>
                                              </p:val>
                                            </p:tav>
                                          </p:tavLst>
                                        </p:anim>
                                        <p:animEffect transition="in" filter="wipe(right)">
                                          <p:cBhvr>
                                            <p:cTn id="66" dur="500"/>
                                            <p:tgtEl>
                                              <p:spTgt spid="69"/>
                                            </p:tgtEl>
                                          </p:cBhvr>
                                        </p:animEffect>
                                      </p:childTnLst>
                                    </p:cTn>
                                  </p:par>
                                </p:childTnLst>
                              </p:cTn>
                            </p:par>
                            <p:par>
                              <p:cTn id="67" fill="hold">
                                <p:stCondLst>
                                  <p:cond delay="4100"/>
                                </p:stCondLst>
                                <p:childTnLst>
                                  <p:par>
                                    <p:cTn id="68" presetID="2" presetClass="entr" presetSubtype="1" fill="hold" nodeType="after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additive="base">
                                            <p:cTn id="70" dur="500" fill="hold"/>
                                            <p:tgtEl>
                                              <p:spTgt spid="77"/>
                                            </p:tgtEl>
                                            <p:attrNameLst>
                                              <p:attrName>ppt_x</p:attrName>
                                            </p:attrNameLst>
                                          </p:cBhvr>
                                          <p:tavLst>
                                            <p:tav tm="0">
                                              <p:val>
                                                <p:strVal val="#ppt_x"/>
                                              </p:val>
                                            </p:tav>
                                            <p:tav tm="100000">
                                              <p:val>
                                                <p:strVal val="#ppt_x"/>
                                              </p:val>
                                            </p:tav>
                                          </p:tavLst>
                                        </p:anim>
                                        <p:anim calcmode="lin" valueType="num">
                                          <p:cBhvr additive="base">
                                            <p:cTn id="71" dur="500" fill="hold"/>
                                            <p:tgtEl>
                                              <p:spTgt spid="77"/>
                                            </p:tgtEl>
                                            <p:attrNameLst>
                                              <p:attrName>ppt_y</p:attrName>
                                            </p:attrNameLst>
                                          </p:cBhvr>
                                          <p:tavLst>
                                            <p:tav tm="0">
                                              <p:val>
                                                <p:strVal val="0-#ppt_h/2"/>
                                              </p:val>
                                            </p:tav>
                                            <p:tav tm="100000">
                                              <p:val>
                                                <p:strVal val="#ppt_y"/>
                                              </p:val>
                                            </p:tav>
                                          </p:tavLst>
                                        </p:anim>
                                      </p:childTnLst>
                                    </p:cTn>
                                  </p:par>
                                </p:childTnLst>
                              </p:cTn>
                            </p:par>
                            <p:par>
                              <p:cTn id="72" fill="hold">
                                <p:stCondLst>
                                  <p:cond delay="4600"/>
                                </p:stCondLst>
                                <p:childTnLst>
                                  <p:par>
                                    <p:cTn id="73" presetID="12" presetClass="entr" presetSubtype="8"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p:tgtEl>
                                              <p:spTgt spid="67"/>
                                            </p:tgtEl>
                                            <p:attrNameLst>
                                              <p:attrName>ppt_x</p:attrName>
                                            </p:attrNameLst>
                                          </p:cBhvr>
                                          <p:tavLst>
                                            <p:tav tm="0">
                                              <p:val>
                                                <p:strVal val="#ppt_x-#ppt_w*1.125000"/>
                                              </p:val>
                                            </p:tav>
                                            <p:tav tm="100000">
                                              <p:val>
                                                <p:strVal val="#ppt_x"/>
                                              </p:val>
                                            </p:tav>
                                          </p:tavLst>
                                        </p:anim>
                                        <p:animEffect transition="in" filter="wipe(right)">
                                          <p:cBhvr>
                                            <p:cTn id="76" dur="500"/>
                                            <p:tgtEl>
                                              <p:spTgt spid="67"/>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p:tgtEl>
                                              <p:spTgt spid="70"/>
                                            </p:tgtEl>
                                            <p:attrNameLst>
                                              <p:attrName>ppt_x</p:attrName>
                                            </p:attrNameLst>
                                          </p:cBhvr>
                                          <p:tavLst>
                                            <p:tav tm="0">
                                              <p:val>
                                                <p:strVal val="#ppt_x-#ppt_w*1.125000"/>
                                              </p:val>
                                            </p:tav>
                                            <p:tav tm="100000">
                                              <p:val>
                                                <p:strVal val="#ppt_x"/>
                                              </p:val>
                                            </p:tav>
                                          </p:tavLst>
                                        </p:anim>
                                        <p:animEffect transition="in" filter="wipe(right)">
                                          <p:cBhvr>
                                            <p:cTn id="80" dur="500"/>
                                            <p:tgtEl>
                                              <p:spTgt spid="70"/>
                                            </p:tgtEl>
                                          </p:cBhvr>
                                        </p:animEffect>
                                      </p:childTnLst>
                                    </p:cTn>
                                  </p:par>
                                </p:childTnLst>
                              </p:cTn>
                            </p:par>
                            <p:par>
                              <p:cTn id="81" fill="hold">
                                <p:stCondLst>
                                  <p:cond delay="5100"/>
                                </p:stCondLst>
                                <p:childTnLst>
                                  <p:par>
                                    <p:cTn id="82" presetID="10" presetClass="entr" presetSubtype="0" fill="hold" grpId="0" nodeType="after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4" grpId="0"/>
          <p:bldP spid="65" grpId="0"/>
          <p:bldP spid="66" grpId="0"/>
          <p:bldP spid="67" grpId="0"/>
          <p:bldP spid="68" grpId="0"/>
          <p:bldP spid="69" grpId="0"/>
          <p:bldP spid="70" grpId="0"/>
          <p:bldP spid="71" grpId="0"/>
          <p:bldP spid="72" grpId="0" animBg="1"/>
          <p:bldP spid="76" grpId="0" animBg="1"/>
          <p:bldP spid="80"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008" y="2478359"/>
            <a:ext cx="761747" cy="323165"/>
          </a:xfrm>
          <a:prstGeom prst="rect">
            <a:avLst/>
          </a:prstGeom>
          <a:noFill/>
        </p:spPr>
        <p:txBody>
          <a:bodyPr wrap="none" rtlCol="0">
            <a:spAutoFit/>
          </a:bodyPr>
          <a:lstStyle/>
          <a:p>
            <a:pPr algn="r"/>
            <a:r>
              <a:rPr lang="zh-CN" altLang="en-US" sz="1500" b="1" dirty="0" smtClean="0">
                <a:latin typeface="微软雅黑" pitchFamily="34" charset="-122"/>
                <a:ea typeface="微软雅黑" pitchFamily="34" charset="-122"/>
              </a:rPr>
              <a:t>现状三</a:t>
            </a:r>
            <a:endParaRPr lang="zh-CN" altLang="en-US" sz="1500" b="1" dirty="0">
              <a:latin typeface="微软雅黑" pitchFamily="34" charset="-122"/>
              <a:ea typeface="微软雅黑" pitchFamily="34" charset="-122"/>
            </a:endParaRPr>
          </a:p>
        </p:txBody>
      </p:sp>
      <p:sp>
        <p:nvSpPr>
          <p:cNvPr id="3" name="TextBox 2"/>
          <p:cNvSpPr txBox="1"/>
          <p:nvPr/>
        </p:nvSpPr>
        <p:spPr>
          <a:xfrm>
            <a:off x="2145392" y="3569150"/>
            <a:ext cx="761747" cy="323165"/>
          </a:xfrm>
          <a:prstGeom prst="rect">
            <a:avLst/>
          </a:prstGeom>
          <a:noFill/>
        </p:spPr>
        <p:txBody>
          <a:bodyPr wrap="none" rtlCol="0">
            <a:spAutoFit/>
          </a:bodyPr>
          <a:lstStyle/>
          <a:p>
            <a:pPr algn="r"/>
            <a:r>
              <a:rPr lang="zh-CN" altLang="en-US" sz="1500" b="1" dirty="0" smtClean="0">
                <a:latin typeface="微软雅黑" pitchFamily="34" charset="-122"/>
                <a:ea typeface="微软雅黑" pitchFamily="34" charset="-122"/>
              </a:rPr>
              <a:t>现状五</a:t>
            </a:r>
            <a:endParaRPr lang="zh-CN" altLang="en-US" sz="1500" b="1" dirty="0">
              <a:latin typeface="微软雅黑" pitchFamily="34" charset="-122"/>
              <a:ea typeface="微软雅黑" pitchFamily="34" charset="-122"/>
            </a:endParaRPr>
          </a:p>
        </p:txBody>
      </p:sp>
      <p:sp>
        <p:nvSpPr>
          <p:cNvPr id="4" name="TextBox 3"/>
          <p:cNvSpPr txBox="1"/>
          <p:nvPr/>
        </p:nvSpPr>
        <p:spPr>
          <a:xfrm>
            <a:off x="6805265" y="2464609"/>
            <a:ext cx="761747" cy="323165"/>
          </a:xfrm>
          <a:prstGeom prst="rect">
            <a:avLst/>
          </a:prstGeom>
          <a:noFill/>
        </p:spPr>
        <p:txBody>
          <a:bodyPr wrap="none" rtlCol="0">
            <a:spAutoFit/>
          </a:bodyPr>
          <a:lstStyle/>
          <a:p>
            <a:pPr algn="r"/>
            <a:r>
              <a:rPr lang="zh-CN" altLang="en-US" sz="1500" b="1" dirty="0" smtClean="0">
                <a:latin typeface="微软雅黑" pitchFamily="34" charset="-122"/>
                <a:ea typeface="微软雅黑" pitchFamily="34" charset="-122"/>
              </a:rPr>
              <a:t>现状四</a:t>
            </a:r>
            <a:endParaRPr lang="zh-CN" altLang="en-US" sz="1500" b="1" dirty="0">
              <a:latin typeface="微软雅黑" pitchFamily="34" charset="-122"/>
              <a:ea typeface="微软雅黑" pitchFamily="34" charset="-122"/>
            </a:endParaRPr>
          </a:p>
        </p:txBody>
      </p:sp>
      <p:sp>
        <p:nvSpPr>
          <p:cNvPr id="5" name="TextBox 4"/>
          <p:cNvSpPr txBox="1"/>
          <p:nvPr/>
        </p:nvSpPr>
        <p:spPr>
          <a:xfrm>
            <a:off x="6330533" y="3572229"/>
            <a:ext cx="761747" cy="323165"/>
          </a:xfrm>
          <a:prstGeom prst="rect">
            <a:avLst/>
          </a:prstGeom>
          <a:noFill/>
        </p:spPr>
        <p:txBody>
          <a:bodyPr wrap="none" rtlCol="0">
            <a:spAutoFit/>
          </a:bodyPr>
          <a:lstStyle/>
          <a:p>
            <a:pPr algn="r"/>
            <a:r>
              <a:rPr lang="zh-CN" altLang="en-US" sz="1500" b="1" dirty="0" smtClean="0">
                <a:latin typeface="微软雅黑" pitchFamily="34" charset="-122"/>
                <a:ea typeface="微软雅黑" pitchFamily="34" charset="-122"/>
              </a:rPr>
              <a:t>现状六</a:t>
            </a:r>
            <a:endParaRPr lang="zh-CN" altLang="en-US" sz="1500" b="1" dirty="0">
              <a:latin typeface="微软雅黑" pitchFamily="34" charset="-122"/>
              <a:ea typeface="微软雅黑" pitchFamily="34" charset="-122"/>
            </a:endParaRPr>
          </a:p>
        </p:txBody>
      </p:sp>
      <p:sp>
        <p:nvSpPr>
          <p:cNvPr id="6" name="椭圆 34"/>
          <p:cNvSpPr/>
          <p:nvPr/>
        </p:nvSpPr>
        <p:spPr>
          <a:xfrm rot="16200000">
            <a:off x="3721110" y="2235708"/>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grpSp>
        <p:nvGrpSpPr>
          <p:cNvPr id="7" name="组合 6"/>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itchFamily="34" charset="-122"/>
                <a:ea typeface="微软雅黑" pitchFamily="34" charset="-122"/>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grpSp>
      <p:sp>
        <p:nvSpPr>
          <p:cNvPr id="10" name="椭圆 34"/>
          <p:cNvSpPr/>
          <p:nvPr/>
        </p:nvSpPr>
        <p:spPr>
          <a:xfrm rot="5400000">
            <a:off x="4583471" y="3324594"/>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grpSp>
        <p:nvGrpSpPr>
          <p:cNvPr id="11" name="组合 10"/>
          <p:cNvGrpSpPr/>
          <p:nvPr/>
        </p:nvGrpSpPr>
        <p:grpSpPr>
          <a:xfrm rot="16200000">
            <a:off x="3181254" y="3300887"/>
            <a:ext cx="902720" cy="1172844"/>
            <a:chOff x="4020870" y="2194485"/>
            <a:chExt cx="1102258" cy="1432090"/>
          </a:xfrm>
          <a:effectLst>
            <a:outerShdw blurRad="444500" dist="254000" dir="8100000" algn="tr" rotWithShape="0">
              <a:prstClr val="black">
                <a:alpha val="50000"/>
              </a:prstClr>
            </a:outerShdw>
          </a:effectLst>
        </p:grpSpPr>
        <p:sp>
          <p:nvSpPr>
            <p:cNvPr id="1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itchFamily="34" charset="-122"/>
                <a:ea typeface="微软雅黑" pitchFamily="34" charset="-122"/>
              </a:endParaRPr>
            </a:p>
          </p:txBody>
        </p:sp>
        <p:sp>
          <p:nvSpPr>
            <p:cNvPr id="1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grpSp>
      <p:sp>
        <p:nvSpPr>
          <p:cNvPr id="14" name="TextBox 13"/>
          <p:cNvSpPr txBox="1"/>
          <p:nvPr/>
        </p:nvSpPr>
        <p:spPr>
          <a:xfrm>
            <a:off x="5736609" y="3910305"/>
            <a:ext cx="2723823" cy="430887"/>
          </a:xfrm>
          <a:prstGeom prst="rect">
            <a:avLst/>
          </a:prstGeom>
          <a:noFill/>
        </p:spPr>
        <p:txBody>
          <a:bodyPr wrap="none" rtlCol="0">
            <a:spAutoFit/>
          </a:bodyPr>
          <a:lstStyle/>
          <a:p>
            <a:pPr>
              <a:defRPr/>
            </a:pPr>
            <a:r>
              <a:rPr lang="zh-CN" altLang="en-US" sz="1100" dirty="0">
                <a:latin typeface="微软雅黑" pitchFamily="34" charset="-122"/>
                <a:ea typeface="微软雅黑" pitchFamily="34" charset="-122"/>
              </a:rPr>
              <a:t>单击此处添加简短说明，添加简短文字，</a:t>
            </a:r>
            <a:endParaRPr lang="en-US" altLang="zh-CN" sz="1100" dirty="0">
              <a:latin typeface="微软雅黑" pitchFamily="34" charset="-122"/>
              <a:ea typeface="微软雅黑" pitchFamily="34" charset="-122"/>
            </a:endParaRPr>
          </a:p>
          <a:p>
            <a:pPr>
              <a:defRPr/>
            </a:pPr>
            <a:r>
              <a:rPr lang="zh-CN" altLang="en-US" sz="1100" dirty="0">
                <a:latin typeface="微软雅黑" pitchFamily="34" charset="-122"/>
                <a:ea typeface="微软雅黑" pitchFamily="34" charset="-122"/>
              </a:rPr>
              <a:t>具体文字添加此处。</a:t>
            </a:r>
            <a:endParaRPr lang="en-US" altLang="zh-CN" sz="1100" dirty="0">
              <a:latin typeface="微软雅黑" pitchFamily="34" charset="-122"/>
              <a:ea typeface="微软雅黑" pitchFamily="34" charset="-122"/>
            </a:endParaRPr>
          </a:p>
        </p:txBody>
      </p:sp>
      <p:sp>
        <p:nvSpPr>
          <p:cNvPr id="15" name="TextBox 14"/>
          <p:cNvSpPr txBox="1"/>
          <p:nvPr/>
        </p:nvSpPr>
        <p:spPr>
          <a:xfrm>
            <a:off x="768057" y="2822149"/>
            <a:ext cx="2723823" cy="430887"/>
          </a:xfrm>
          <a:prstGeom prst="rect">
            <a:avLst/>
          </a:prstGeom>
          <a:noFill/>
        </p:spPr>
        <p:txBody>
          <a:bodyPr wrap="none" rtlCol="0">
            <a:spAutoFit/>
          </a:bodyPr>
          <a:lstStyle/>
          <a:p>
            <a:pPr algn="r">
              <a:defRPr/>
            </a:pPr>
            <a:r>
              <a:rPr lang="zh-CN" altLang="en-US" sz="1100" dirty="0">
                <a:latin typeface="微软雅黑" pitchFamily="34" charset="-122"/>
                <a:ea typeface="微软雅黑" pitchFamily="34" charset="-122"/>
              </a:rPr>
              <a:t>单击此处添加简短说明，添加简短文字，</a:t>
            </a:r>
            <a:endParaRPr lang="en-US" altLang="zh-CN" sz="1100" dirty="0">
              <a:latin typeface="微软雅黑" pitchFamily="34" charset="-122"/>
              <a:ea typeface="微软雅黑" pitchFamily="34" charset="-122"/>
            </a:endParaRPr>
          </a:p>
          <a:p>
            <a:pPr algn="r">
              <a:defRPr/>
            </a:pPr>
            <a:r>
              <a:rPr lang="zh-CN" altLang="en-US" sz="1100" dirty="0">
                <a:latin typeface="微软雅黑" pitchFamily="34" charset="-122"/>
                <a:ea typeface="微软雅黑" pitchFamily="34" charset="-122"/>
              </a:rPr>
              <a:t>具体文字添加此处。</a:t>
            </a:r>
            <a:endParaRPr lang="en-US" altLang="zh-CN" sz="1100" dirty="0">
              <a:latin typeface="微软雅黑" pitchFamily="34" charset="-122"/>
              <a:ea typeface="微软雅黑" pitchFamily="34" charset="-122"/>
            </a:endParaRPr>
          </a:p>
        </p:txBody>
      </p:sp>
      <p:sp>
        <p:nvSpPr>
          <p:cNvPr id="16" name="TextBox 15"/>
          <p:cNvSpPr txBox="1"/>
          <p:nvPr/>
        </p:nvSpPr>
        <p:spPr>
          <a:xfrm>
            <a:off x="287848" y="3906688"/>
            <a:ext cx="2723823" cy="430887"/>
          </a:xfrm>
          <a:prstGeom prst="rect">
            <a:avLst/>
          </a:prstGeom>
          <a:noFill/>
        </p:spPr>
        <p:txBody>
          <a:bodyPr wrap="none" rtlCol="0">
            <a:spAutoFit/>
          </a:bodyPr>
          <a:lstStyle/>
          <a:p>
            <a:pPr algn="r">
              <a:defRPr/>
            </a:pPr>
            <a:r>
              <a:rPr lang="zh-CN" altLang="en-US" sz="1100" dirty="0">
                <a:latin typeface="微软雅黑" pitchFamily="34" charset="-122"/>
                <a:ea typeface="微软雅黑" pitchFamily="34" charset="-122"/>
              </a:rPr>
              <a:t>单击此处添加简短说明，添加简短文字，</a:t>
            </a:r>
            <a:endParaRPr lang="en-US" altLang="zh-CN" sz="1100" dirty="0">
              <a:latin typeface="微软雅黑" pitchFamily="34" charset="-122"/>
              <a:ea typeface="微软雅黑" pitchFamily="34" charset="-122"/>
            </a:endParaRPr>
          </a:p>
          <a:p>
            <a:pPr algn="r">
              <a:defRPr/>
            </a:pPr>
            <a:r>
              <a:rPr lang="zh-CN" altLang="en-US" sz="1100" dirty="0">
                <a:latin typeface="微软雅黑" pitchFamily="34" charset="-122"/>
                <a:ea typeface="微软雅黑" pitchFamily="34" charset="-122"/>
              </a:rPr>
              <a:t>具体文字添加此处。</a:t>
            </a:r>
            <a:endParaRPr lang="en-US" altLang="zh-CN" sz="1100" dirty="0">
              <a:latin typeface="微软雅黑" pitchFamily="34" charset="-122"/>
              <a:ea typeface="微软雅黑" pitchFamily="34" charset="-122"/>
            </a:endParaRPr>
          </a:p>
        </p:txBody>
      </p:sp>
      <p:sp>
        <p:nvSpPr>
          <p:cNvPr id="17" name="TextBox 16"/>
          <p:cNvSpPr txBox="1"/>
          <p:nvPr/>
        </p:nvSpPr>
        <p:spPr>
          <a:xfrm>
            <a:off x="6228184" y="2788935"/>
            <a:ext cx="2723823" cy="430887"/>
          </a:xfrm>
          <a:prstGeom prst="rect">
            <a:avLst/>
          </a:prstGeom>
          <a:noFill/>
        </p:spPr>
        <p:txBody>
          <a:bodyPr wrap="none" rtlCol="0">
            <a:spAutoFit/>
          </a:bodyPr>
          <a:lstStyle/>
          <a:p>
            <a:pPr>
              <a:defRPr/>
            </a:pPr>
            <a:r>
              <a:rPr lang="zh-CN" altLang="en-US" sz="1100" dirty="0">
                <a:latin typeface="微软雅黑" pitchFamily="34" charset="-122"/>
                <a:ea typeface="微软雅黑" pitchFamily="34" charset="-122"/>
              </a:rPr>
              <a:t>单击此处添加简短说明，添加简短文字，</a:t>
            </a:r>
            <a:endParaRPr lang="en-US" altLang="zh-CN" sz="1100" dirty="0">
              <a:latin typeface="微软雅黑" pitchFamily="34" charset="-122"/>
              <a:ea typeface="微软雅黑" pitchFamily="34" charset="-122"/>
            </a:endParaRPr>
          </a:p>
          <a:p>
            <a:pPr>
              <a:defRPr/>
            </a:pPr>
            <a:r>
              <a:rPr lang="zh-CN" altLang="en-US" sz="1100" dirty="0">
                <a:latin typeface="微软雅黑" pitchFamily="34" charset="-122"/>
                <a:ea typeface="微软雅黑" pitchFamily="34" charset="-122"/>
              </a:rPr>
              <a:t>具体文字添加此处。</a:t>
            </a:r>
            <a:endParaRPr lang="en-US" altLang="zh-CN" sz="1100" dirty="0">
              <a:latin typeface="微软雅黑" pitchFamily="34" charset="-122"/>
              <a:ea typeface="微软雅黑" pitchFamily="34" charset="-122"/>
            </a:endParaRPr>
          </a:p>
        </p:txBody>
      </p:sp>
      <p:sp>
        <p:nvSpPr>
          <p:cNvPr id="18" name="TextBox 17"/>
          <p:cNvSpPr txBox="1"/>
          <p:nvPr/>
        </p:nvSpPr>
        <p:spPr>
          <a:xfrm>
            <a:off x="2249924" y="1384489"/>
            <a:ext cx="761747" cy="323165"/>
          </a:xfrm>
          <a:prstGeom prst="rect">
            <a:avLst/>
          </a:prstGeom>
          <a:noFill/>
        </p:spPr>
        <p:txBody>
          <a:bodyPr wrap="none" rtlCol="0">
            <a:spAutoFit/>
          </a:bodyPr>
          <a:lstStyle/>
          <a:p>
            <a:pPr algn="r"/>
            <a:r>
              <a:rPr lang="zh-CN" altLang="en-US" sz="1500" b="1" dirty="0" smtClean="0">
                <a:latin typeface="微软雅黑" pitchFamily="34" charset="-122"/>
                <a:ea typeface="微软雅黑" pitchFamily="34" charset="-122"/>
              </a:rPr>
              <a:t>现状一</a:t>
            </a:r>
            <a:endParaRPr lang="zh-CN" altLang="en-US" sz="1500" b="1" dirty="0">
              <a:latin typeface="微软雅黑" pitchFamily="34" charset="-122"/>
              <a:ea typeface="微软雅黑" pitchFamily="34" charset="-122"/>
            </a:endParaRPr>
          </a:p>
        </p:txBody>
      </p:sp>
      <p:sp>
        <p:nvSpPr>
          <p:cNvPr id="19" name="TextBox 18"/>
          <p:cNvSpPr txBox="1"/>
          <p:nvPr/>
        </p:nvSpPr>
        <p:spPr>
          <a:xfrm>
            <a:off x="6500439" y="1419622"/>
            <a:ext cx="761747" cy="323165"/>
          </a:xfrm>
          <a:prstGeom prst="rect">
            <a:avLst/>
          </a:prstGeom>
          <a:noFill/>
        </p:spPr>
        <p:txBody>
          <a:bodyPr wrap="none" rtlCol="0">
            <a:spAutoFit/>
          </a:bodyPr>
          <a:lstStyle/>
          <a:p>
            <a:pPr algn="r"/>
            <a:r>
              <a:rPr lang="zh-CN" altLang="en-US" sz="1500" b="1" dirty="0" smtClean="0">
                <a:latin typeface="微软雅黑" pitchFamily="34" charset="-122"/>
                <a:ea typeface="微软雅黑" pitchFamily="34" charset="-122"/>
              </a:rPr>
              <a:t>现状二</a:t>
            </a:r>
            <a:endParaRPr lang="zh-CN" altLang="en-US" sz="1500" b="1" dirty="0">
              <a:latin typeface="微软雅黑" pitchFamily="34" charset="-122"/>
              <a:ea typeface="微软雅黑" pitchFamily="34" charset="-122"/>
            </a:endParaRPr>
          </a:p>
        </p:txBody>
      </p:sp>
      <p:sp>
        <p:nvSpPr>
          <p:cNvPr id="20" name="椭圆 34"/>
          <p:cNvSpPr/>
          <p:nvPr/>
        </p:nvSpPr>
        <p:spPr>
          <a:xfrm rot="5400000">
            <a:off x="4599289" y="1164252"/>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grpSp>
        <p:nvGrpSpPr>
          <p:cNvPr id="21" name="组合 20"/>
          <p:cNvGrpSpPr/>
          <p:nvPr/>
        </p:nvGrpSpPr>
        <p:grpSpPr>
          <a:xfrm rot="16200000">
            <a:off x="3197072" y="1140545"/>
            <a:ext cx="902720" cy="1172844"/>
            <a:chOff x="4020870" y="2194485"/>
            <a:chExt cx="1102258" cy="1432090"/>
          </a:xfrm>
          <a:effectLst>
            <a:outerShdw blurRad="444500" dist="254000" dir="8100000" algn="tr" rotWithShape="0">
              <a:prstClr val="black">
                <a:alpha val="50000"/>
              </a:prstClr>
            </a:outerShdw>
          </a:effectLst>
        </p:grpSpPr>
        <p:sp>
          <p:nvSpPr>
            <p:cNvPr id="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itchFamily="34" charset="-122"/>
                <a:ea typeface="微软雅黑" pitchFamily="34" charset="-122"/>
              </a:endParaRPr>
            </a:p>
          </p:txBody>
        </p:sp>
        <p:sp>
          <p:nvSpPr>
            <p:cNvPr id="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grpSp>
      <p:sp>
        <p:nvSpPr>
          <p:cNvPr id="24" name="TextBox 23"/>
          <p:cNvSpPr txBox="1"/>
          <p:nvPr/>
        </p:nvSpPr>
        <p:spPr>
          <a:xfrm>
            <a:off x="5719077" y="1707654"/>
            <a:ext cx="2723823" cy="430887"/>
          </a:xfrm>
          <a:prstGeom prst="rect">
            <a:avLst/>
          </a:prstGeom>
          <a:noFill/>
        </p:spPr>
        <p:txBody>
          <a:bodyPr wrap="none" rtlCol="0">
            <a:spAutoFit/>
          </a:bodyPr>
          <a:lstStyle/>
          <a:p>
            <a:pPr>
              <a:defRPr/>
            </a:pPr>
            <a:r>
              <a:rPr lang="zh-CN" altLang="en-US" sz="1100" dirty="0">
                <a:latin typeface="微软雅黑" pitchFamily="34" charset="-122"/>
                <a:ea typeface="微软雅黑" pitchFamily="34" charset="-122"/>
              </a:rPr>
              <a:t>单击此处添加简短说明，添加简短文字，</a:t>
            </a:r>
            <a:endParaRPr lang="en-US" altLang="zh-CN" sz="1100" dirty="0">
              <a:latin typeface="微软雅黑" pitchFamily="34" charset="-122"/>
              <a:ea typeface="微软雅黑" pitchFamily="34" charset="-122"/>
            </a:endParaRPr>
          </a:p>
          <a:p>
            <a:pPr>
              <a:defRPr/>
            </a:pPr>
            <a:r>
              <a:rPr lang="zh-CN" altLang="en-US" sz="1100" dirty="0">
                <a:latin typeface="微软雅黑" pitchFamily="34" charset="-122"/>
                <a:ea typeface="微软雅黑" pitchFamily="34" charset="-122"/>
              </a:rPr>
              <a:t>具体文字添加此处。</a:t>
            </a:r>
            <a:endParaRPr lang="en-US" altLang="zh-CN" sz="1100" dirty="0">
              <a:latin typeface="微软雅黑" pitchFamily="34" charset="-122"/>
              <a:ea typeface="微软雅黑" pitchFamily="34" charset="-122"/>
            </a:endParaRPr>
          </a:p>
        </p:txBody>
      </p:sp>
      <p:sp>
        <p:nvSpPr>
          <p:cNvPr id="25" name="TextBox 24"/>
          <p:cNvSpPr txBox="1"/>
          <p:nvPr/>
        </p:nvSpPr>
        <p:spPr>
          <a:xfrm>
            <a:off x="359856" y="1710912"/>
            <a:ext cx="2723823" cy="430887"/>
          </a:xfrm>
          <a:prstGeom prst="rect">
            <a:avLst/>
          </a:prstGeom>
          <a:noFill/>
        </p:spPr>
        <p:txBody>
          <a:bodyPr wrap="none" rtlCol="0">
            <a:spAutoFit/>
          </a:bodyPr>
          <a:lstStyle/>
          <a:p>
            <a:pPr algn="r">
              <a:defRPr/>
            </a:pPr>
            <a:r>
              <a:rPr lang="zh-CN" altLang="en-US" sz="1100" dirty="0">
                <a:latin typeface="微软雅黑" pitchFamily="34" charset="-122"/>
                <a:ea typeface="微软雅黑" pitchFamily="34" charset="-122"/>
              </a:rPr>
              <a:t>单击此处添加简短说明，添加简短文字，</a:t>
            </a:r>
            <a:endParaRPr lang="en-US" altLang="zh-CN" sz="1100" dirty="0">
              <a:latin typeface="微软雅黑" pitchFamily="34" charset="-122"/>
              <a:ea typeface="微软雅黑" pitchFamily="34" charset="-122"/>
            </a:endParaRPr>
          </a:p>
          <a:p>
            <a:pPr algn="r">
              <a:defRPr/>
            </a:pPr>
            <a:r>
              <a:rPr lang="zh-CN" altLang="en-US" sz="1100" dirty="0">
                <a:latin typeface="微软雅黑" pitchFamily="34" charset="-122"/>
                <a:ea typeface="微软雅黑" pitchFamily="34" charset="-122"/>
              </a:rPr>
              <a:t>具体文字添加此处。</a:t>
            </a:r>
            <a:endParaRPr lang="en-US" altLang="zh-CN" sz="1100" dirty="0">
              <a:latin typeface="微软雅黑" pitchFamily="34" charset="-122"/>
              <a:ea typeface="微软雅黑" pitchFamily="34" charset="-122"/>
            </a:endParaRPr>
          </a:p>
        </p:txBody>
      </p:sp>
      <p:sp>
        <p:nvSpPr>
          <p:cNvPr id="26" name="KSO_Shape"/>
          <p:cNvSpPr>
            <a:spLocks/>
          </p:cNvSpPr>
          <p:nvPr/>
        </p:nvSpPr>
        <p:spPr bwMode="auto">
          <a:xfrm>
            <a:off x="3517576" y="1507552"/>
            <a:ext cx="553496"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C0000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27" name="KSO_Shape"/>
          <p:cNvSpPr>
            <a:spLocks/>
          </p:cNvSpPr>
          <p:nvPr/>
        </p:nvSpPr>
        <p:spPr bwMode="auto">
          <a:xfrm>
            <a:off x="4077369" y="2558000"/>
            <a:ext cx="520754" cy="52162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sp>
        <p:nvSpPr>
          <p:cNvPr id="28" name="KSO_Shape"/>
          <p:cNvSpPr>
            <a:spLocks/>
          </p:cNvSpPr>
          <p:nvPr/>
        </p:nvSpPr>
        <p:spPr bwMode="auto">
          <a:xfrm>
            <a:off x="3512505" y="3667391"/>
            <a:ext cx="517292" cy="445733"/>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C00000"/>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sp>
        <p:nvSpPr>
          <p:cNvPr id="29" name="KSO_Shape"/>
          <p:cNvSpPr>
            <a:spLocks/>
          </p:cNvSpPr>
          <p:nvPr/>
        </p:nvSpPr>
        <p:spPr bwMode="auto">
          <a:xfrm>
            <a:off x="4640391" y="1547486"/>
            <a:ext cx="597147" cy="41004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0" name="KSO_Shape"/>
          <p:cNvSpPr>
            <a:spLocks/>
          </p:cNvSpPr>
          <p:nvPr/>
        </p:nvSpPr>
        <p:spPr bwMode="auto">
          <a:xfrm>
            <a:off x="5210038" y="2544250"/>
            <a:ext cx="522958" cy="51772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C0000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1" name="KSO_Shape"/>
          <p:cNvSpPr/>
          <p:nvPr/>
        </p:nvSpPr>
        <p:spPr>
          <a:xfrm>
            <a:off x="4667772" y="3675634"/>
            <a:ext cx="480292" cy="480292"/>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dirty="0">
              <a:solidFill>
                <a:srgbClr val="FFFFFF"/>
              </a:solidFill>
              <a:ea typeface="微软雅黑" pitchFamily="34" charset="-122"/>
            </a:endParaRPr>
          </a:p>
        </p:txBody>
      </p:sp>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课题现状</a:t>
            </a:r>
            <a:endParaRPr lang="zh-CN" altLang="en-US" sz="2000" spc="300" dirty="0">
              <a:latin typeface="方正兰亭细黑_GBK" pitchFamily="2" charset="-122"/>
              <a:ea typeface="方正兰亭细黑_GBK" pitchFamily="2" charset="-122"/>
            </a:endParaRPr>
          </a:p>
        </p:txBody>
      </p:sp>
      <p:sp>
        <p:nvSpPr>
          <p:cNvPr id="36" name="TextBox 35"/>
          <p:cNvSpPr txBox="1"/>
          <p:nvPr/>
        </p:nvSpPr>
        <p:spPr>
          <a:xfrm>
            <a:off x="2390916" y="267886"/>
            <a:ext cx="2041200"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PRESENT SITUATION</a:t>
            </a:r>
            <a:endParaRPr lang="zh-CN" altLang="en-US" sz="1600" dirty="0">
              <a:solidFill>
                <a:srgbClr val="C00000"/>
              </a:solidFill>
              <a:latin typeface="Kozuka Gothic Pro R" pitchFamily="34" charset="-128"/>
              <a:ea typeface="Kozuka Gothic Pro R" pitchFamily="34" charset="-128"/>
            </a:endParaRPr>
          </a:p>
        </p:txBody>
      </p:sp>
      <p:cxnSp>
        <p:nvCxnSpPr>
          <p:cNvPr id="37" name="直接连接符 36"/>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768430"/>
      </p:ext>
    </p:extLst>
  </p:cSld>
  <p:clrMapOvr>
    <a:masterClrMapping/>
  </p:clrMapOvr>
  <p:transition spd="slow" advClick="0"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300"/>
                                            <p:tgtEl>
                                              <p:spTgt spid="3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300"/>
                                            <p:tgtEl>
                                              <p:spTgt spid="34"/>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par>
                                    <p:cTn id="17" presetID="12" presetClass="entr" presetSubtype="8"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p:tgtEl>
                                              <p:spTgt spid="37"/>
                                            </p:tgtEl>
                                            <p:attrNameLst>
                                              <p:attrName>ppt_x</p:attrName>
                                            </p:attrNameLst>
                                          </p:cBhvr>
                                          <p:tavLst>
                                            <p:tav tm="0">
                                              <p:val>
                                                <p:strVal val="#ppt_x-#ppt_w*1.125000"/>
                                              </p:val>
                                            </p:tav>
                                            <p:tav tm="100000">
                                              <p:val>
                                                <p:strVal val="#ppt_x"/>
                                              </p:val>
                                            </p:tav>
                                          </p:tavLst>
                                        </p:anim>
                                        <p:animEffect transition="in" filter="wipe(right)">
                                          <p:cBhvr>
                                            <p:cTn id="20" dur="500"/>
                                            <p:tgtEl>
                                              <p:spTgt spid="37"/>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ppt_x</p:attrName>
                                            </p:attrNameLst>
                                          </p:cBhvr>
                                          <p:tavLst>
                                            <p:tav tm="0">
                                              <p:val>
                                                <p:strVal val="#ppt_x-#ppt_w*1.125000"/>
                                              </p:val>
                                            </p:tav>
                                            <p:tav tm="100000">
                                              <p:val>
                                                <p:strVal val="#ppt_x"/>
                                              </p:val>
                                            </p:tav>
                                          </p:tavLst>
                                        </p:anim>
                                        <p:animEffect transition="in" filter="wipe(right)">
                                          <p:cBhvr>
                                            <p:cTn id="24" dur="500"/>
                                            <p:tgtEl>
                                              <p:spTgt spid="36"/>
                                            </p:tgtEl>
                                          </p:cBhvr>
                                        </p:animEffect>
                                      </p:childTnLst>
                                    </p:cTn>
                                  </p:par>
                                </p:childTnLst>
                              </p:cTn>
                            </p:par>
                            <p:par>
                              <p:cTn id="25" fill="hold">
                                <p:stCondLst>
                                  <p:cond delay="1100"/>
                                </p:stCondLst>
                                <p:childTnLst>
                                  <p:par>
                                    <p:cTn id="26" presetID="2" presetClass="entr" presetSubtype="8" fill="hold" nodeType="afterEffect" p14:presetBounceEnd="44000">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14:bounceEnd="44000">
                                          <p:cBhvr additive="base">
                                            <p:cTn id="28" dur="500" fill="hold"/>
                                            <p:tgtEl>
                                              <p:spTgt spid="21"/>
                                            </p:tgtEl>
                                            <p:attrNameLst>
                                              <p:attrName>ppt_x</p:attrName>
                                            </p:attrNameLst>
                                          </p:cBhvr>
                                          <p:tavLst>
                                            <p:tav tm="0">
                                              <p:val>
                                                <p:strVal val="0-#ppt_w/2"/>
                                              </p:val>
                                            </p:tav>
                                            <p:tav tm="100000">
                                              <p:val>
                                                <p:strVal val="#ppt_x"/>
                                              </p:val>
                                            </p:tav>
                                          </p:tavLst>
                                        </p:anim>
                                        <p:anim calcmode="lin" valueType="num" p14:bounceEnd="44000">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12" presetClass="entr" presetSubtype="8" fill="hold" grpId="0" nodeType="withEffect">
                                      <p:stCondLst>
                                        <p:cond delay="20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300"/>
                                            <p:tgtEl>
                                              <p:spTgt spid="25"/>
                                            </p:tgtEl>
                                            <p:attrNameLst>
                                              <p:attrName>ppt_x</p:attrName>
                                            </p:attrNameLst>
                                          </p:cBhvr>
                                          <p:tavLst>
                                            <p:tav tm="0">
                                              <p:val>
                                                <p:strVal val="#ppt_x-#ppt_w*1.125000"/>
                                              </p:val>
                                            </p:tav>
                                            <p:tav tm="100000">
                                              <p:val>
                                                <p:strVal val="#ppt_x"/>
                                              </p:val>
                                            </p:tav>
                                          </p:tavLst>
                                        </p:anim>
                                        <p:animEffect transition="in" filter="wipe(right)">
                                          <p:cBhvr>
                                            <p:cTn id="33" dur="300"/>
                                            <p:tgtEl>
                                              <p:spTgt spid="25"/>
                                            </p:tgtEl>
                                          </p:cBhvr>
                                        </p:animEffect>
                                      </p:childTnLst>
                                    </p:cTn>
                                  </p:par>
                                  <p:par>
                                    <p:cTn id="34" presetID="12" presetClass="entr" presetSubtype="8" fill="hold" grpId="0" nodeType="withEffect">
                                      <p:stCondLst>
                                        <p:cond delay="2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300"/>
                                            <p:tgtEl>
                                              <p:spTgt spid="18"/>
                                            </p:tgtEl>
                                            <p:attrNameLst>
                                              <p:attrName>ppt_x</p:attrName>
                                            </p:attrNameLst>
                                          </p:cBhvr>
                                          <p:tavLst>
                                            <p:tav tm="0">
                                              <p:val>
                                                <p:strVal val="#ppt_x-#ppt_w*1.125000"/>
                                              </p:val>
                                            </p:tav>
                                            <p:tav tm="100000">
                                              <p:val>
                                                <p:strVal val="#ppt_x"/>
                                              </p:val>
                                            </p:tav>
                                          </p:tavLst>
                                        </p:anim>
                                        <p:animEffect transition="in" filter="wipe(right)">
                                          <p:cBhvr>
                                            <p:cTn id="37" dur="300"/>
                                            <p:tgtEl>
                                              <p:spTgt spid="18"/>
                                            </p:tgtEl>
                                          </p:cBhvr>
                                        </p:animEffect>
                                      </p:childTnLst>
                                    </p:cTn>
                                  </p:par>
                                </p:childTnLst>
                              </p:cTn>
                            </p:par>
                            <p:par>
                              <p:cTn id="38" fill="hold">
                                <p:stCondLst>
                                  <p:cond delay="1600"/>
                                </p:stCondLst>
                                <p:childTnLst>
                                  <p:par>
                                    <p:cTn id="39" presetID="2" presetClass="entr" presetSubtype="2" fill="hold" grpId="0" nodeType="afterEffect" p14:presetBounceEnd="44000">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14:bounceEnd="44000">
                                          <p:cBhvr additive="base">
                                            <p:cTn id="41" dur="500" fill="hold"/>
                                            <p:tgtEl>
                                              <p:spTgt spid="20"/>
                                            </p:tgtEl>
                                            <p:attrNameLst>
                                              <p:attrName>ppt_x</p:attrName>
                                            </p:attrNameLst>
                                          </p:cBhvr>
                                          <p:tavLst>
                                            <p:tav tm="0">
                                              <p:val>
                                                <p:strVal val="1+#ppt_w/2"/>
                                              </p:val>
                                            </p:tav>
                                            <p:tav tm="100000">
                                              <p:val>
                                                <p:strVal val="#ppt_x"/>
                                              </p:val>
                                            </p:tav>
                                          </p:tavLst>
                                        </p:anim>
                                        <p:anim calcmode="lin" valueType="num" p14:bounceEnd="44000">
                                          <p:cBhvr additive="base">
                                            <p:cTn id="42" dur="500" fill="hold"/>
                                            <p:tgtEl>
                                              <p:spTgt spid="20"/>
                                            </p:tgtEl>
                                            <p:attrNameLst>
                                              <p:attrName>ppt_y</p:attrName>
                                            </p:attrNameLst>
                                          </p:cBhvr>
                                          <p:tavLst>
                                            <p:tav tm="0">
                                              <p:val>
                                                <p:strVal val="#ppt_y"/>
                                              </p:val>
                                            </p:tav>
                                            <p:tav tm="100000">
                                              <p:val>
                                                <p:strVal val="#ppt_y"/>
                                              </p:val>
                                            </p:tav>
                                          </p:tavLst>
                                        </p:anim>
                                      </p:childTnLst>
                                    </p:cTn>
                                  </p:par>
                                  <p:par>
                                    <p:cTn id="43" presetID="12" presetClass="entr" presetSubtype="2" fill="hold" grpId="0" nodeType="withEffect">
                                      <p:stCondLst>
                                        <p:cond delay="2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300"/>
                                            <p:tgtEl>
                                              <p:spTgt spid="19"/>
                                            </p:tgtEl>
                                            <p:attrNameLst>
                                              <p:attrName>ppt_x</p:attrName>
                                            </p:attrNameLst>
                                          </p:cBhvr>
                                          <p:tavLst>
                                            <p:tav tm="0">
                                              <p:val>
                                                <p:strVal val="#ppt_x+#ppt_w*1.125000"/>
                                              </p:val>
                                            </p:tav>
                                            <p:tav tm="100000">
                                              <p:val>
                                                <p:strVal val="#ppt_x"/>
                                              </p:val>
                                            </p:tav>
                                          </p:tavLst>
                                        </p:anim>
                                        <p:animEffect transition="in" filter="wipe(left)">
                                          <p:cBhvr>
                                            <p:cTn id="46" dur="300"/>
                                            <p:tgtEl>
                                              <p:spTgt spid="19"/>
                                            </p:tgtEl>
                                          </p:cBhvr>
                                        </p:animEffect>
                                      </p:childTnLst>
                                    </p:cTn>
                                  </p:par>
                                  <p:par>
                                    <p:cTn id="47" presetID="12" presetClass="entr" presetSubtype="2" fill="hold" grpId="0" nodeType="withEffect">
                                      <p:stCondLst>
                                        <p:cond delay="2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300"/>
                                            <p:tgtEl>
                                              <p:spTgt spid="24"/>
                                            </p:tgtEl>
                                            <p:attrNameLst>
                                              <p:attrName>ppt_x</p:attrName>
                                            </p:attrNameLst>
                                          </p:cBhvr>
                                          <p:tavLst>
                                            <p:tav tm="0">
                                              <p:val>
                                                <p:strVal val="#ppt_x+#ppt_w*1.125000"/>
                                              </p:val>
                                            </p:tav>
                                            <p:tav tm="100000">
                                              <p:val>
                                                <p:strVal val="#ppt_x"/>
                                              </p:val>
                                            </p:tav>
                                          </p:tavLst>
                                        </p:anim>
                                        <p:animEffect transition="in" filter="wipe(left)">
                                          <p:cBhvr>
                                            <p:cTn id="50" dur="300"/>
                                            <p:tgtEl>
                                              <p:spTgt spid="24"/>
                                            </p:tgtEl>
                                          </p:cBhvr>
                                        </p:animEffect>
                                      </p:childTnLst>
                                    </p:cTn>
                                  </p:par>
                                </p:childTnLst>
                              </p:cTn>
                            </p:par>
                            <p:par>
                              <p:cTn id="51" fill="hold">
                                <p:stCondLst>
                                  <p:cond delay="2100"/>
                                </p:stCondLst>
                                <p:childTnLst>
                                  <p:par>
                                    <p:cTn id="52" presetID="2" presetClass="entr" presetSubtype="8" fill="hold" grpId="0" nodeType="afterEffect" p14:presetBounceEnd="44000">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14:bounceEnd="44000">
                                          <p:cBhvr additive="base">
                                            <p:cTn id="54"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55" dur="500" fill="hold"/>
                                            <p:tgtEl>
                                              <p:spTgt spid="6"/>
                                            </p:tgtEl>
                                            <p:attrNameLst>
                                              <p:attrName>ppt_y</p:attrName>
                                            </p:attrNameLst>
                                          </p:cBhvr>
                                          <p:tavLst>
                                            <p:tav tm="0">
                                              <p:val>
                                                <p:strVal val="#ppt_y"/>
                                              </p:val>
                                            </p:tav>
                                            <p:tav tm="100000">
                                              <p:val>
                                                <p:strVal val="#ppt_y"/>
                                              </p:val>
                                            </p:tav>
                                          </p:tavLst>
                                        </p:anim>
                                      </p:childTnLst>
                                    </p:cTn>
                                  </p:par>
                                  <p:par>
                                    <p:cTn id="56" presetID="12" presetClass="entr" presetSubtype="8" fill="hold" grpId="0" nodeType="withEffect">
                                      <p:stCondLst>
                                        <p:cond delay="20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300"/>
                                            <p:tgtEl>
                                              <p:spTgt spid="2"/>
                                            </p:tgtEl>
                                            <p:attrNameLst>
                                              <p:attrName>ppt_x</p:attrName>
                                            </p:attrNameLst>
                                          </p:cBhvr>
                                          <p:tavLst>
                                            <p:tav tm="0">
                                              <p:val>
                                                <p:strVal val="#ppt_x-#ppt_w*1.125000"/>
                                              </p:val>
                                            </p:tav>
                                            <p:tav tm="100000">
                                              <p:val>
                                                <p:strVal val="#ppt_x"/>
                                              </p:val>
                                            </p:tav>
                                          </p:tavLst>
                                        </p:anim>
                                        <p:animEffect transition="in" filter="wipe(right)">
                                          <p:cBhvr>
                                            <p:cTn id="59" dur="300"/>
                                            <p:tgtEl>
                                              <p:spTgt spid="2"/>
                                            </p:tgtEl>
                                          </p:cBhvr>
                                        </p:animEffect>
                                      </p:childTnLst>
                                    </p:cTn>
                                  </p:par>
                                  <p:par>
                                    <p:cTn id="60" presetID="12" presetClass="entr" presetSubtype="8" fill="hold" grpId="0" nodeType="withEffect">
                                      <p:stCondLst>
                                        <p:cond delay="20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300"/>
                                            <p:tgtEl>
                                              <p:spTgt spid="15"/>
                                            </p:tgtEl>
                                            <p:attrNameLst>
                                              <p:attrName>ppt_x</p:attrName>
                                            </p:attrNameLst>
                                          </p:cBhvr>
                                          <p:tavLst>
                                            <p:tav tm="0">
                                              <p:val>
                                                <p:strVal val="#ppt_x-#ppt_w*1.125000"/>
                                              </p:val>
                                            </p:tav>
                                            <p:tav tm="100000">
                                              <p:val>
                                                <p:strVal val="#ppt_x"/>
                                              </p:val>
                                            </p:tav>
                                          </p:tavLst>
                                        </p:anim>
                                        <p:animEffect transition="in" filter="wipe(right)">
                                          <p:cBhvr>
                                            <p:cTn id="63" dur="300"/>
                                            <p:tgtEl>
                                              <p:spTgt spid="15"/>
                                            </p:tgtEl>
                                          </p:cBhvr>
                                        </p:animEffect>
                                      </p:childTnLst>
                                    </p:cTn>
                                  </p:par>
                                </p:childTnLst>
                              </p:cTn>
                            </p:par>
                            <p:par>
                              <p:cTn id="64" fill="hold">
                                <p:stCondLst>
                                  <p:cond delay="2600"/>
                                </p:stCondLst>
                                <p:childTnLst>
                                  <p:par>
                                    <p:cTn id="65" presetID="2" presetClass="entr" presetSubtype="2" fill="hold" nodeType="afterEffect" p14:presetBounceEnd="44000">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14:bounceEnd="44000">
                                          <p:cBhvr additive="base">
                                            <p:cTn id="67" dur="500" fill="hold"/>
                                            <p:tgtEl>
                                              <p:spTgt spid="7"/>
                                            </p:tgtEl>
                                            <p:attrNameLst>
                                              <p:attrName>ppt_x</p:attrName>
                                            </p:attrNameLst>
                                          </p:cBhvr>
                                          <p:tavLst>
                                            <p:tav tm="0">
                                              <p:val>
                                                <p:strVal val="1+#ppt_w/2"/>
                                              </p:val>
                                            </p:tav>
                                            <p:tav tm="100000">
                                              <p:val>
                                                <p:strVal val="#ppt_x"/>
                                              </p:val>
                                            </p:tav>
                                          </p:tavLst>
                                        </p:anim>
                                        <p:anim calcmode="lin" valueType="num" p14:bounceEnd="44000">
                                          <p:cBhvr additive="base">
                                            <p:cTn id="68" dur="500" fill="hold"/>
                                            <p:tgtEl>
                                              <p:spTgt spid="7"/>
                                            </p:tgtEl>
                                            <p:attrNameLst>
                                              <p:attrName>ppt_y</p:attrName>
                                            </p:attrNameLst>
                                          </p:cBhvr>
                                          <p:tavLst>
                                            <p:tav tm="0">
                                              <p:val>
                                                <p:strVal val="#ppt_y"/>
                                              </p:val>
                                            </p:tav>
                                            <p:tav tm="100000">
                                              <p:val>
                                                <p:strVal val="#ppt_y"/>
                                              </p:val>
                                            </p:tav>
                                          </p:tavLst>
                                        </p:anim>
                                      </p:childTnLst>
                                    </p:cTn>
                                  </p:par>
                                  <p:par>
                                    <p:cTn id="69" presetID="12" presetClass="entr" presetSubtype="2" fill="hold" grpId="0" nodeType="withEffect">
                                      <p:stCondLst>
                                        <p:cond delay="20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300"/>
                                            <p:tgtEl>
                                              <p:spTgt spid="4"/>
                                            </p:tgtEl>
                                            <p:attrNameLst>
                                              <p:attrName>ppt_x</p:attrName>
                                            </p:attrNameLst>
                                          </p:cBhvr>
                                          <p:tavLst>
                                            <p:tav tm="0">
                                              <p:val>
                                                <p:strVal val="#ppt_x+#ppt_w*1.125000"/>
                                              </p:val>
                                            </p:tav>
                                            <p:tav tm="100000">
                                              <p:val>
                                                <p:strVal val="#ppt_x"/>
                                              </p:val>
                                            </p:tav>
                                          </p:tavLst>
                                        </p:anim>
                                        <p:animEffect transition="in" filter="wipe(left)">
                                          <p:cBhvr>
                                            <p:cTn id="72" dur="300"/>
                                            <p:tgtEl>
                                              <p:spTgt spid="4"/>
                                            </p:tgtEl>
                                          </p:cBhvr>
                                        </p:animEffect>
                                      </p:childTnLst>
                                    </p:cTn>
                                  </p:par>
                                  <p:par>
                                    <p:cTn id="73" presetID="12" presetClass="entr" presetSubtype="2" fill="hold" grpId="0" nodeType="withEffect">
                                      <p:stCondLst>
                                        <p:cond delay="20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300"/>
                                            <p:tgtEl>
                                              <p:spTgt spid="17"/>
                                            </p:tgtEl>
                                            <p:attrNameLst>
                                              <p:attrName>ppt_x</p:attrName>
                                            </p:attrNameLst>
                                          </p:cBhvr>
                                          <p:tavLst>
                                            <p:tav tm="0">
                                              <p:val>
                                                <p:strVal val="#ppt_x+#ppt_w*1.125000"/>
                                              </p:val>
                                            </p:tav>
                                            <p:tav tm="100000">
                                              <p:val>
                                                <p:strVal val="#ppt_x"/>
                                              </p:val>
                                            </p:tav>
                                          </p:tavLst>
                                        </p:anim>
                                        <p:animEffect transition="in" filter="wipe(left)">
                                          <p:cBhvr>
                                            <p:cTn id="76" dur="300"/>
                                            <p:tgtEl>
                                              <p:spTgt spid="17"/>
                                            </p:tgtEl>
                                          </p:cBhvr>
                                        </p:animEffect>
                                      </p:childTnLst>
                                    </p:cTn>
                                  </p:par>
                                </p:childTnLst>
                              </p:cTn>
                            </p:par>
                            <p:par>
                              <p:cTn id="77" fill="hold">
                                <p:stCondLst>
                                  <p:cond delay="3100"/>
                                </p:stCondLst>
                                <p:childTnLst>
                                  <p:par>
                                    <p:cTn id="78" presetID="2" presetClass="entr" presetSubtype="8" fill="hold" nodeType="afterEffect" p14:presetBounceEnd="44000">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14:bounceEnd="44000">
                                          <p:cBhvr additive="base">
                                            <p:cTn id="80" dur="500" fill="hold"/>
                                            <p:tgtEl>
                                              <p:spTgt spid="11"/>
                                            </p:tgtEl>
                                            <p:attrNameLst>
                                              <p:attrName>ppt_x</p:attrName>
                                            </p:attrNameLst>
                                          </p:cBhvr>
                                          <p:tavLst>
                                            <p:tav tm="0">
                                              <p:val>
                                                <p:strVal val="0-#ppt_w/2"/>
                                              </p:val>
                                            </p:tav>
                                            <p:tav tm="100000">
                                              <p:val>
                                                <p:strVal val="#ppt_x"/>
                                              </p:val>
                                            </p:tav>
                                          </p:tavLst>
                                        </p:anim>
                                        <p:anim calcmode="lin" valueType="num" p14:bounceEnd="44000">
                                          <p:cBhvr additive="base">
                                            <p:cTn id="81" dur="500" fill="hold"/>
                                            <p:tgtEl>
                                              <p:spTgt spid="11"/>
                                            </p:tgtEl>
                                            <p:attrNameLst>
                                              <p:attrName>ppt_y</p:attrName>
                                            </p:attrNameLst>
                                          </p:cBhvr>
                                          <p:tavLst>
                                            <p:tav tm="0">
                                              <p:val>
                                                <p:strVal val="#ppt_y"/>
                                              </p:val>
                                            </p:tav>
                                            <p:tav tm="100000">
                                              <p:val>
                                                <p:strVal val="#ppt_y"/>
                                              </p:val>
                                            </p:tav>
                                          </p:tavLst>
                                        </p:anim>
                                      </p:childTnLst>
                                    </p:cTn>
                                  </p:par>
                                  <p:par>
                                    <p:cTn id="82" presetID="12" presetClass="entr" presetSubtype="8" fill="hold" grpId="0" nodeType="withEffect">
                                      <p:stCondLst>
                                        <p:cond delay="20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300"/>
                                            <p:tgtEl>
                                              <p:spTgt spid="16"/>
                                            </p:tgtEl>
                                            <p:attrNameLst>
                                              <p:attrName>ppt_x</p:attrName>
                                            </p:attrNameLst>
                                          </p:cBhvr>
                                          <p:tavLst>
                                            <p:tav tm="0">
                                              <p:val>
                                                <p:strVal val="#ppt_x-#ppt_w*1.125000"/>
                                              </p:val>
                                            </p:tav>
                                            <p:tav tm="100000">
                                              <p:val>
                                                <p:strVal val="#ppt_x"/>
                                              </p:val>
                                            </p:tav>
                                          </p:tavLst>
                                        </p:anim>
                                        <p:animEffect transition="in" filter="wipe(right)">
                                          <p:cBhvr>
                                            <p:cTn id="85" dur="300"/>
                                            <p:tgtEl>
                                              <p:spTgt spid="16"/>
                                            </p:tgtEl>
                                          </p:cBhvr>
                                        </p:animEffect>
                                      </p:childTnLst>
                                    </p:cTn>
                                  </p:par>
                                  <p:par>
                                    <p:cTn id="86" presetID="12" presetClass="entr" presetSubtype="8" fill="hold" grpId="0" nodeType="withEffect">
                                      <p:stCondLst>
                                        <p:cond delay="200"/>
                                      </p:stCondLst>
                                      <p:childTnLst>
                                        <p:set>
                                          <p:cBhvr>
                                            <p:cTn id="87" dur="1" fill="hold">
                                              <p:stCondLst>
                                                <p:cond delay="0"/>
                                              </p:stCondLst>
                                            </p:cTn>
                                            <p:tgtEl>
                                              <p:spTgt spid="3"/>
                                            </p:tgtEl>
                                            <p:attrNameLst>
                                              <p:attrName>style.visibility</p:attrName>
                                            </p:attrNameLst>
                                          </p:cBhvr>
                                          <p:to>
                                            <p:strVal val="visible"/>
                                          </p:to>
                                        </p:set>
                                        <p:anim calcmode="lin" valueType="num">
                                          <p:cBhvr additive="base">
                                            <p:cTn id="88" dur="300"/>
                                            <p:tgtEl>
                                              <p:spTgt spid="3"/>
                                            </p:tgtEl>
                                            <p:attrNameLst>
                                              <p:attrName>ppt_x</p:attrName>
                                            </p:attrNameLst>
                                          </p:cBhvr>
                                          <p:tavLst>
                                            <p:tav tm="0">
                                              <p:val>
                                                <p:strVal val="#ppt_x-#ppt_w*1.125000"/>
                                              </p:val>
                                            </p:tav>
                                            <p:tav tm="100000">
                                              <p:val>
                                                <p:strVal val="#ppt_x"/>
                                              </p:val>
                                            </p:tav>
                                          </p:tavLst>
                                        </p:anim>
                                        <p:animEffect transition="in" filter="wipe(right)">
                                          <p:cBhvr>
                                            <p:cTn id="89" dur="300"/>
                                            <p:tgtEl>
                                              <p:spTgt spid="3"/>
                                            </p:tgtEl>
                                          </p:cBhvr>
                                        </p:animEffect>
                                      </p:childTnLst>
                                    </p:cTn>
                                  </p:par>
                                </p:childTnLst>
                              </p:cTn>
                            </p:par>
                            <p:par>
                              <p:cTn id="90" fill="hold">
                                <p:stCondLst>
                                  <p:cond delay="3600"/>
                                </p:stCondLst>
                                <p:childTnLst>
                                  <p:par>
                                    <p:cTn id="91" presetID="2" presetClass="entr" presetSubtype="2" fill="hold" grpId="0" nodeType="afterEffect" p14:presetBounceEnd="44000">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14:bounceEnd="44000">
                                          <p:cBhvr additive="base">
                                            <p:cTn id="93" dur="500" fill="hold"/>
                                            <p:tgtEl>
                                              <p:spTgt spid="10"/>
                                            </p:tgtEl>
                                            <p:attrNameLst>
                                              <p:attrName>ppt_x</p:attrName>
                                            </p:attrNameLst>
                                          </p:cBhvr>
                                          <p:tavLst>
                                            <p:tav tm="0">
                                              <p:val>
                                                <p:strVal val="1+#ppt_w/2"/>
                                              </p:val>
                                            </p:tav>
                                            <p:tav tm="100000">
                                              <p:val>
                                                <p:strVal val="#ppt_x"/>
                                              </p:val>
                                            </p:tav>
                                          </p:tavLst>
                                        </p:anim>
                                        <p:anim calcmode="lin" valueType="num" p14:bounceEnd="44000">
                                          <p:cBhvr additive="base">
                                            <p:cTn id="94" dur="500" fill="hold"/>
                                            <p:tgtEl>
                                              <p:spTgt spid="10"/>
                                            </p:tgtEl>
                                            <p:attrNameLst>
                                              <p:attrName>ppt_y</p:attrName>
                                            </p:attrNameLst>
                                          </p:cBhvr>
                                          <p:tavLst>
                                            <p:tav tm="0">
                                              <p:val>
                                                <p:strVal val="#ppt_y"/>
                                              </p:val>
                                            </p:tav>
                                            <p:tav tm="100000">
                                              <p:val>
                                                <p:strVal val="#ppt_y"/>
                                              </p:val>
                                            </p:tav>
                                          </p:tavLst>
                                        </p:anim>
                                      </p:childTnLst>
                                    </p:cTn>
                                  </p:par>
                                  <p:par>
                                    <p:cTn id="95" presetID="12" presetClass="entr" presetSubtype="2" fill="hold" grpId="0" nodeType="withEffect">
                                      <p:stCondLst>
                                        <p:cond delay="20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300"/>
                                            <p:tgtEl>
                                              <p:spTgt spid="5"/>
                                            </p:tgtEl>
                                            <p:attrNameLst>
                                              <p:attrName>ppt_x</p:attrName>
                                            </p:attrNameLst>
                                          </p:cBhvr>
                                          <p:tavLst>
                                            <p:tav tm="0">
                                              <p:val>
                                                <p:strVal val="#ppt_x+#ppt_w*1.125000"/>
                                              </p:val>
                                            </p:tav>
                                            <p:tav tm="100000">
                                              <p:val>
                                                <p:strVal val="#ppt_x"/>
                                              </p:val>
                                            </p:tav>
                                          </p:tavLst>
                                        </p:anim>
                                        <p:animEffect transition="in" filter="wipe(left)">
                                          <p:cBhvr>
                                            <p:cTn id="98" dur="300"/>
                                            <p:tgtEl>
                                              <p:spTgt spid="5"/>
                                            </p:tgtEl>
                                          </p:cBhvr>
                                        </p:animEffect>
                                      </p:childTnLst>
                                    </p:cTn>
                                  </p:par>
                                  <p:par>
                                    <p:cTn id="99" presetID="12" presetClass="entr" presetSubtype="2" fill="hold" grpId="0" nodeType="withEffect">
                                      <p:stCondLst>
                                        <p:cond delay="200"/>
                                      </p:stCondLst>
                                      <p:childTnLst>
                                        <p:set>
                                          <p:cBhvr>
                                            <p:cTn id="100" dur="1" fill="hold">
                                              <p:stCondLst>
                                                <p:cond delay="0"/>
                                              </p:stCondLst>
                                            </p:cTn>
                                            <p:tgtEl>
                                              <p:spTgt spid="14"/>
                                            </p:tgtEl>
                                            <p:attrNameLst>
                                              <p:attrName>style.visibility</p:attrName>
                                            </p:attrNameLst>
                                          </p:cBhvr>
                                          <p:to>
                                            <p:strVal val="visible"/>
                                          </p:to>
                                        </p:set>
                                        <p:anim calcmode="lin" valueType="num">
                                          <p:cBhvr additive="base">
                                            <p:cTn id="101" dur="300"/>
                                            <p:tgtEl>
                                              <p:spTgt spid="14"/>
                                            </p:tgtEl>
                                            <p:attrNameLst>
                                              <p:attrName>ppt_x</p:attrName>
                                            </p:attrNameLst>
                                          </p:cBhvr>
                                          <p:tavLst>
                                            <p:tav tm="0">
                                              <p:val>
                                                <p:strVal val="#ppt_x+#ppt_w*1.125000"/>
                                              </p:val>
                                            </p:tav>
                                            <p:tav tm="100000">
                                              <p:val>
                                                <p:strVal val="#ppt_x"/>
                                              </p:val>
                                            </p:tav>
                                          </p:tavLst>
                                        </p:anim>
                                        <p:animEffect transition="in" filter="wipe(left)">
                                          <p:cBhvr>
                                            <p:cTn id="102" dur="300"/>
                                            <p:tgtEl>
                                              <p:spTgt spid="14"/>
                                            </p:tgtEl>
                                          </p:cBhvr>
                                        </p:animEffect>
                                      </p:childTnLst>
                                    </p:cTn>
                                  </p:par>
                                </p:childTnLst>
                              </p:cTn>
                            </p:par>
                            <p:par>
                              <p:cTn id="103" fill="hold">
                                <p:stCondLst>
                                  <p:cond delay="4100"/>
                                </p:stCondLst>
                                <p:childTnLst>
                                  <p:par>
                                    <p:cTn id="104" presetID="53" presetClass="entr" presetSubtype="528" fill="hold" grpId="0" nodeType="afterEffect">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1000"/>
                                      </p:stCondLst>
                                      <p:childTnLst>
                                        <p:set>
                                          <p:cBhvr>
                                            <p:cTn id="112" dur="1" fill="hold">
                                              <p:stCondLst>
                                                <p:cond delay="0"/>
                                              </p:stCondLst>
                                            </p:cTn>
                                            <p:tgtEl>
                                              <p:spTgt spid="26"/>
                                            </p:tgtEl>
                                            <p:attrNameLst>
                                              <p:attrName>style.visibility</p:attrName>
                                            </p:attrNameLst>
                                          </p:cBhvr>
                                          <p:to>
                                            <p:strVal val="visible"/>
                                          </p:to>
                                        </p:set>
                                        <p:anim calcmode="lin" valueType="num">
                                          <p:cBhvr>
                                            <p:cTn id="113" dur="500" fill="hold"/>
                                            <p:tgtEl>
                                              <p:spTgt spid="26"/>
                                            </p:tgtEl>
                                            <p:attrNameLst>
                                              <p:attrName>ppt_w</p:attrName>
                                            </p:attrNameLst>
                                          </p:cBhvr>
                                          <p:tavLst>
                                            <p:tav tm="0">
                                              <p:val>
                                                <p:fltVal val="0"/>
                                              </p:val>
                                            </p:tav>
                                            <p:tav tm="100000">
                                              <p:val>
                                                <p:strVal val="#ppt_w"/>
                                              </p:val>
                                            </p:tav>
                                          </p:tavLst>
                                        </p:anim>
                                        <p:anim calcmode="lin" valueType="num">
                                          <p:cBhvr>
                                            <p:cTn id="114" dur="500" fill="hold"/>
                                            <p:tgtEl>
                                              <p:spTgt spid="26"/>
                                            </p:tgtEl>
                                            <p:attrNameLst>
                                              <p:attrName>ppt_h</p:attrName>
                                            </p:attrNameLst>
                                          </p:cBhvr>
                                          <p:tavLst>
                                            <p:tav tm="0">
                                              <p:val>
                                                <p:fltVal val="0"/>
                                              </p:val>
                                            </p:tav>
                                            <p:tav tm="100000">
                                              <p:val>
                                                <p:strVal val="#ppt_h"/>
                                              </p:val>
                                            </p:tav>
                                          </p:tavLst>
                                        </p:anim>
                                        <p:animEffect transition="in" filter="fade">
                                          <p:cBhvr>
                                            <p:cTn id="115" dur="500"/>
                                            <p:tgtEl>
                                              <p:spTgt spid="26"/>
                                            </p:tgtEl>
                                          </p:cBhvr>
                                        </p:animEffect>
                                        <p:anim calcmode="lin" valueType="num">
                                          <p:cBhvr>
                                            <p:cTn id="116" dur="500" fill="hold"/>
                                            <p:tgtEl>
                                              <p:spTgt spid="26"/>
                                            </p:tgtEl>
                                            <p:attrNameLst>
                                              <p:attrName>ppt_x</p:attrName>
                                            </p:attrNameLst>
                                          </p:cBhvr>
                                          <p:tavLst>
                                            <p:tav tm="0">
                                              <p:val>
                                                <p:fltVal val="0.5"/>
                                              </p:val>
                                            </p:tav>
                                            <p:tav tm="100000">
                                              <p:val>
                                                <p:strVal val="#ppt_x"/>
                                              </p:val>
                                            </p:tav>
                                          </p:tavLst>
                                        </p:anim>
                                        <p:anim calcmode="lin" valueType="num">
                                          <p:cBhvr>
                                            <p:cTn id="117" dur="500" fill="hold"/>
                                            <p:tgtEl>
                                              <p:spTgt spid="26"/>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800"/>
                                      </p:stCondLst>
                                      <p:childTnLst>
                                        <p:set>
                                          <p:cBhvr>
                                            <p:cTn id="119" dur="1" fill="hold">
                                              <p:stCondLst>
                                                <p:cond delay="0"/>
                                              </p:stCondLst>
                                            </p:cTn>
                                            <p:tgtEl>
                                              <p:spTgt spid="27"/>
                                            </p:tgtEl>
                                            <p:attrNameLst>
                                              <p:attrName>style.visibility</p:attrName>
                                            </p:attrNameLst>
                                          </p:cBhvr>
                                          <p:to>
                                            <p:strVal val="visible"/>
                                          </p:to>
                                        </p:set>
                                        <p:anim calcmode="lin" valueType="num">
                                          <p:cBhvr>
                                            <p:cTn id="120" dur="500" fill="hold"/>
                                            <p:tgtEl>
                                              <p:spTgt spid="27"/>
                                            </p:tgtEl>
                                            <p:attrNameLst>
                                              <p:attrName>ppt_w</p:attrName>
                                            </p:attrNameLst>
                                          </p:cBhvr>
                                          <p:tavLst>
                                            <p:tav tm="0">
                                              <p:val>
                                                <p:fltVal val="0"/>
                                              </p:val>
                                            </p:tav>
                                            <p:tav tm="100000">
                                              <p:val>
                                                <p:strVal val="#ppt_w"/>
                                              </p:val>
                                            </p:tav>
                                          </p:tavLst>
                                        </p:anim>
                                        <p:anim calcmode="lin" valueType="num">
                                          <p:cBhvr>
                                            <p:cTn id="121" dur="500" fill="hold"/>
                                            <p:tgtEl>
                                              <p:spTgt spid="27"/>
                                            </p:tgtEl>
                                            <p:attrNameLst>
                                              <p:attrName>ppt_h</p:attrName>
                                            </p:attrNameLst>
                                          </p:cBhvr>
                                          <p:tavLst>
                                            <p:tav tm="0">
                                              <p:val>
                                                <p:fltVal val="0"/>
                                              </p:val>
                                            </p:tav>
                                            <p:tav tm="100000">
                                              <p:val>
                                                <p:strVal val="#ppt_h"/>
                                              </p:val>
                                            </p:tav>
                                          </p:tavLst>
                                        </p:anim>
                                        <p:animEffect transition="in" filter="fade">
                                          <p:cBhvr>
                                            <p:cTn id="122" dur="500"/>
                                            <p:tgtEl>
                                              <p:spTgt spid="27"/>
                                            </p:tgtEl>
                                          </p:cBhvr>
                                        </p:animEffect>
                                        <p:anim calcmode="lin" valueType="num">
                                          <p:cBhvr>
                                            <p:cTn id="123" dur="500" fill="hold"/>
                                            <p:tgtEl>
                                              <p:spTgt spid="27"/>
                                            </p:tgtEl>
                                            <p:attrNameLst>
                                              <p:attrName>ppt_x</p:attrName>
                                            </p:attrNameLst>
                                          </p:cBhvr>
                                          <p:tavLst>
                                            <p:tav tm="0">
                                              <p:val>
                                                <p:fltVal val="0.5"/>
                                              </p:val>
                                            </p:tav>
                                            <p:tav tm="100000">
                                              <p:val>
                                                <p:strVal val="#ppt_x"/>
                                              </p:val>
                                            </p:tav>
                                          </p:tavLst>
                                        </p:anim>
                                        <p:anim calcmode="lin" valueType="num">
                                          <p:cBhvr>
                                            <p:cTn id="124" dur="500" fill="hold"/>
                                            <p:tgtEl>
                                              <p:spTgt spid="27"/>
                                            </p:tgtEl>
                                            <p:attrNameLst>
                                              <p:attrName>ppt_y</p:attrName>
                                            </p:attrNameLst>
                                          </p:cBhvr>
                                          <p:tavLst>
                                            <p:tav tm="0">
                                              <p:val>
                                                <p:fltVal val="0.5"/>
                                              </p:val>
                                            </p:tav>
                                            <p:tav tm="100000">
                                              <p:val>
                                                <p:strVal val="#ppt_y"/>
                                              </p:val>
                                            </p:tav>
                                          </p:tavLst>
                                        </p:anim>
                                      </p:childTnLst>
                                    </p:cTn>
                                  </p:par>
                                  <p:par>
                                    <p:cTn id="125" presetID="53" presetClass="entr" presetSubtype="528" fill="hold" grpId="0" nodeType="withEffect">
                                      <p:stCondLst>
                                        <p:cond delay="600"/>
                                      </p:stCondLst>
                                      <p:childTnLst>
                                        <p:set>
                                          <p:cBhvr>
                                            <p:cTn id="126" dur="1" fill="hold">
                                              <p:stCondLst>
                                                <p:cond delay="0"/>
                                              </p:stCondLst>
                                            </p:cTn>
                                            <p:tgtEl>
                                              <p:spTgt spid="28"/>
                                            </p:tgtEl>
                                            <p:attrNameLst>
                                              <p:attrName>style.visibility</p:attrName>
                                            </p:attrNameLst>
                                          </p:cBhvr>
                                          <p:to>
                                            <p:strVal val="visible"/>
                                          </p:to>
                                        </p:set>
                                        <p:anim calcmode="lin" valueType="num">
                                          <p:cBhvr>
                                            <p:cTn id="127" dur="500" fill="hold"/>
                                            <p:tgtEl>
                                              <p:spTgt spid="28"/>
                                            </p:tgtEl>
                                            <p:attrNameLst>
                                              <p:attrName>ppt_w</p:attrName>
                                            </p:attrNameLst>
                                          </p:cBhvr>
                                          <p:tavLst>
                                            <p:tav tm="0">
                                              <p:val>
                                                <p:fltVal val="0"/>
                                              </p:val>
                                            </p:tav>
                                            <p:tav tm="100000">
                                              <p:val>
                                                <p:strVal val="#ppt_w"/>
                                              </p:val>
                                            </p:tav>
                                          </p:tavLst>
                                        </p:anim>
                                        <p:anim calcmode="lin" valueType="num">
                                          <p:cBhvr>
                                            <p:cTn id="128" dur="500" fill="hold"/>
                                            <p:tgtEl>
                                              <p:spTgt spid="28"/>
                                            </p:tgtEl>
                                            <p:attrNameLst>
                                              <p:attrName>ppt_h</p:attrName>
                                            </p:attrNameLst>
                                          </p:cBhvr>
                                          <p:tavLst>
                                            <p:tav tm="0">
                                              <p:val>
                                                <p:fltVal val="0"/>
                                              </p:val>
                                            </p:tav>
                                            <p:tav tm="100000">
                                              <p:val>
                                                <p:strVal val="#ppt_h"/>
                                              </p:val>
                                            </p:tav>
                                          </p:tavLst>
                                        </p:anim>
                                        <p:animEffect transition="in" filter="fade">
                                          <p:cBhvr>
                                            <p:cTn id="129" dur="500"/>
                                            <p:tgtEl>
                                              <p:spTgt spid="28"/>
                                            </p:tgtEl>
                                          </p:cBhvr>
                                        </p:animEffect>
                                        <p:anim calcmode="lin" valueType="num">
                                          <p:cBhvr>
                                            <p:cTn id="130" dur="500" fill="hold"/>
                                            <p:tgtEl>
                                              <p:spTgt spid="28"/>
                                            </p:tgtEl>
                                            <p:attrNameLst>
                                              <p:attrName>ppt_x</p:attrName>
                                            </p:attrNameLst>
                                          </p:cBhvr>
                                          <p:tavLst>
                                            <p:tav tm="0">
                                              <p:val>
                                                <p:fltVal val="0.5"/>
                                              </p:val>
                                            </p:tav>
                                            <p:tav tm="100000">
                                              <p:val>
                                                <p:strVal val="#ppt_x"/>
                                              </p:val>
                                            </p:tav>
                                          </p:tavLst>
                                        </p:anim>
                                        <p:anim calcmode="lin" valueType="num">
                                          <p:cBhvr>
                                            <p:cTn id="131" dur="500" fill="hold"/>
                                            <p:tgtEl>
                                              <p:spTgt spid="28"/>
                                            </p:tgtEl>
                                            <p:attrNameLst>
                                              <p:attrName>ppt_y</p:attrName>
                                            </p:attrNameLst>
                                          </p:cBhvr>
                                          <p:tavLst>
                                            <p:tav tm="0">
                                              <p:val>
                                                <p:fltVal val="0.5"/>
                                              </p:val>
                                            </p:tav>
                                            <p:tav tm="100000">
                                              <p:val>
                                                <p:strVal val="#ppt_y"/>
                                              </p:val>
                                            </p:tav>
                                          </p:tavLst>
                                        </p:anim>
                                      </p:childTnLst>
                                    </p:cTn>
                                  </p:par>
                                  <p:par>
                                    <p:cTn id="132" presetID="53" presetClass="entr" presetSubtype="528" fill="hold" grpId="0" nodeType="withEffect">
                                      <p:stCondLst>
                                        <p:cond delay="200"/>
                                      </p:stCondLst>
                                      <p:childTnLst>
                                        <p:set>
                                          <p:cBhvr>
                                            <p:cTn id="133" dur="1" fill="hold">
                                              <p:stCondLst>
                                                <p:cond delay="0"/>
                                              </p:stCondLst>
                                            </p:cTn>
                                            <p:tgtEl>
                                              <p:spTgt spid="30"/>
                                            </p:tgtEl>
                                            <p:attrNameLst>
                                              <p:attrName>style.visibility</p:attrName>
                                            </p:attrNameLst>
                                          </p:cBhvr>
                                          <p:to>
                                            <p:strVal val="visible"/>
                                          </p:to>
                                        </p:set>
                                        <p:anim calcmode="lin" valueType="num">
                                          <p:cBhvr>
                                            <p:cTn id="134" dur="500" fill="hold"/>
                                            <p:tgtEl>
                                              <p:spTgt spid="30"/>
                                            </p:tgtEl>
                                            <p:attrNameLst>
                                              <p:attrName>ppt_w</p:attrName>
                                            </p:attrNameLst>
                                          </p:cBhvr>
                                          <p:tavLst>
                                            <p:tav tm="0">
                                              <p:val>
                                                <p:fltVal val="0"/>
                                              </p:val>
                                            </p:tav>
                                            <p:tav tm="100000">
                                              <p:val>
                                                <p:strVal val="#ppt_w"/>
                                              </p:val>
                                            </p:tav>
                                          </p:tavLst>
                                        </p:anim>
                                        <p:anim calcmode="lin" valueType="num">
                                          <p:cBhvr>
                                            <p:cTn id="135" dur="500" fill="hold"/>
                                            <p:tgtEl>
                                              <p:spTgt spid="30"/>
                                            </p:tgtEl>
                                            <p:attrNameLst>
                                              <p:attrName>ppt_h</p:attrName>
                                            </p:attrNameLst>
                                          </p:cBhvr>
                                          <p:tavLst>
                                            <p:tav tm="0">
                                              <p:val>
                                                <p:fltVal val="0"/>
                                              </p:val>
                                            </p:tav>
                                            <p:tav tm="100000">
                                              <p:val>
                                                <p:strVal val="#ppt_h"/>
                                              </p:val>
                                            </p:tav>
                                          </p:tavLst>
                                        </p:anim>
                                        <p:animEffect transition="in" filter="fade">
                                          <p:cBhvr>
                                            <p:cTn id="136" dur="500"/>
                                            <p:tgtEl>
                                              <p:spTgt spid="30"/>
                                            </p:tgtEl>
                                          </p:cBhvr>
                                        </p:animEffect>
                                        <p:anim calcmode="lin" valueType="num">
                                          <p:cBhvr>
                                            <p:cTn id="137" dur="500" fill="hold"/>
                                            <p:tgtEl>
                                              <p:spTgt spid="30"/>
                                            </p:tgtEl>
                                            <p:attrNameLst>
                                              <p:attrName>ppt_x</p:attrName>
                                            </p:attrNameLst>
                                          </p:cBhvr>
                                          <p:tavLst>
                                            <p:tav tm="0">
                                              <p:val>
                                                <p:fltVal val="0.5"/>
                                              </p:val>
                                            </p:tav>
                                            <p:tav tm="100000">
                                              <p:val>
                                                <p:strVal val="#ppt_x"/>
                                              </p:val>
                                            </p:tav>
                                          </p:tavLst>
                                        </p:anim>
                                        <p:anim calcmode="lin" valueType="num">
                                          <p:cBhvr>
                                            <p:cTn id="138" dur="500" fill="hold"/>
                                            <p:tgtEl>
                                              <p:spTgt spid="30"/>
                                            </p:tgtEl>
                                            <p:attrNameLst>
                                              <p:attrName>ppt_y</p:attrName>
                                            </p:attrNameLst>
                                          </p:cBhvr>
                                          <p:tavLst>
                                            <p:tav tm="0">
                                              <p:val>
                                                <p:fltVal val="0.5"/>
                                              </p:val>
                                            </p:tav>
                                            <p:tav tm="100000">
                                              <p:val>
                                                <p:strVal val="#ppt_y"/>
                                              </p:val>
                                            </p:tav>
                                          </p:tavLst>
                                        </p:anim>
                                      </p:childTnLst>
                                    </p:cTn>
                                  </p:par>
                                  <p:par>
                                    <p:cTn id="139" presetID="53" presetClass="entr" presetSubtype="528" fill="hold" grpId="0" nodeType="withEffect">
                                      <p:stCondLst>
                                        <p:cond delay="400"/>
                                      </p:stCondLst>
                                      <p:childTnLst>
                                        <p:set>
                                          <p:cBhvr>
                                            <p:cTn id="140" dur="1" fill="hold">
                                              <p:stCondLst>
                                                <p:cond delay="0"/>
                                              </p:stCondLst>
                                            </p:cTn>
                                            <p:tgtEl>
                                              <p:spTgt spid="31"/>
                                            </p:tgtEl>
                                            <p:attrNameLst>
                                              <p:attrName>style.visibility</p:attrName>
                                            </p:attrNameLst>
                                          </p:cBhvr>
                                          <p:to>
                                            <p:strVal val="visible"/>
                                          </p:to>
                                        </p:set>
                                        <p:anim calcmode="lin" valueType="num">
                                          <p:cBhvr>
                                            <p:cTn id="141" dur="500" fill="hold"/>
                                            <p:tgtEl>
                                              <p:spTgt spid="31"/>
                                            </p:tgtEl>
                                            <p:attrNameLst>
                                              <p:attrName>ppt_w</p:attrName>
                                            </p:attrNameLst>
                                          </p:cBhvr>
                                          <p:tavLst>
                                            <p:tav tm="0">
                                              <p:val>
                                                <p:fltVal val="0"/>
                                              </p:val>
                                            </p:tav>
                                            <p:tav tm="100000">
                                              <p:val>
                                                <p:strVal val="#ppt_w"/>
                                              </p:val>
                                            </p:tav>
                                          </p:tavLst>
                                        </p:anim>
                                        <p:anim calcmode="lin" valueType="num">
                                          <p:cBhvr>
                                            <p:cTn id="142" dur="500" fill="hold"/>
                                            <p:tgtEl>
                                              <p:spTgt spid="31"/>
                                            </p:tgtEl>
                                            <p:attrNameLst>
                                              <p:attrName>ppt_h</p:attrName>
                                            </p:attrNameLst>
                                          </p:cBhvr>
                                          <p:tavLst>
                                            <p:tav tm="0">
                                              <p:val>
                                                <p:fltVal val="0"/>
                                              </p:val>
                                            </p:tav>
                                            <p:tav tm="100000">
                                              <p:val>
                                                <p:strVal val="#ppt_h"/>
                                              </p:val>
                                            </p:tav>
                                          </p:tavLst>
                                        </p:anim>
                                        <p:animEffect transition="in" filter="fade">
                                          <p:cBhvr>
                                            <p:cTn id="143" dur="500"/>
                                            <p:tgtEl>
                                              <p:spTgt spid="31"/>
                                            </p:tgtEl>
                                          </p:cBhvr>
                                        </p:animEffect>
                                        <p:anim calcmode="lin" valueType="num">
                                          <p:cBhvr>
                                            <p:cTn id="144" dur="500" fill="hold"/>
                                            <p:tgtEl>
                                              <p:spTgt spid="31"/>
                                            </p:tgtEl>
                                            <p:attrNameLst>
                                              <p:attrName>ppt_x</p:attrName>
                                            </p:attrNameLst>
                                          </p:cBhvr>
                                          <p:tavLst>
                                            <p:tav tm="0">
                                              <p:val>
                                                <p:fltVal val="0.5"/>
                                              </p:val>
                                            </p:tav>
                                            <p:tav tm="100000">
                                              <p:val>
                                                <p:strVal val="#ppt_x"/>
                                              </p:val>
                                            </p:tav>
                                          </p:tavLst>
                                        </p:anim>
                                        <p:anim calcmode="lin" valueType="num">
                                          <p:cBhvr>
                                            <p:cTn id="145" dur="500" fill="hold"/>
                                            <p:tgtEl>
                                              <p:spTgt spid="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10" grpId="0" animBg="1"/>
          <p:bldP spid="14" grpId="0"/>
          <p:bldP spid="15" grpId="0"/>
          <p:bldP spid="16" grpId="0"/>
          <p:bldP spid="17" grpId="0"/>
          <p:bldP spid="18" grpId="0"/>
          <p:bldP spid="19" grpId="0"/>
          <p:bldP spid="20" grpId="0" animBg="1"/>
          <p:bldP spid="24" grpId="0"/>
          <p:bldP spid="25" grpId="0"/>
          <p:bldP spid="26" grpId="0" animBg="1"/>
          <p:bldP spid="27" grpId="0" animBg="1"/>
          <p:bldP spid="28" grpId="0" animBg="1"/>
          <p:bldP spid="29" grpId="0" animBg="1"/>
          <p:bldP spid="30" grpId="0" animBg="1"/>
          <p:bldP spid="31" grpId="0" animBg="1"/>
          <p:bldP spid="34" grpId="0" animBg="1"/>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300"/>
                                            <p:tgtEl>
                                              <p:spTgt spid="3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300"/>
                                            <p:tgtEl>
                                              <p:spTgt spid="34"/>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par>
                                    <p:cTn id="17" presetID="12" presetClass="entr" presetSubtype="8"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p:tgtEl>
                                              <p:spTgt spid="37"/>
                                            </p:tgtEl>
                                            <p:attrNameLst>
                                              <p:attrName>ppt_x</p:attrName>
                                            </p:attrNameLst>
                                          </p:cBhvr>
                                          <p:tavLst>
                                            <p:tav tm="0">
                                              <p:val>
                                                <p:strVal val="#ppt_x-#ppt_w*1.125000"/>
                                              </p:val>
                                            </p:tav>
                                            <p:tav tm="100000">
                                              <p:val>
                                                <p:strVal val="#ppt_x"/>
                                              </p:val>
                                            </p:tav>
                                          </p:tavLst>
                                        </p:anim>
                                        <p:animEffect transition="in" filter="wipe(right)">
                                          <p:cBhvr>
                                            <p:cTn id="20" dur="500"/>
                                            <p:tgtEl>
                                              <p:spTgt spid="37"/>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ppt_x</p:attrName>
                                            </p:attrNameLst>
                                          </p:cBhvr>
                                          <p:tavLst>
                                            <p:tav tm="0">
                                              <p:val>
                                                <p:strVal val="#ppt_x-#ppt_w*1.125000"/>
                                              </p:val>
                                            </p:tav>
                                            <p:tav tm="100000">
                                              <p:val>
                                                <p:strVal val="#ppt_x"/>
                                              </p:val>
                                            </p:tav>
                                          </p:tavLst>
                                        </p:anim>
                                        <p:animEffect transition="in" filter="wipe(right)">
                                          <p:cBhvr>
                                            <p:cTn id="24" dur="500"/>
                                            <p:tgtEl>
                                              <p:spTgt spid="36"/>
                                            </p:tgtEl>
                                          </p:cBhvr>
                                        </p:animEffect>
                                      </p:childTnLst>
                                    </p:cTn>
                                  </p:par>
                                </p:childTnLst>
                              </p:cTn>
                            </p:par>
                            <p:par>
                              <p:cTn id="25" fill="hold">
                                <p:stCondLst>
                                  <p:cond delay="1100"/>
                                </p:stCondLst>
                                <p:childTnLst>
                                  <p:par>
                                    <p:cTn id="26" presetID="2" presetClass="entr" presetSubtype="8"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12" presetClass="entr" presetSubtype="8" fill="hold" grpId="0" nodeType="withEffect">
                                      <p:stCondLst>
                                        <p:cond delay="20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300"/>
                                            <p:tgtEl>
                                              <p:spTgt spid="25"/>
                                            </p:tgtEl>
                                            <p:attrNameLst>
                                              <p:attrName>ppt_x</p:attrName>
                                            </p:attrNameLst>
                                          </p:cBhvr>
                                          <p:tavLst>
                                            <p:tav tm="0">
                                              <p:val>
                                                <p:strVal val="#ppt_x-#ppt_w*1.125000"/>
                                              </p:val>
                                            </p:tav>
                                            <p:tav tm="100000">
                                              <p:val>
                                                <p:strVal val="#ppt_x"/>
                                              </p:val>
                                            </p:tav>
                                          </p:tavLst>
                                        </p:anim>
                                        <p:animEffect transition="in" filter="wipe(right)">
                                          <p:cBhvr>
                                            <p:cTn id="33" dur="300"/>
                                            <p:tgtEl>
                                              <p:spTgt spid="25"/>
                                            </p:tgtEl>
                                          </p:cBhvr>
                                        </p:animEffect>
                                      </p:childTnLst>
                                    </p:cTn>
                                  </p:par>
                                  <p:par>
                                    <p:cTn id="34" presetID="12" presetClass="entr" presetSubtype="8" fill="hold" grpId="0" nodeType="withEffect">
                                      <p:stCondLst>
                                        <p:cond delay="2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300"/>
                                            <p:tgtEl>
                                              <p:spTgt spid="18"/>
                                            </p:tgtEl>
                                            <p:attrNameLst>
                                              <p:attrName>ppt_x</p:attrName>
                                            </p:attrNameLst>
                                          </p:cBhvr>
                                          <p:tavLst>
                                            <p:tav tm="0">
                                              <p:val>
                                                <p:strVal val="#ppt_x-#ppt_w*1.125000"/>
                                              </p:val>
                                            </p:tav>
                                            <p:tav tm="100000">
                                              <p:val>
                                                <p:strVal val="#ppt_x"/>
                                              </p:val>
                                            </p:tav>
                                          </p:tavLst>
                                        </p:anim>
                                        <p:animEffect transition="in" filter="wipe(right)">
                                          <p:cBhvr>
                                            <p:cTn id="37" dur="300"/>
                                            <p:tgtEl>
                                              <p:spTgt spid="18"/>
                                            </p:tgtEl>
                                          </p:cBhvr>
                                        </p:animEffect>
                                      </p:childTnLst>
                                    </p:cTn>
                                  </p:par>
                                </p:childTnLst>
                              </p:cTn>
                            </p:par>
                            <p:par>
                              <p:cTn id="38" fill="hold">
                                <p:stCondLst>
                                  <p:cond delay="1600"/>
                                </p:stCondLst>
                                <p:childTnLst>
                                  <p:par>
                                    <p:cTn id="39" presetID="2" presetClass="entr" presetSubtype="2"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1+#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par>
                                    <p:cTn id="43" presetID="12" presetClass="entr" presetSubtype="2" fill="hold" grpId="0" nodeType="withEffect">
                                      <p:stCondLst>
                                        <p:cond delay="20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300"/>
                                            <p:tgtEl>
                                              <p:spTgt spid="19"/>
                                            </p:tgtEl>
                                            <p:attrNameLst>
                                              <p:attrName>ppt_x</p:attrName>
                                            </p:attrNameLst>
                                          </p:cBhvr>
                                          <p:tavLst>
                                            <p:tav tm="0">
                                              <p:val>
                                                <p:strVal val="#ppt_x+#ppt_w*1.125000"/>
                                              </p:val>
                                            </p:tav>
                                            <p:tav tm="100000">
                                              <p:val>
                                                <p:strVal val="#ppt_x"/>
                                              </p:val>
                                            </p:tav>
                                          </p:tavLst>
                                        </p:anim>
                                        <p:animEffect transition="in" filter="wipe(left)">
                                          <p:cBhvr>
                                            <p:cTn id="46" dur="300"/>
                                            <p:tgtEl>
                                              <p:spTgt spid="19"/>
                                            </p:tgtEl>
                                          </p:cBhvr>
                                        </p:animEffect>
                                      </p:childTnLst>
                                    </p:cTn>
                                  </p:par>
                                  <p:par>
                                    <p:cTn id="47" presetID="12" presetClass="entr" presetSubtype="2" fill="hold" grpId="0" nodeType="withEffect">
                                      <p:stCondLst>
                                        <p:cond delay="2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300"/>
                                            <p:tgtEl>
                                              <p:spTgt spid="24"/>
                                            </p:tgtEl>
                                            <p:attrNameLst>
                                              <p:attrName>ppt_x</p:attrName>
                                            </p:attrNameLst>
                                          </p:cBhvr>
                                          <p:tavLst>
                                            <p:tav tm="0">
                                              <p:val>
                                                <p:strVal val="#ppt_x+#ppt_w*1.125000"/>
                                              </p:val>
                                            </p:tav>
                                            <p:tav tm="100000">
                                              <p:val>
                                                <p:strVal val="#ppt_x"/>
                                              </p:val>
                                            </p:tav>
                                          </p:tavLst>
                                        </p:anim>
                                        <p:animEffect transition="in" filter="wipe(left)">
                                          <p:cBhvr>
                                            <p:cTn id="50" dur="300"/>
                                            <p:tgtEl>
                                              <p:spTgt spid="24"/>
                                            </p:tgtEl>
                                          </p:cBhvr>
                                        </p:animEffect>
                                      </p:childTnLst>
                                    </p:cTn>
                                  </p:par>
                                </p:childTnLst>
                              </p:cTn>
                            </p:par>
                            <p:par>
                              <p:cTn id="51" fill="hold">
                                <p:stCondLst>
                                  <p:cond delay="2100"/>
                                </p:stCondLst>
                                <p:childTnLst>
                                  <p:par>
                                    <p:cTn id="52" presetID="2" presetClass="entr" presetSubtype="8"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0-#ppt_w/2"/>
                                              </p:val>
                                            </p:tav>
                                            <p:tav tm="100000">
                                              <p:val>
                                                <p:strVal val="#ppt_x"/>
                                              </p:val>
                                            </p:tav>
                                          </p:tavLst>
                                        </p:anim>
                                        <p:anim calcmode="lin" valueType="num">
                                          <p:cBhvr additive="base">
                                            <p:cTn id="55" dur="500" fill="hold"/>
                                            <p:tgtEl>
                                              <p:spTgt spid="6"/>
                                            </p:tgtEl>
                                            <p:attrNameLst>
                                              <p:attrName>ppt_y</p:attrName>
                                            </p:attrNameLst>
                                          </p:cBhvr>
                                          <p:tavLst>
                                            <p:tav tm="0">
                                              <p:val>
                                                <p:strVal val="#ppt_y"/>
                                              </p:val>
                                            </p:tav>
                                            <p:tav tm="100000">
                                              <p:val>
                                                <p:strVal val="#ppt_y"/>
                                              </p:val>
                                            </p:tav>
                                          </p:tavLst>
                                        </p:anim>
                                      </p:childTnLst>
                                    </p:cTn>
                                  </p:par>
                                  <p:par>
                                    <p:cTn id="56" presetID="12" presetClass="entr" presetSubtype="8" fill="hold" grpId="0" nodeType="withEffect">
                                      <p:stCondLst>
                                        <p:cond delay="20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300"/>
                                            <p:tgtEl>
                                              <p:spTgt spid="2"/>
                                            </p:tgtEl>
                                            <p:attrNameLst>
                                              <p:attrName>ppt_x</p:attrName>
                                            </p:attrNameLst>
                                          </p:cBhvr>
                                          <p:tavLst>
                                            <p:tav tm="0">
                                              <p:val>
                                                <p:strVal val="#ppt_x-#ppt_w*1.125000"/>
                                              </p:val>
                                            </p:tav>
                                            <p:tav tm="100000">
                                              <p:val>
                                                <p:strVal val="#ppt_x"/>
                                              </p:val>
                                            </p:tav>
                                          </p:tavLst>
                                        </p:anim>
                                        <p:animEffect transition="in" filter="wipe(right)">
                                          <p:cBhvr>
                                            <p:cTn id="59" dur="300"/>
                                            <p:tgtEl>
                                              <p:spTgt spid="2"/>
                                            </p:tgtEl>
                                          </p:cBhvr>
                                        </p:animEffect>
                                      </p:childTnLst>
                                    </p:cTn>
                                  </p:par>
                                  <p:par>
                                    <p:cTn id="60" presetID="12" presetClass="entr" presetSubtype="8" fill="hold" grpId="0" nodeType="withEffect">
                                      <p:stCondLst>
                                        <p:cond delay="20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300"/>
                                            <p:tgtEl>
                                              <p:spTgt spid="15"/>
                                            </p:tgtEl>
                                            <p:attrNameLst>
                                              <p:attrName>ppt_x</p:attrName>
                                            </p:attrNameLst>
                                          </p:cBhvr>
                                          <p:tavLst>
                                            <p:tav tm="0">
                                              <p:val>
                                                <p:strVal val="#ppt_x-#ppt_w*1.125000"/>
                                              </p:val>
                                            </p:tav>
                                            <p:tav tm="100000">
                                              <p:val>
                                                <p:strVal val="#ppt_x"/>
                                              </p:val>
                                            </p:tav>
                                          </p:tavLst>
                                        </p:anim>
                                        <p:animEffect transition="in" filter="wipe(right)">
                                          <p:cBhvr>
                                            <p:cTn id="63" dur="300"/>
                                            <p:tgtEl>
                                              <p:spTgt spid="15"/>
                                            </p:tgtEl>
                                          </p:cBhvr>
                                        </p:animEffect>
                                      </p:childTnLst>
                                    </p:cTn>
                                  </p:par>
                                </p:childTnLst>
                              </p:cTn>
                            </p:par>
                            <p:par>
                              <p:cTn id="64" fill="hold">
                                <p:stCondLst>
                                  <p:cond delay="2600"/>
                                </p:stCondLst>
                                <p:childTnLst>
                                  <p:par>
                                    <p:cTn id="65" presetID="2" presetClass="entr" presetSubtype="2"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ppt_y"/>
                                              </p:val>
                                            </p:tav>
                                            <p:tav tm="100000">
                                              <p:val>
                                                <p:strVal val="#ppt_y"/>
                                              </p:val>
                                            </p:tav>
                                          </p:tavLst>
                                        </p:anim>
                                      </p:childTnLst>
                                    </p:cTn>
                                  </p:par>
                                  <p:par>
                                    <p:cTn id="69" presetID="12" presetClass="entr" presetSubtype="2" fill="hold" grpId="0" nodeType="withEffect">
                                      <p:stCondLst>
                                        <p:cond delay="20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300"/>
                                            <p:tgtEl>
                                              <p:spTgt spid="4"/>
                                            </p:tgtEl>
                                            <p:attrNameLst>
                                              <p:attrName>ppt_x</p:attrName>
                                            </p:attrNameLst>
                                          </p:cBhvr>
                                          <p:tavLst>
                                            <p:tav tm="0">
                                              <p:val>
                                                <p:strVal val="#ppt_x+#ppt_w*1.125000"/>
                                              </p:val>
                                            </p:tav>
                                            <p:tav tm="100000">
                                              <p:val>
                                                <p:strVal val="#ppt_x"/>
                                              </p:val>
                                            </p:tav>
                                          </p:tavLst>
                                        </p:anim>
                                        <p:animEffect transition="in" filter="wipe(left)">
                                          <p:cBhvr>
                                            <p:cTn id="72" dur="300"/>
                                            <p:tgtEl>
                                              <p:spTgt spid="4"/>
                                            </p:tgtEl>
                                          </p:cBhvr>
                                        </p:animEffect>
                                      </p:childTnLst>
                                    </p:cTn>
                                  </p:par>
                                  <p:par>
                                    <p:cTn id="73" presetID="12" presetClass="entr" presetSubtype="2" fill="hold" grpId="0" nodeType="withEffect">
                                      <p:stCondLst>
                                        <p:cond delay="20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300"/>
                                            <p:tgtEl>
                                              <p:spTgt spid="17"/>
                                            </p:tgtEl>
                                            <p:attrNameLst>
                                              <p:attrName>ppt_x</p:attrName>
                                            </p:attrNameLst>
                                          </p:cBhvr>
                                          <p:tavLst>
                                            <p:tav tm="0">
                                              <p:val>
                                                <p:strVal val="#ppt_x+#ppt_w*1.125000"/>
                                              </p:val>
                                            </p:tav>
                                            <p:tav tm="100000">
                                              <p:val>
                                                <p:strVal val="#ppt_x"/>
                                              </p:val>
                                            </p:tav>
                                          </p:tavLst>
                                        </p:anim>
                                        <p:animEffect transition="in" filter="wipe(left)">
                                          <p:cBhvr>
                                            <p:cTn id="76" dur="300"/>
                                            <p:tgtEl>
                                              <p:spTgt spid="17"/>
                                            </p:tgtEl>
                                          </p:cBhvr>
                                        </p:animEffect>
                                      </p:childTnLst>
                                    </p:cTn>
                                  </p:par>
                                </p:childTnLst>
                              </p:cTn>
                            </p:par>
                            <p:par>
                              <p:cTn id="77" fill="hold">
                                <p:stCondLst>
                                  <p:cond delay="3100"/>
                                </p:stCondLst>
                                <p:childTnLst>
                                  <p:par>
                                    <p:cTn id="78" presetID="2" presetClass="entr" presetSubtype="8" fill="hold" nodeType="after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additive="base">
                                            <p:cTn id="80" dur="500" fill="hold"/>
                                            <p:tgtEl>
                                              <p:spTgt spid="11"/>
                                            </p:tgtEl>
                                            <p:attrNameLst>
                                              <p:attrName>ppt_x</p:attrName>
                                            </p:attrNameLst>
                                          </p:cBhvr>
                                          <p:tavLst>
                                            <p:tav tm="0">
                                              <p:val>
                                                <p:strVal val="0-#ppt_w/2"/>
                                              </p:val>
                                            </p:tav>
                                            <p:tav tm="100000">
                                              <p:val>
                                                <p:strVal val="#ppt_x"/>
                                              </p:val>
                                            </p:tav>
                                          </p:tavLst>
                                        </p:anim>
                                        <p:anim calcmode="lin" valueType="num">
                                          <p:cBhvr additive="base">
                                            <p:cTn id="81" dur="500" fill="hold"/>
                                            <p:tgtEl>
                                              <p:spTgt spid="11"/>
                                            </p:tgtEl>
                                            <p:attrNameLst>
                                              <p:attrName>ppt_y</p:attrName>
                                            </p:attrNameLst>
                                          </p:cBhvr>
                                          <p:tavLst>
                                            <p:tav tm="0">
                                              <p:val>
                                                <p:strVal val="#ppt_y"/>
                                              </p:val>
                                            </p:tav>
                                            <p:tav tm="100000">
                                              <p:val>
                                                <p:strVal val="#ppt_y"/>
                                              </p:val>
                                            </p:tav>
                                          </p:tavLst>
                                        </p:anim>
                                      </p:childTnLst>
                                    </p:cTn>
                                  </p:par>
                                  <p:par>
                                    <p:cTn id="82" presetID="12" presetClass="entr" presetSubtype="8" fill="hold" grpId="0" nodeType="withEffect">
                                      <p:stCondLst>
                                        <p:cond delay="20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300"/>
                                            <p:tgtEl>
                                              <p:spTgt spid="16"/>
                                            </p:tgtEl>
                                            <p:attrNameLst>
                                              <p:attrName>ppt_x</p:attrName>
                                            </p:attrNameLst>
                                          </p:cBhvr>
                                          <p:tavLst>
                                            <p:tav tm="0">
                                              <p:val>
                                                <p:strVal val="#ppt_x-#ppt_w*1.125000"/>
                                              </p:val>
                                            </p:tav>
                                            <p:tav tm="100000">
                                              <p:val>
                                                <p:strVal val="#ppt_x"/>
                                              </p:val>
                                            </p:tav>
                                          </p:tavLst>
                                        </p:anim>
                                        <p:animEffect transition="in" filter="wipe(right)">
                                          <p:cBhvr>
                                            <p:cTn id="85" dur="300"/>
                                            <p:tgtEl>
                                              <p:spTgt spid="16"/>
                                            </p:tgtEl>
                                          </p:cBhvr>
                                        </p:animEffect>
                                      </p:childTnLst>
                                    </p:cTn>
                                  </p:par>
                                  <p:par>
                                    <p:cTn id="86" presetID="12" presetClass="entr" presetSubtype="8" fill="hold" grpId="0" nodeType="withEffect">
                                      <p:stCondLst>
                                        <p:cond delay="200"/>
                                      </p:stCondLst>
                                      <p:childTnLst>
                                        <p:set>
                                          <p:cBhvr>
                                            <p:cTn id="87" dur="1" fill="hold">
                                              <p:stCondLst>
                                                <p:cond delay="0"/>
                                              </p:stCondLst>
                                            </p:cTn>
                                            <p:tgtEl>
                                              <p:spTgt spid="3"/>
                                            </p:tgtEl>
                                            <p:attrNameLst>
                                              <p:attrName>style.visibility</p:attrName>
                                            </p:attrNameLst>
                                          </p:cBhvr>
                                          <p:to>
                                            <p:strVal val="visible"/>
                                          </p:to>
                                        </p:set>
                                        <p:anim calcmode="lin" valueType="num">
                                          <p:cBhvr additive="base">
                                            <p:cTn id="88" dur="300"/>
                                            <p:tgtEl>
                                              <p:spTgt spid="3"/>
                                            </p:tgtEl>
                                            <p:attrNameLst>
                                              <p:attrName>ppt_x</p:attrName>
                                            </p:attrNameLst>
                                          </p:cBhvr>
                                          <p:tavLst>
                                            <p:tav tm="0">
                                              <p:val>
                                                <p:strVal val="#ppt_x-#ppt_w*1.125000"/>
                                              </p:val>
                                            </p:tav>
                                            <p:tav tm="100000">
                                              <p:val>
                                                <p:strVal val="#ppt_x"/>
                                              </p:val>
                                            </p:tav>
                                          </p:tavLst>
                                        </p:anim>
                                        <p:animEffect transition="in" filter="wipe(right)">
                                          <p:cBhvr>
                                            <p:cTn id="89" dur="300"/>
                                            <p:tgtEl>
                                              <p:spTgt spid="3"/>
                                            </p:tgtEl>
                                          </p:cBhvr>
                                        </p:animEffect>
                                      </p:childTnLst>
                                    </p:cTn>
                                  </p:par>
                                </p:childTnLst>
                              </p:cTn>
                            </p:par>
                            <p:par>
                              <p:cTn id="90" fill="hold">
                                <p:stCondLst>
                                  <p:cond delay="3600"/>
                                </p:stCondLst>
                                <p:childTnLst>
                                  <p:par>
                                    <p:cTn id="91" presetID="2" presetClass="entr" presetSubtype="2" fill="hold" grpId="0" nodeType="after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additive="base">
                                            <p:cTn id="93" dur="500" fill="hold"/>
                                            <p:tgtEl>
                                              <p:spTgt spid="10"/>
                                            </p:tgtEl>
                                            <p:attrNameLst>
                                              <p:attrName>ppt_x</p:attrName>
                                            </p:attrNameLst>
                                          </p:cBhvr>
                                          <p:tavLst>
                                            <p:tav tm="0">
                                              <p:val>
                                                <p:strVal val="1+#ppt_w/2"/>
                                              </p:val>
                                            </p:tav>
                                            <p:tav tm="100000">
                                              <p:val>
                                                <p:strVal val="#ppt_x"/>
                                              </p:val>
                                            </p:tav>
                                          </p:tavLst>
                                        </p:anim>
                                        <p:anim calcmode="lin" valueType="num">
                                          <p:cBhvr additive="base">
                                            <p:cTn id="94" dur="500" fill="hold"/>
                                            <p:tgtEl>
                                              <p:spTgt spid="10"/>
                                            </p:tgtEl>
                                            <p:attrNameLst>
                                              <p:attrName>ppt_y</p:attrName>
                                            </p:attrNameLst>
                                          </p:cBhvr>
                                          <p:tavLst>
                                            <p:tav tm="0">
                                              <p:val>
                                                <p:strVal val="#ppt_y"/>
                                              </p:val>
                                            </p:tav>
                                            <p:tav tm="100000">
                                              <p:val>
                                                <p:strVal val="#ppt_y"/>
                                              </p:val>
                                            </p:tav>
                                          </p:tavLst>
                                        </p:anim>
                                      </p:childTnLst>
                                    </p:cTn>
                                  </p:par>
                                  <p:par>
                                    <p:cTn id="95" presetID="12" presetClass="entr" presetSubtype="2" fill="hold" grpId="0" nodeType="withEffect">
                                      <p:stCondLst>
                                        <p:cond delay="20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300"/>
                                            <p:tgtEl>
                                              <p:spTgt spid="5"/>
                                            </p:tgtEl>
                                            <p:attrNameLst>
                                              <p:attrName>ppt_x</p:attrName>
                                            </p:attrNameLst>
                                          </p:cBhvr>
                                          <p:tavLst>
                                            <p:tav tm="0">
                                              <p:val>
                                                <p:strVal val="#ppt_x+#ppt_w*1.125000"/>
                                              </p:val>
                                            </p:tav>
                                            <p:tav tm="100000">
                                              <p:val>
                                                <p:strVal val="#ppt_x"/>
                                              </p:val>
                                            </p:tav>
                                          </p:tavLst>
                                        </p:anim>
                                        <p:animEffect transition="in" filter="wipe(left)">
                                          <p:cBhvr>
                                            <p:cTn id="98" dur="300"/>
                                            <p:tgtEl>
                                              <p:spTgt spid="5"/>
                                            </p:tgtEl>
                                          </p:cBhvr>
                                        </p:animEffect>
                                      </p:childTnLst>
                                    </p:cTn>
                                  </p:par>
                                  <p:par>
                                    <p:cTn id="99" presetID="12" presetClass="entr" presetSubtype="2" fill="hold" grpId="0" nodeType="withEffect">
                                      <p:stCondLst>
                                        <p:cond delay="200"/>
                                      </p:stCondLst>
                                      <p:childTnLst>
                                        <p:set>
                                          <p:cBhvr>
                                            <p:cTn id="100" dur="1" fill="hold">
                                              <p:stCondLst>
                                                <p:cond delay="0"/>
                                              </p:stCondLst>
                                            </p:cTn>
                                            <p:tgtEl>
                                              <p:spTgt spid="14"/>
                                            </p:tgtEl>
                                            <p:attrNameLst>
                                              <p:attrName>style.visibility</p:attrName>
                                            </p:attrNameLst>
                                          </p:cBhvr>
                                          <p:to>
                                            <p:strVal val="visible"/>
                                          </p:to>
                                        </p:set>
                                        <p:anim calcmode="lin" valueType="num">
                                          <p:cBhvr additive="base">
                                            <p:cTn id="101" dur="300"/>
                                            <p:tgtEl>
                                              <p:spTgt spid="14"/>
                                            </p:tgtEl>
                                            <p:attrNameLst>
                                              <p:attrName>ppt_x</p:attrName>
                                            </p:attrNameLst>
                                          </p:cBhvr>
                                          <p:tavLst>
                                            <p:tav tm="0">
                                              <p:val>
                                                <p:strVal val="#ppt_x+#ppt_w*1.125000"/>
                                              </p:val>
                                            </p:tav>
                                            <p:tav tm="100000">
                                              <p:val>
                                                <p:strVal val="#ppt_x"/>
                                              </p:val>
                                            </p:tav>
                                          </p:tavLst>
                                        </p:anim>
                                        <p:animEffect transition="in" filter="wipe(left)">
                                          <p:cBhvr>
                                            <p:cTn id="102" dur="300"/>
                                            <p:tgtEl>
                                              <p:spTgt spid="14"/>
                                            </p:tgtEl>
                                          </p:cBhvr>
                                        </p:animEffect>
                                      </p:childTnLst>
                                    </p:cTn>
                                  </p:par>
                                </p:childTnLst>
                              </p:cTn>
                            </p:par>
                            <p:par>
                              <p:cTn id="103" fill="hold">
                                <p:stCondLst>
                                  <p:cond delay="4100"/>
                                </p:stCondLst>
                                <p:childTnLst>
                                  <p:par>
                                    <p:cTn id="104" presetID="53" presetClass="entr" presetSubtype="528" fill="hold" grpId="0" nodeType="afterEffect">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1000"/>
                                      </p:stCondLst>
                                      <p:childTnLst>
                                        <p:set>
                                          <p:cBhvr>
                                            <p:cTn id="112" dur="1" fill="hold">
                                              <p:stCondLst>
                                                <p:cond delay="0"/>
                                              </p:stCondLst>
                                            </p:cTn>
                                            <p:tgtEl>
                                              <p:spTgt spid="26"/>
                                            </p:tgtEl>
                                            <p:attrNameLst>
                                              <p:attrName>style.visibility</p:attrName>
                                            </p:attrNameLst>
                                          </p:cBhvr>
                                          <p:to>
                                            <p:strVal val="visible"/>
                                          </p:to>
                                        </p:set>
                                        <p:anim calcmode="lin" valueType="num">
                                          <p:cBhvr>
                                            <p:cTn id="113" dur="500" fill="hold"/>
                                            <p:tgtEl>
                                              <p:spTgt spid="26"/>
                                            </p:tgtEl>
                                            <p:attrNameLst>
                                              <p:attrName>ppt_w</p:attrName>
                                            </p:attrNameLst>
                                          </p:cBhvr>
                                          <p:tavLst>
                                            <p:tav tm="0">
                                              <p:val>
                                                <p:fltVal val="0"/>
                                              </p:val>
                                            </p:tav>
                                            <p:tav tm="100000">
                                              <p:val>
                                                <p:strVal val="#ppt_w"/>
                                              </p:val>
                                            </p:tav>
                                          </p:tavLst>
                                        </p:anim>
                                        <p:anim calcmode="lin" valueType="num">
                                          <p:cBhvr>
                                            <p:cTn id="114" dur="500" fill="hold"/>
                                            <p:tgtEl>
                                              <p:spTgt spid="26"/>
                                            </p:tgtEl>
                                            <p:attrNameLst>
                                              <p:attrName>ppt_h</p:attrName>
                                            </p:attrNameLst>
                                          </p:cBhvr>
                                          <p:tavLst>
                                            <p:tav tm="0">
                                              <p:val>
                                                <p:fltVal val="0"/>
                                              </p:val>
                                            </p:tav>
                                            <p:tav tm="100000">
                                              <p:val>
                                                <p:strVal val="#ppt_h"/>
                                              </p:val>
                                            </p:tav>
                                          </p:tavLst>
                                        </p:anim>
                                        <p:animEffect transition="in" filter="fade">
                                          <p:cBhvr>
                                            <p:cTn id="115" dur="500"/>
                                            <p:tgtEl>
                                              <p:spTgt spid="26"/>
                                            </p:tgtEl>
                                          </p:cBhvr>
                                        </p:animEffect>
                                        <p:anim calcmode="lin" valueType="num">
                                          <p:cBhvr>
                                            <p:cTn id="116" dur="500" fill="hold"/>
                                            <p:tgtEl>
                                              <p:spTgt spid="26"/>
                                            </p:tgtEl>
                                            <p:attrNameLst>
                                              <p:attrName>ppt_x</p:attrName>
                                            </p:attrNameLst>
                                          </p:cBhvr>
                                          <p:tavLst>
                                            <p:tav tm="0">
                                              <p:val>
                                                <p:fltVal val="0.5"/>
                                              </p:val>
                                            </p:tav>
                                            <p:tav tm="100000">
                                              <p:val>
                                                <p:strVal val="#ppt_x"/>
                                              </p:val>
                                            </p:tav>
                                          </p:tavLst>
                                        </p:anim>
                                        <p:anim calcmode="lin" valueType="num">
                                          <p:cBhvr>
                                            <p:cTn id="117" dur="500" fill="hold"/>
                                            <p:tgtEl>
                                              <p:spTgt spid="26"/>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800"/>
                                      </p:stCondLst>
                                      <p:childTnLst>
                                        <p:set>
                                          <p:cBhvr>
                                            <p:cTn id="119" dur="1" fill="hold">
                                              <p:stCondLst>
                                                <p:cond delay="0"/>
                                              </p:stCondLst>
                                            </p:cTn>
                                            <p:tgtEl>
                                              <p:spTgt spid="27"/>
                                            </p:tgtEl>
                                            <p:attrNameLst>
                                              <p:attrName>style.visibility</p:attrName>
                                            </p:attrNameLst>
                                          </p:cBhvr>
                                          <p:to>
                                            <p:strVal val="visible"/>
                                          </p:to>
                                        </p:set>
                                        <p:anim calcmode="lin" valueType="num">
                                          <p:cBhvr>
                                            <p:cTn id="120" dur="500" fill="hold"/>
                                            <p:tgtEl>
                                              <p:spTgt spid="27"/>
                                            </p:tgtEl>
                                            <p:attrNameLst>
                                              <p:attrName>ppt_w</p:attrName>
                                            </p:attrNameLst>
                                          </p:cBhvr>
                                          <p:tavLst>
                                            <p:tav tm="0">
                                              <p:val>
                                                <p:fltVal val="0"/>
                                              </p:val>
                                            </p:tav>
                                            <p:tav tm="100000">
                                              <p:val>
                                                <p:strVal val="#ppt_w"/>
                                              </p:val>
                                            </p:tav>
                                          </p:tavLst>
                                        </p:anim>
                                        <p:anim calcmode="lin" valueType="num">
                                          <p:cBhvr>
                                            <p:cTn id="121" dur="500" fill="hold"/>
                                            <p:tgtEl>
                                              <p:spTgt spid="27"/>
                                            </p:tgtEl>
                                            <p:attrNameLst>
                                              <p:attrName>ppt_h</p:attrName>
                                            </p:attrNameLst>
                                          </p:cBhvr>
                                          <p:tavLst>
                                            <p:tav tm="0">
                                              <p:val>
                                                <p:fltVal val="0"/>
                                              </p:val>
                                            </p:tav>
                                            <p:tav tm="100000">
                                              <p:val>
                                                <p:strVal val="#ppt_h"/>
                                              </p:val>
                                            </p:tav>
                                          </p:tavLst>
                                        </p:anim>
                                        <p:animEffect transition="in" filter="fade">
                                          <p:cBhvr>
                                            <p:cTn id="122" dur="500"/>
                                            <p:tgtEl>
                                              <p:spTgt spid="27"/>
                                            </p:tgtEl>
                                          </p:cBhvr>
                                        </p:animEffect>
                                        <p:anim calcmode="lin" valueType="num">
                                          <p:cBhvr>
                                            <p:cTn id="123" dur="500" fill="hold"/>
                                            <p:tgtEl>
                                              <p:spTgt spid="27"/>
                                            </p:tgtEl>
                                            <p:attrNameLst>
                                              <p:attrName>ppt_x</p:attrName>
                                            </p:attrNameLst>
                                          </p:cBhvr>
                                          <p:tavLst>
                                            <p:tav tm="0">
                                              <p:val>
                                                <p:fltVal val="0.5"/>
                                              </p:val>
                                            </p:tav>
                                            <p:tav tm="100000">
                                              <p:val>
                                                <p:strVal val="#ppt_x"/>
                                              </p:val>
                                            </p:tav>
                                          </p:tavLst>
                                        </p:anim>
                                        <p:anim calcmode="lin" valueType="num">
                                          <p:cBhvr>
                                            <p:cTn id="124" dur="500" fill="hold"/>
                                            <p:tgtEl>
                                              <p:spTgt spid="27"/>
                                            </p:tgtEl>
                                            <p:attrNameLst>
                                              <p:attrName>ppt_y</p:attrName>
                                            </p:attrNameLst>
                                          </p:cBhvr>
                                          <p:tavLst>
                                            <p:tav tm="0">
                                              <p:val>
                                                <p:fltVal val="0.5"/>
                                              </p:val>
                                            </p:tav>
                                            <p:tav tm="100000">
                                              <p:val>
                                                <p:strVal val="#ppt_y"/>
                                              </p:val>
                                            </p:tav>
                                          </p:tavLst>
                                        </p:anim>
                                      </p:childTnLst>
                                    </p:cTn>
                                  </p:par>
                                  <p:par>
                                    <p:cTn id="125" presetID="53" presetClass="entr" presetSubtype="528" fill="hold" grpId="0" nodeType="withEffect">
                                      <p:stCondLst>
                                        <p:cond delay="600"/>
                                      </p:stCondLst>
                                      <p:childTnLst>
                                        <p:set>
                                          <p:cBhvr>
                                            <p:cTn id="126" dur="1" fill="hold">
                                              <p:stCondLst>
                                                <p:cond delay="0"/>
                                              </p:stCondLst>
                                            </p:cTn>
                                            <p:tgtEl>
                                              <p:spTgt spid="28"/>
                                            </p:tgtEl>
                                            <p:attrNameLst>
                                              <p:attrName>style.visibility</p:attrName>
                                            </p:attrNameLst>
                                          </p:cBhvr>
                                          <p:to>
                                            <p:strVal val="visible"/>
                                          </p:to>
                                        </p:set>
                                        <p:anim calcmode="lin" valueType="num">
                                          <p:cBhvr>
                                            <p:cTn id="127" dur="500" fill="hold"/>
                                            <p:tgtEl>
                                              <p:spTgt spid="28"/>
                                            </p:tgtEl>
                                            <p:attrNameLst>
                                              <p:attrName>ppt_w</p:attrName>
                                            </p:attrNameLst>
                                          </p:cBhvr>
                                          <p:tavLst>
                                            <p:tav tm="0">
                                              <p:val>
                                                <p:fltVal val="0"/>
                                              </p:val>
                                            </p:tav>
                                            <p:tav tm="100000">
                                              <p:val>
                                                <p:strVal val="#ppt_w"/>
                                              </p:val>
                                            </p:tav>
                                          </p:tavLst>
                                        </p:anim>
                                        <p:anim calcmode="lin" valueType="num">
                                          <p:cBhvr>
                                            <p:cTn id="128" dur="500" fill="hold"/>
                                            <p:tgtEl>
                                              <p:spTgt spid="28"/>
                                            </p:tgtEl>
                                            <p:attrNameLst>
                                              <p:attrName>ppt_h</p:attrName>
                                            </p:attrNameLst>
                                          </p:cBhvr>
                                          <p:tavLst>
                                            <p:tav tm="0">
                                              <p:val>
                                                <p:fltVal val="0"/>
                                              </p:val>
                                            </p:tav>
                                            <p:tav tm="100000">
                                              <p:val>
                                                <p:strVal val="#ppt_h"/>
                                              </p:val>
                                            </p:tav>
                                          </p:tavLst>
                                        </p:anim>
                                        <p:animEffect transition="in" filter="fade">
                                          <p:cBhvr>
                                            <p:cTn id="129" dur="500"/>
                                            <p:tgtEl>
                                              <p:spTgt spid="28"/>
                                            </p:tgtEl>
                                          </p:cBhvr>
                                        </p:animEffect>
                                        <p:anim calcmode="lin" valueType="num">
                                          <p:cBhvr>
                                            <p:cTn id="130" dur="500" fill="hold"/>
                                            <p:tgtEl>
                                              <p:spTgt spid="28"/>
                                            </p:tgtEl>
                                            <p:attrNameLst>
                                              <p:attrName>ppt_x</p:attrName>
                                            </p:attrNameLst>
                                          </p:cBhvr>
                                          <p:tavLst>
                                            <p:tav tm="0">
                                              <p:val>
                                                <p:fltVal val="0.5"/>
                                              </p:val>
                                            </p:tav>
                                            <p:tav tm="100000">
                                              <p:val>
                                                <p:strVal val="#ppt_x"/>
                                              </p:val>
                                            </p:tav>
                                          </p:tavLst>
                                        </p:anim>
                                        <p:anim calcmode="lin" valueType="num">
                                          <p:cBhvr>
                                            <p:cTn id="131" dur="500" fill="hold"/>
                                            <p:tgtEl>
                                              <p:spTgt spid="28"/>
                                            </p:tgtEl>
                                            <p:attrNameLst>
                                              <p:attrName>ppt_y</p:attrName>
                                            </p:attrNameLst>
                                          </p:cBhvr>
                                          <p:tavLst>
                                            <p:tav tm="0">
                                              <p:val>
                                                <p:fltVal val="0.5"/>
                                              </p:val>
                                            </p:tav>
                                            <p:tav tm="100000">
                                              <p:val>
                                                <p:strVal val="#ppt_y"/>
                                              </p:val>
                                            </p:tav>
                                          </p:tavLst>
                                        </p:anim>
                                      </p:childTnLst>
                                    </p:cTn>
                                  </p:par>
                                  <p:par>
                                    <p:cTn id="132" presetID="53" presetClass="entr" presetSubtype="528" fill="hold" grpId="0" nodeType="withEffect">
                                      <p:stCondLst>
                                        <p:cond delay="200"/>
                                      </p:stCondLst>
                                      <p:childTnLst>
                                        <p:set>
                                          <p:cBhvr>
                                            <p:cTn id="133" dur="1" fill="hold">
                                              <p:stCondLst>
                                                <p:cond delay="0"/>
                                              </p:stCondLst>
                                            </p:cTn>
                                            <p:tgtEl>
                                              <p:spTgt spid="30"/>
                                            </p:tgtEl>
                                            <p:attrNameLst>
                                              <p:attrName>style.visibility</p:attrName>
                                            </p:attrNameLst>
                                          </p:cBhvr>
                                          <p:to>
                                            <p:strVal val="visible"/>
                                          </p:to>
                                        </p:set>
                                        <p:anim calcmode="lin" valueType="num">
                                          <p:cBhvr>
                                            <p:cTn id="134" dur="500" fill="hold"/>
                                            <p:tgtEl>
                                              <p:spTgt spid="30"/>
                                            </p:tgtEl>
                                            <p:attrNameLst>
                                              <p:attrName>ppt_w</p:attrName>
                                            </p:attrNameLst>
                                          </p:cBhvr>
                                          <p:tavLst>
                                            <p:tav tm="0">
                                              <p:val>
                                                <p:fltVal val="0"/>
                                              </p:val>
                                            </p:tav>
                                            <p:tav tm="100000">
                                              <p:val>
                                                <p:strVal val="#ppt_w"/>
                                              </p:val>
                                            </p:tav>
                                          </p:tavLst>
                                        </p:anim>
                                        <p:anim calcmode="lin" valueType="num">
                                          <p:cBhvr>
                                            <p:cTn id="135" dur="500" fill="hold"/>
                                            <p:tgtEl>
                                              <p:spTgt spid="30"/>
                                            </p:tgtEl>
                                            <p:attrNameLst>
                                              <p:attrName>ppt_h</p:attrName>
                                            </p:attrNameLst>
                                          </p:cBhvr>
                                          <p:tavLst>
                                            <p:tav tm="0">
                                              <p:val>
                                                <p:fltVal val="0"/>
                                              </p:val>
                                            </p:tav>
                                            <p:tav tm="100000">
                                              <p:val>
                                                <p:strVal val="#ppt_h"/>
                                              </p:val>
                                            </p:tav>
                                          </p:tavLst>
                                        </p:anim>
                                        <p:animEffect transition="in" filter="fade">
                                          <p:cBhvr>
                                            <p:cTn id="136" dur="500"/>
                                            <p:tgtEl>
                                              <p:spTgt spid="30"/>
                                            </p:tgtEl>
                                          </p:cBhvr>
                                        </p:animEffect>
                                        <p:anim calcmode="lin" valueType="num">
                                          <p:cBhvr>
                                            <p:cTn id="137" dur="500" fill="hold"/>
                                            <p:tgtEl>
                                              <p:spTgt spid="30"/>
                                            </p:tgtEl>
                                            <p:attrNameLst>
                                              <p:attrName>ppt_x</p:attrName>
                                            </p:attrNameLst>
                                          </p:cBhvr>
                                          <p:tavLst>
                                            <p:tav tm="0">
                                              <p:val>
                                                <p:fltVal val="0.5"/>
                                              </p:val>
                                            </p:tav>
                                            <p:tav tm="100000">
                                              <p:val>
                                                <p:strVal val="#ppt_x"/>
                                              </p:val>
                                            </p:tav>
                                          </p:tavLst>
                                        </p:anim>
                                        <p:anim calcmode="lin" valueType="num">
                                          <p:cBhvr>
                                            <p:cTn id="138" dur="500" fill="hold"/>
                                            <p:tgtEl>
                                              <p:spTgt spid="30"/>
                                            </p:tgtEl>
                                            <p:attrNameLst>
                                              <p:attrName>ppt_y</p:attrName>
                                            </p:attrNameLst>
                                          </p:cBhvr>
                                          <p:tavLst>
                                            <p:tav tm="0">
                                              <p:val>
                                                <p:fltVal val="0.5"/>
                                              </p:val>
                                            </p:tav>
                                            <p:tav tm="100000">
                                              <p:val>
                                                <p:strVal val="#ppt_y"/>
                                              </p:val>
                                            </p:tav>
                                          </p:tavLst>
                                        </p:anim>
                                      </p:childTnLst>
                                    </p:cTn>
                                  </p:par>
                                  <p:par>
                                    <p:cTn id="139" presetID="53" presetClass="entr" presetSubtype="528" fill="hold" grpId="0" nodeType="withEffect">
                                      <p:stCondLst>
                                        <p:cond delay="400"/>
                                      </p:stCondLst>
                                      <p:childTnLst>
                                        <p:set>
                                          <p:cBhvr>
                                            <p:cTn id="140" dur="1" fill="hold">
                                              <p:stCondLst>
                                                <p:cond delay="0"/>
                                              </p:stCondLst>
                                            </p:cTn>
                                            <p:tgtEl>
                                              <p:spTgt spid="31"/>
                                            </p:tgtEl>
                                            <p:attrNameLst>
                                              <p:attrName>style.visibility</p:attrName>
                                            </p:attrNameLst>
                                          </p:cBhvr>
                                          <p:to>
                                            <p:strVal val="visible"/>
                                          </p:to>
                                        </p:set>
                                        <p:anim calcmode="lin" valueType="num">
                                          <p:cBhvr>
                                            <p:cTn id="141" dur="500" fill="hold"/>
                                            <p:tgtEl>
                                              <p:spTgt spid="31"/>
                                            </p:tgtEl>
                                            <p:attrNameLst>
                                              <p:attrName>ppt_w</p:attrName>
                                            </p:attrNameLst>
                                          </p:cBhvr>
                                          <p:tavLst>
                                            <p:tav tm="0">
                                              <p:val>
                                                <p:fltVal val="0"/>
                                              </p:val>
                                            </p:tav>
                                            <p:tav tm="100000">
                                              <p:val>
                                                <p:strVal val="#ppt_w"/>
                                              </p:val>
                                            </p:tav>
                                          </p:tavLst>
                                        </p:anim>
                                        <p:anim calcmode="lin" valueType="num">
                                          <p:cBhvr>
                                            <p:cTn id="142" dur="500" fill="hold"/>
                                            <p:tgtEl>
                                              <p:spTgt spid="31"/>
                                            </p:tgtEl>
                                            <p:attrNameLst>
                                              <p:attrName>ppt_h</p:attrName>
                                            </p:attrNameLst>
                                          </p:cBhvr>
                                          <p:tavLst>
                                            <p:tav tm="0">
                                              <p:val>
                                                <p:fltVal val="0"/>
                                              </p:val>
                                            </p:tav>
                                            <p:tav tm="100000">
                                              <p:val>
                                                <p:strVal val="#ppt_h"/>
                                              </p:val>
                                            </p:tav>
                                          </p:tavLst>
                                        </p:anim>
                                        <p:animEffect transition="in" filter="fade">
                                          <p:cBhvr>
                                            <p:cTn id="143" dur="500"/>
                                            <p:tgtEl>
                                              <p:spTgt spid="31"/>
                                            </p:tgtEl>
                                          </p:cBhvr>
                                        </p:animEffect>
                                        <p:anim calcmode="lin" valueType="num">
                                          <p:cBhvr>
                                            <p:cTn id="144" dur="500" fill="hold"/>
                                            <p:tgtEl>
                                              <p:spTgt spid="31"/>
                                            </p:tgtEl>
                                            <p:attrNameLst>
                                              <p:attrName>ppt_x</p:attrName>
                                            </p:attrNameLst>
                                          </p:cBhvr>
                                          <p:tavLst>
                                            <p:tav tm="0">
                                              <p:val>
                                                <p:fltVal val="0.5"/>
                                              </p:val>
                                            </p:tav>
                                            <p:tav tm="100000">
                                              <p:val>
                                                <p:strVal val="#ppt_x"/>
                                              </p:val>
                                            </p:tav>
                                          </p:tavLst>
                                        </p:anim>
                                        <p:anim calcmode="lin" valueType="num">
                                          <p:cBhvr>
                                            <p:cTn id="145" dur="500" fill="hold"/>
                                            <p:tgtEl>
                                              <p:spTgt spid="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10" grpId="0" animBg="1"/>
          <p:bldP spid="14" grpId="0"/>
          <p:bldP spid="15" grpId="0"/>
          <p:bldP spid="16" grpId="0"/>
          <p:bldP spid="17" grpId="0"/>
          <p:bldP spid="18" grpId="0"/>
          <p:bldP spid="19" grpId="0"/>
          <p:bldP spid="20" grpId="0" animBg="1"/>
          <p:bldP spid="24" grpId="0"/>
          <p:bldP spid="25" grpId="0"/>
          <p:bldP spid="26" grpId="0" animBg="1"/>
          <p:bldP spid="27" grpId="0" animBg="1"/>
          <p:bldP spid="28" grpId="0" animBg="1"/>
          <p:bldP spid="29" grpId="0" animBg="1"/>
          <p:bldP spid="30" grpId="0" animBg="1"/>
          <p:bldP spid="31" grpId="0" animBg="1"/>
          <p:bldP spid="34" grpId="0" animBg="1"/>
          <p:bldP spid="35" grpId="0"/>
          <p:bldP spid="36"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发展情况</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1577676"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DEVELOPMENT</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cxnSp>
        <p:nvCxnSpPr>
          <p:cNvPr id="42" name="直接箭头连接符 41"/>
          <p:cNvCxnSpPr/>
          <p:nvPr/>
        </p:nvCxnSpPr>
        <p:spPr>
          <a:xfrm>
            <a:off x="381000" y="3038207"/>
            <a:ext cx="843915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43" name="椭圆 34"/>
          <p:cNvSpPr/>
          <p:nvPr/>
        </p:nvSpPr>
        <p:spPr>
          <a:xfrm>
            <a:off x="1460984" y="22651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44" name="矩形 43"/>
          <p:cNvSpPr/>
          <p:nvPr/>
        </p:nvSpPr>
        <p:spPr>
          <a:xfrm>
            <a:off x="5543550" y="3870674"/>
            <a:ext cx="1200150" cy="1223412"/>
          </a:xfrm>
          <a:prstGeom prst="rect">
            <a:avLst/>
          </a:prstGeom>
        </p:spPr>
        <p:txBody>
          <a:bodyPr wrap="square">
            <a:spAutoFit/>
          </a:bodyPr>
          <a:lstStyle/>
          <a:p>
            <a:r>
              <a:rPr lang="zh-CN" altLang="en-US" sz="105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a:t>
            </a:r>
            <a:endParaRPr lang="zh-CN" altLang="en-US" sz="1050" dirty="0">
              <a:latin typeface="微软雅黑" pitchFamily="34" charset="-122"/>
              <a:ea typeface="微软雅黑" pitchFamily="34" charset="-122"/>
            </a:endParaRPr>
          </a:p>
        </p:txBody>
      </p:sp>
      <p:sp>
        <p:nvSpPr>
          <p:cNvPr id="45" name="矩形 44"/>
          <p:cNvSpPr/>
          <p:nvPr/>
        </p:nvSpPr>
        <p:spPr>
          <a:xfrm>
            <a:off x="1457274" y="1013703"/>
            <a:ext cx="1171626" cy="1223412"/>
          </a:xfrm>
          <a:prstGeom prst="rect">
            <a:avLst/>
          </a:prstGeom>
        </p:spPr>
        <p:txBody>
          <a:bodyPr wrap="square">
            <a:spAutoFit/>
          </a:bodyPr>
          <a:lstStyle/>
          <a:p>
            <a:r>
              <a:rPr lang="zh-CN" altLang="en-US" sz="105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a:t>
            </a:r>
            <a:endParaRPr lang="zh-CN" altLang="en-US" sz="1050" dirty="0">
              <a:latin typeface="微软雅黑" pitchFamily="34" charset="-122"/>
              <a:ea typeface="微软雅黑" pitchFamily="34" charset="-122"/>
            </a:endParaRPr>
          </a:p>
        </p:txBody>
      </p:sp>
      <p:sp>
        <p:nvSpPr>
          <p:cNvPr id="47" name="矩形 46"/>
          <p:cNvSpPr/>
          <p:nvPr/>
        </p:nvSpPr>
        <p:spPr>
          <a:xfrm>
            <a:off x="6743700" y="1130146"/>
            <a:ext cx="1257300" cy="1061829"/>
          </a:xfrm>
          <a:prstGeom prst="rect">
            <a:avLst/>
          </a:prstGeom>
        </p:spPr>
        <p:txBody>
          <a:bodyPr wrap="square">
            <a:spAutoFit/>
          </a:bodyPr>
          <a:lstStyle/>
          <a:p>
            <a:r>
              <a:rPr lang="zh-CN" altLang="en-US" sz="105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a:t>
            </a:r>
            <a:endParaRPr lang="zh-CN" altLang="en-US" sz="1050" dirty="0">
              <a:latin typeface="微软雅黑" pitchFamily="34" charset="-122"/>
              <a:ea typeface="微软雅黑" pitchFamily="34" charset="-122"/>
            </a:endParaRPr>
          </a:p>
        </p:txBody>
      </p:sp>
      <p:sp>
        <p:nvSpPr>
          <p:cNvPr id="64" name="矩形 63"/>
          <p:cNvSpPr/>
          <p:nvPr/>
        </p:nvSpPr>
        <p:spPr>
          <a:xfrm>
            <a:off x="4162425" y="1034896"/>
            <a:ext cx="1123950" cy="1223412"/>
          </a:xfrm>
          <a:prstGeom prst="rect">
            <a:avLst/>
          </a:prstGeom>
        </p:spPr>
        <p:txBody>
          <a:bodyPr wrap="square">
            <a:spAutoFit/>
          </a:bodyPr>
          <a:lstStyle/>
          <a:p>
            <a:r>
              <a:rPr lang="zh-CN" altLang="en-US" sz="105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a:t>
            </a:r>
            <a:endParaRPr lang="zh-CN" altLang="en-US" sz="1050" dirty="0">
              <a:latin typeface="微软雅黑" pitchFamily="34" charset="-122"/>
              <a:ea typeface="微软雅黑" pitchFamily="34" charset="-122"/>
            </a:endParaRPr>
          </a:p>
        </p:txBody>
      </p:sp>
      <p:sp>
        <p:nvSpPr>
          <p:cNvPr id="65" name="矩形 64"/>
          <p:cNvSpPr/>
          <p:nvPr/>
        </p:nvSpPr>
        <p:spPr>
          <a:xfrm>
            <a:off x="2775190" y="3880585"/>
            <a:ext cx="1130060" cy="1223412"/>
          </a:xfrm>
          <a:prstGeom prst="rect">
            <a:avLst/>
          </a:prstGeom>
        </p:spPr>
        <p:txBody>
          <a:bodyPr wrap="square">
            <a:spAutoFit/>
          </a:bodyPr>
          <a:lstStyle/>
          <a:p>
            <a:r>
              <a:rPr lang="zh-CN" altLang="en-US" sz="1050" dirty="0">
                <a:solidFill>
                  <a:schemeClr val="tx1">
                    <a:lumMod val="85000"/>
                    <a:lumOff val="15000"/>
                  </a:schemeClr>
                </a:solidFill>
                <a:latin typeface="微软雅黑" pitchFamily="34" charset="-122"/>
                <a:ea typeface="微软雅黑" pitchFamily="34" charset="-122"/>
              </a:rPr>
              <a:t>毕业论文，泛指专科毕业论文、本科毕业论文（学士学位毕业论文）、硕士研究生毕业论文（硕士学位论文）</a:t>
            </a:r>
            <a:endParaRPr lang="zh-CN" altLang="en-US" sz="1050" dirty="0">
              <a:latin typeface="微软雅黑" pitchFamily="34" charset="-122"/>
              <a:ea typeface="微软雅黑" pitchFamily="34" charset="-122"/>
            </a:endParaRPr>
          </a:p>
        </p:txBody>
      </p:sp>
      <p:sp>
        <p:nvSpPr>
          <p:cNvPr id="66" name="椭圆 34"/>
          <p:cNvSpPr/>
          <p:nvPr/>
        </p:nvSpPr>
        <p:spPr>
          <a:xfrm>
            <a:off x="4269296" y="228371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7" name="椭圆 34"/>
          <p:cNvSpPr/>
          <p:nvPr/>
        </p:nvSpPr>
        <p:spPr>
          <a:xfrm>
            <a:off x="6944444" y="2256887"/>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nvGrpSpPr>
          <p:cNvPr id="68" name="组合 67"/>
          <p:cNvGrpSpPr/>
          <p:nvPr/>
        </p:nvGrpSpPr>
        <p:grpSpPr>
          <a:xfrm rot="10800000">
            <a:off x="5611157" y="2499742"/>
            <a:ext cx="1045255" cy="1358028"/>
            <a:chOff x="4020870" y="2194485"/>
            <a:chExt cx="1102258" cy="1432090"/>
          </a:xfrm>
          <a:effectLst>
            <a:outerShdw blurRad="444500" dist="254000" dir="8100000" algn="tr" rotWithShape="0">
              <a:prstClr val="black">
                <a:alpha val="50000"/>
              </a:prstClr>
            </a:outerShdw>
          </a:effectLst>
        </p:grpSpPr>
        <p:sp>
          <p:nvSpPr>
            <p:cNvPr id="6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7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nvGrpSpPr>
          <p:cNvPr id="71" name="组合 70"/>
          <p:cNvGrpSpPr/>
          <p:nvPr/>
        </p:nvGrpSpPr>
        <p:grpSpPr>
          <a:xfrm rot="10800000">
            <a:off x="2802845" y="2522556"/>
            <a:ext cx="1045255" cy="1358028"/>
            <a:chOff x="4020870" y="2194485"/>
            <a:chExt cx="1102258" cy="1432090"/>
          </a:xfrm>
          <a:effectLst>
            <a:outerShdw blurRad="444500" dist="254000" dir="8100000" algn="tr" rotWithShape="0">
              <a:prstClr val="black">
                <a:alpha val="50000"/>
              </a:prstClr>
            </a:outerShdw>
          </a:effectLst>
        </p:grpSpPr>
        <p:sp>
          <p:nvSpPr>
            <p:cNvPr id="7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7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74" name="TextBox 73"/>
          <p:cNvSpPr txBox="1"/>
          <p:nvPr/>
        </p:nvSpPr>
        <p:spPr>
          <a:xfrm>
            <a:off x="1460984" y="2715766"/>
            <a:ext cx="946957" cy="646331"/>
          </a:xfrm>
          <a:prstGeom prst="rect">
            <a:avLst/>
          </a:prstGeom>
          <a:noFill/>
        </p:spPr>
        <p:txBody>
          <a:bodyPr wrap="square" rtlCol="0">
            <a:spAutoFit/>
          </a:bodyPr>
          <a:lstStyle/>
          <a:p>
            <a:pPr algn="ctr"/>
            <a:r>
              <a:rPr lang="en-US" altLang="zh-CN" dirty="0" smtClean="0">
                <a:solidFill>
                  <a:schemeClr val="bg1"/>
                </a:solidFill>
                <a:latin typeface="微软雅黑" pitchFamily="34" charset="-122"/>
                <a:ea typeface="微软雅黑" pitchFamily="34" charset="-122"/>
              </a:rPr>
              <a:t>2008</a:t>
            </a:r>
            <a:r>
              <a:rPr lang="zh-CN" altLang="en-US" dirty="0" smtClean="0">
                <a:solidFill>
                  <a:schemeClr val="bg1"/>
                </a:solidFill>
                <a:latin typeface="微软雅黑" pitchFamily="34" charset="-122"/>
                <a:ea typeface="微软雅黑" pitchFamily="34" charset="-122"/>
              </a:rPr>
              <a:t>年</a:t>
            </a:r>
            <a:endParaRPr lang="en-US" altLang="zh-CN" dirty="0" smtClean="0">
              <a:solidFill>
                <a:schemeClr val="bg1"/>
              </a:solidFill>
              <a:latin typeface="微软雅黑" pitchFamily="34" charset="-122"/>
              <a:ea typeface="微软雅黑" pitchFamily="34" charset="-122"/>
            </a:endParaRPr>
          </a:p>
          <a:p>
            <a:pPr algn="ctr"/>
            <a:r>
              <a:rPr lang="zh-CN" altLang="en-US" dirty="0">
                <a:solidFill>
                  <a:schemeClr val="bg1"/>
                </a:solidFill>
                <a:latin typeface="微软雅黑" pitchFamily="34" charset="-122"/>
                <a:ea typeface="微软雅黑" pitchFamily="34" charset="-122"/>
              </a:rPr>
              <a:t>一月</a:t>
            </a:r>
          </a:p>
        </p:txBody>
      </p:sp>
      <p:sp>
        <p:nvSpPr>
          <p:cNvPr id="75" name="TextBox 74"/>
          <p:cNvSpPr txBox="1"/>
          <p:nvPr/>
        </p:nvSpPr>
        <p:spPr>
          <a:xfrm>
            <a:off x="2890163" y="2715766"/>
            <a:ext cx="946957" cy="646331"/>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2009</a:t>
            </a:r>
            <a:r>
              <a:rPr lang="zh-CN" altLang="en-US" dirty="0" smtClean="0">
                <a:latin typeface="微软雅黑" pitchFamily="34" charset="-122"/>
                <a:ea typeface="微软雅黑" pitchFamily="34" charset="-122"/>
              </a:rPr>
              <a:t>年</a:t>
            </a:r>
            <a:endParaRPr lang="en-US" altLang="zh-CN" dirty="0" smtClean="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一月</a:t>
            </a:r>
          </a:p>
        </p:txBody>
      </p:sp>
      <p:sp>
        <p:nvSpPr>
          <p:cNvPr id="76" name="TextBox 75"/>
          <p:cNvSpPr txBox="1"/>
          <p:nvPr/>
        </p:nvSpPr>
        <p:spPr>
          <a:xfrm>
            <a:off x="4264289" y="2715766"/>
            <a:ext cx="946957" cy="646331"/>
          </a:xfrm>
          <a:prstGeom prst="rect">
            <a:avLst/>
          </a:prstGeom>
          <a:noFill/>
        </p:spPr>
        <p:txBody>
          <a:bodyPr wrap="square" rtlCol="0">
            <a:spAutoFit/>
          </a:bodyPr>
          <a:lstStyle/>
          <a:p>
            <a:pPr algn="ctr"/>
            <a:r>
              <a:rPr lang="en-US" altLang="zh-CN" dirty="0" smtClean="0">
                <a:solidFill>
                  <a:schemeClr val="bg1"/>
                </a:solidFill>
                <a:latin typeface="微软雅黑" pitchFamily="34" charset="-122"/>
                <a:ea typeface="微软雅黑" pitchFamily="34" charset="-122"/>
              </a:rPr>
              <a:t>2010</a:t>
            </a:r>
            <a:r>
              <a:rPr lang="zh-CN" altLang="en-US" dirty="0" smtClean="0">
                <a:solidFill>
                  <a:schemeClr val="bg1"/>
                </a:solidFill>
                <a:latin typeface="微软雅黑" pitchFamily="34" charset="-122"/>
                <a:ea typeface="微软雅黑" pitchFamily="34" charset="-122"/>
              </a:rPr>
              <a:t>年</a:t>
            </a:r>
            <a:endParaRPr lang="en-US" altLang="zh-CN" dirty="0" smtClean="0">
              <a:solidFill>
                <a:schemeClr val="bg1"/>
              </a:solidFill>
              <a:latin typeface="微软雅黑" pitchFamily="34" charset="-122"/>
              <a:ea typeface="微软雅黑" pitchFamily="34" charset="-122"/>
            </a:endParaRPr>
          </a:p>
          <a:p>
            <a:pPr algn="ctr"/>
            <a:r>
              <a:rPr lang="zh-CN" altLang="en-US" dirty="0">
                <a:solidFill>
                  <a:schemeClr val="bg1"/>
                </a:solidFill>
                <a:latin typeface="微软雅黑" pitchFamily="34" charset="-122"/>
                <a:ea typeface="微软雅黑" pitchFamily="34" charset="-122"/>
              </a:rPr>
              <a:t>一月</a:t>
            </a:r>
          </a:p>
        </p:txBody>
      </p:sp>
      <p:sp>
        <p:nvSpPr>
          <p:cNvPr id="77" name="TextBox 76"/>
          <p:cNvSpPr txBox="1"/>
          <p:nvPr/>
        </p:nvSpPr>
        <p:spPr>
          <a:xfrm>
            <a:off x="5683096" y="2715766"/>
            <a:ext cx="946957" cy="646331"/>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2012</a:t>
            </a:r>
            <a:r>
              <a:rPr lang="zh-CN" altLang="en-US" dirty="0" smtClean="0">
                <a:latin typeface="微软雅黑" pitchFamily="34" charset="-122"/>
                <a:ea typeface="微软雅黑" pitchFamily="34" charset="-122"/>
              </a:rPr>
              <a:t>年</a:t>
            </a:r>
            <a:endParaRPr lang="en-US" altLang="zh-CN" dirty="0" smtClean="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一月</a:t>
            </a:r>
          </a:p>
        </p:txBody>
      </p:sp>
      <p:sp>
        <p:nvSpPr>
          <p:cNvPr id="78" name="TextBox 77"/>
          <p:cNvSpPr txBox="1"/>
          <p:nvPr/>
        </p:nvSpPr>
        <p:spPr>
          <a:xfrm>
            <a:off x="6944444" y="2715766"/>
            <a:ext cx="946957" cy="646331"/>
          </a:xfrm>
          <a:prstGeom prst="rect">
            <a:avLst/>
          </a:prstGeom>
          <a:noFill/>
        </p:spPr>
        <p:txBody>
          <a:bodyPr wrap="square" rtlCol="0">
            <a:spAutoFit/>
          </a:bodyPr>
          <a:lstStyle/>
          <a:p>
            <a:pPr algn="ctr"/>
            <a:r>
              <a:rPr lang="en-US" altLang="zh-CN" dirty="0" smtClean="0">
                <a:solidFill>
                  <a:schemeClr val="bg1"/>
                </a:solidFill>
                <a:latin typeface="微软雅黑" pitchFamily="34" charset="-122"/>
                <a:ea typeface="微软雅黑" pitchFamily="34" charset="-122"/>
              </a:rPr>
              <a:t>2015</a:t>
            </a:r>
            <a:r>
              <a:rPr lang="zh-CN" altLang="en-US" dirty="0" smtClean="0">
                <a:solidFill>
                  <a:schemeClr val="bg1"/>
                </a:solidFill>
                <a:latin typeface="微软雅黑" pitchFamily="34" charset="-122"/>
                <a:ea typeface="微软雅黑" pitchFamily="34" charset="-122"/>
              </a:rPr>
              <a:t>年</a:t>
            </a:r>
            <a:endParaRPr lang="en-US" altLang="zh-CN" dirty="0" smtClean="0">
              <a:solidFill>
                <a:schemeClr val="bg1"/>
              </a:solidFill>
              <a:latin typeface="微软雅黑" pitchFamily="34" charset="-122"/>
              <a:ea typeface="微软雅黑" pitchFamily="34" charset="-122"/>
            </a:endParaRPr>
          </a:p>
          <a:p>
            <a:pPr algn="ctr"/>
            <a:r>
              <a:rPr lang="zh-CN" altLang="en-US" dirty="0">
                <a:solidFill>
                  <a:schemeClr val="bg1"/>
                </a:solidFill>
                <a:latin typeface="微软雅黑" pitchFamily="34" charset="-122"/>
                <a:ea typeface="微软雅黑" pitchFamily="34" charset="-122"/>
              </a:rPr>
              <a:t>一月</a:t>
            </a:r>
          </a:p>
        </p:txBody>
      </p:sp>
    </p:spTree>
    <p:custDataLst>
      <p:tags r:id="rId1"/>
    </p:custDataLst>
    <p:extLst>
      <p:ext uri="{BB962C8B-B14F-4D97-AF65-F5344CB8AC3E}">
        <p14:creationId xmlns:p14="http://schemas.microsoft.com/office/powerpoint/2010/main" val="698731540"/>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par>
                              <p:cTn id="29" fill="hold">
                                <p:stCondLst>
                                  <p:cond delay="1600"/>
                                </p:stCondLst>
                                <p:childTnLst>
                                  <p:par>
                                    <p:cTn id="30" presetID="2" presetClass="entr" presetSubtype="8" fill="hold" grpId="0" nodeType="afterEffect" p14:presetBounceEnd="44000">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14:bounceEnd="44000">
                                          <p:cBhvr additive="base">
                                            <p:cTn id="32" dur="500" fill="hold"/>
                                            <p:tgtEl>
                                              <p:spTgt spid="43"/>
                                            </p:tgtEl>
                                            <p:attrNameLst>
                                              <p:attrName>ppt_x</p:attrName>
                                            </p:attrNameLst>
                                          </p:cBhvr>
                                          <p:tavLst>
                                            <p:tav tm="0">
                                              <p:val>
                                                <p:strVal val="0-#ppt_w/2"/>
                                              </p:val>
                                            </p:tav>
                                            <p:tav tm="100000">
                                              <p:val>
                                                <p:strVal val="#ppt_x"/>
                                              </p:val>
                                            </p:tav>
                                          </p:tavLst>
                                        </p:anim>
                                        <p:anim calcmode="lin" valueType="num" p14:bounceEnd="44000">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2100"/>
                                </p:stCondLst>
                                <p:childTnLst>
                                  <p:par>
                                    <p:cTn id="35" presetID="2" presetClass="entr" presetSubtype="8" fill="hold" grpId="0"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0-#ppt_w/2"/>
                                              </p:val>
                                            </p:tav>
                                            <p:tav tm="100000">
                                              <p:val>
                                                <p:strVal val="#ppt_x"/>
                                              </p:val>
                                            </p:tav>
                                          </p:tavLst>
                                        </p:anim>
                                        <p:anim calcmode="lin" valueType="num">
                                          <p:cBhvr additive="base">
                                            <p:cTn id="38" dur="500" fill="hold"/>
                                            <p:tgtEl>
                                              <p:spTgt spid="74"/>
                                            </p:tgtEl>
                                            <p:attrNameLst>
                                              <p:attrName>ppt_y</p:attrName>
                                            </p:attrNameLst>
                                          </p:cBhvr>
                                          <p:tavLst>
                                            <p:tav tm="0">
                                              <p:val>
                                                <p:strVal val="#ppt_y"/>
                                              </p:val>
                                            </p:tav>
                                            <p:tav tm="100000">
                                              <p:val>
                                                <p:strVal val="#ppt_y"/>
                                              </p:val>
                                            </p:tav>
                                          </p:tavLst>
                                        </p:anim>
                                      </p:childTnLst>
                                    </p:cTn>
                                  </p:par>
                                </p:childTnLst>
                              </p:cTn>
                            </p:par>
                            <p:par>
                              <p:cTn id="39" fill="hold">
                                <p:stCondLst>
                                  <p:cond delay="2600"/>
                                </p:stCondLst>
                                <p:childTnLst>
                                  <p:par>
                                    <p:cTn id="40" presetID="2" presetClass="entr" presetSubtype="8" fill="hold" nodeType="afterEffect" p14:presetBounceEnd="44000">
                                      <p:stCondLst>
                                        <p:cond delay="0"/>
                                      </p:stCondLst>
                                      <p:childTnLst>
                                        <p:set>
                                          <p:cBhvr>
                                            <p:cTn id="41" dur="1" fill="hold">
                                              <p:stCondLst>
                                                <p:cond delay="0"/>
                                              </p:stCondLst>
                                            </p:cTn>
                                            <p:tgtEl>
                                              <p:spTgt spid="71"/>
                                            </p:tgtEl>
                                            <p:attrNameLst>
                                              <p:attrName>style.visibility</p:attrName>
                                            </p:attrNameLst>
                                          </p:cBhvr>
                                          <p:to>
                                            <p:strVal val="visible"/>
                                          </p:to>
                                        </p:set>
                                        <p:anim calcmode="lin" valueType="num" p14:bounceEnd="44000">
                                          <p:cBhvr additive="base">
                                            <p:cTn id="42" dur="500" fill="hold"/>
                                            <p:tgtEl>
                                              <p:spTgt spid="71"/>
                                            </p:tgtEl>
                                            <p:attrNameLst>
                                              <p:attrName>ppt_x</p:attrName>
                                            </p:attrNameLst>
                                          </p:cBhvr>
                                          <p:tavLst>
                                            <p:tav tm="0">
                                              <p:val>
                                                <p:strVal val="0-#ppt_w/2"/>
                                              </p:val>
                                            </p:tav>
                                            <p:tav tm="100000">
                                              <p:val>
                                                <p:strVal val="#ppt_x"/>
                                              </p:val>
                                            </p:tav>
                                          </p:tavLst>
                                        </p:anim>
                                        <p:anim calcmode="lin" valueType="num" p14:bounceEnd="44000">
                                          <p:cBhvr additive="base">
                                            <p:cTn id="43" dur="500" fill="hold"/>
                                            <p:tgtEl>
                                              <p:spTgt spid="71"/>
                                            </p:tgtEl>
                                            <p:attrNameLst>
                                              <p:attrName>ppt_y</p:attrName>
                                            </p:attrNameLst>
                                          </p:cBhvr>
                                          <p:tavLst>
                                            <p:tav tm="0">
                                              <p:val>
                                                <p:strVal val="#ppt_y"/>
                                              </p:val>
                                            </p:tav>
                                            <p:tav tm="100000">
                                              <p:val>
                                                <p:strVal val="#ppt_y"/>
                                              </p:val>
                                            </p:tav>
                                          </p:tavLst>
                                        </p:anim>
                                      </p:childTnLst>
                                    </p:cTn>
                                  </p:par>
                                </p:childTnLst>
                              </p:cTn>
                            </p:par>
                            <p:par>
                              <p:cTn id="44" fill="hold">
                                <p:stCondLst>
                                  <p:cond delay="3100"/>
                                </p:stCondLst>
                                <p:childTnLst>
                                  <p:par>
                                    <p:cTn id="45" presetID="2" presetClass="entr" presetSubtype="8" fill="hold" grpId="0" nodeType="after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500" fill="hold"/>
                                            <p:tgtEl>
                                              <p:spTgt spid="75"/>
                                            </p:tgtEl>
                                            <p:attrNameLst>
                                              <p:attrName>ppt_x</p:attrName>
                                            </p:attrNameLst>
                                          </p:cBhvr>
                                          <p:tavLst>
                                            <p:tav tm="0">
                                              <p:val>
                                                <p:strVal val="0-#ppt_w/2"/>
                                              </p:val>
                                            </p:tav>
                                            <p:tav tm="100000">
                                              <p:val>
                                                <p:strVal val="#ppt_x"/>
                                              </p:val>
                                            </p:tav>
                                          </p:tavLst>
                                        </p:anim>
                                        <p:anim calcmode="lin" valueType="num">
                                          <p:cBhvr additive="base">
                                            <p:cTn id="48" dur="500" fill="hold"/>
                                            <p:tgtEl>
                                              <p:spTgt spid="75"/>
                                            </p:tgtEl>
                                            <p:attrNameLst>
                                              <p:attrName>ppt_y</p:attrName>
                                            </p:attrNameLst>
                                          </p:cBhvr>
                                          <p:tavLst>
                                            <p:tav tm="0">
                                              <p:val>
                                                <p:strVal val="#ppt_y"/>
                                              </p:val>
                                            </p:tav>
                                            <p:tav tm="100000">
                                              <p:val>
                                                <p:strVal val="#ppt_y"/>
                                              </p:val>
                                            </p:tav>
                                          </p:tavLst>
                                        </p:anim>
                                      </p:childTnLst>
                                    </p:cTn>
                                  </p:par>
                                </p:childTnLst>
                              </p:cTn>
                            </p:par>
                            <p:par>
                              <p:cTn id="49" fill="hold">
                                <p:stCondLst>
                                  <p:cond delay="3600"/>
                                </p:stCondLst>
                                <p:childTnLst>
                                  <p:par>
                                    <p:cTn id="50" presetID="2" presetClass="entr" presetSubtype="8" fill="hold" grpId="0" nodeType="afterEffect" p14:presetBounceEnd="44000">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14:bounceEnd="44000">
                                          <p:cBhvr additive="base">
                                            <p:cTn id="52" dur="500" fill="hold"/>
                                            <p:tgtEl>
                                              <p:spTgt spid="66"/>
                                            </p:tgtEl>
                                            <p:attrNameLst>
                                              <p:attrName>ppt_x</p:attrName>
                                            </p:attrNameLst>
                                          </p:cBhvr>
                                          <p:tavLst>
                                            <p:tav tm="0">
                                              <p:val>
                                                <p:strVal val="0-#ppt_w/2"/>
                                              </p:val>
                                            </p:tav>
                                            <p:tav tm="100000">
                                              <p:val>
                                                <p:strVal val="#ppt_x"/>
                                              </p:val>
                                            </p:tav>
                                          </p:tavLst>
                                        </p:anim>
                                        <p:anim calcmode="lin" valueType="num" p14:bounceEnd="44000">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4100"/>
                                </p:stCondLst>
                                <p:childTnLst>
                                  <p:par>
                                    <p:cTn id="55" presetID="2" presetClass="entr" presetSubtype="8"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0-#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childTnLst>
                              </p:cTn>
                            </p:par>
                            <p:par>
                              <p:cTn id="59" fill="hold">
                                <p:stCondLst>
                                  <p:cond delay="4600"/>
                                </p:stCondLst>
                                <p:childTnLst>
                                  <p:par>
                                    <p:cTn id="60" presetID="2" presetClass="entr" presetSubtype="8" fill="hold" nodeType="afterEffect" p14:presetBounceEnd="44000">
                                      <p:stCondLst>
                                        <p:cond delay="0"/>
                                      </p:stCondLst>
                                      <p:childTnLst>
                                        <p:set>
                                          <p:cBhvr>
                                            <p:cTn id="61" dur="1" fill="hold">
                                              <p:stCondLst>
                                                <p:cond delay="0"/>
                                              </p:stCondLst>
                                            </p:cTn>
                                            <p:tgtEl>
                                              <p:spTgt spid="68"/>
                                            </p:tgtEl>
                                            <p:attrNameLst>
                                              <p:attrName>style.visibility</p:attrName>
                                            </p:attrNameLst>
                                          </p:cBhvr>
                                          <p:to>
                                            <p:strVal val="visible"/>
                                          </p:to>
                                        </p:set>
                                        <p:anim calcmode="lin" valueType="num" p14:bounceEnd="44000">
                                          <p:cBhvr additive="base">
                                            <p:cTn id="62" dur="500" fill="hold"/>
                                            <p:tgtEl>
                                              <p:spTgt spid="68"/>
                                            </p:tgtEl>
                                            <p:attrNameLst>
                                              <p:attrName>ppt_x</p:attrName>
                                            </p:attrNameLst>
                                          </p:cBhvr>
                                          <p:tavLst>
                                            <p:tav tm="0">
                                              <p:val>
                                                <p:strVal val="0-#ppt_w/2"/>
                                              </p:val>
                                            </p:tav>
                                            <p:tav tm="100000">
                                              <p:val>
                                                <p:strVal val="#ppt_x"/>
                                              </p:val>
                                            </p:tav>
                                          </p:tavLst>
                                        </p:anim>
                                        <p:anim calcmode="lin" valueType="num" p14:bounceEnd="44000">
                                          <p:cBhvr additive="base">
                                            <p:cTn id="63" dur="500" fill="hold"/>
                                            <p:tgtEl>
                                              <p:spTgt spid="68"/>
                                            </p:tgtEl>
                                            <p:attrNameLst>
                                              <p:attrName>ppt_y</p:attrName>
                                            </p:attrNameLst>
                                          </p:cBhvr>
                                          <p:tavLst>
                                            <p:tav tm="0">
                                              <p:val>
                                                <p:strVal val="#ppt_y"/>
                                              </p:val>
                                            </p:tav>
                                            <p:tav tm="100000">
                                              <p:val>
                                                <p:strVal val="#ppt_y"/>
                                              </p:val>
                                            </p:tav>
                                          </p:tavLst>
                                        </p:anim>
                                      </p:childTnLst>
                                    </p:cTn>
                                  </p:par>
                                </p:childTnLst>
                              </p:cTn>
                            </p:par>
                            <p:par>
                              <p:cTn id="64" fill="hold">
                                <p:stCondLst>
                                  <p:cond delay="5100"/>
                                </p:stCondLst>
                                <p:childTnLst>
                                  <p:par>
                                    <p:cTn id="65" presetID="2" presetClass="entr" presetSubtype="8" fill="hold" grpId="0" nodeType="after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0-#ppt_w/2"/>
                                              </p:val>
                                            </p:tav>
                                            <p:tav tm="100000">
                                              <p:val>
                                                <p:strVal val="#ppt_x"/>
                                              </p:val>
                                            </p:tav>
                                          </p:tavLst>
                                        </p:anim>
                                        <p:anim calcmode="lin" valueType="num">
                                          <p:cBhvr additive="base">
                                            <p:cTn id="68" dur="500" fill="hold"/>
                                            <p:tgtEl>
                                              <p:spTgt spid="77"/>
                                            </p:tgtEl>
                                            <p:attrNameLst>
                                              <p:attrName>ppt_y</p:attrName>
                                            </p:attrNameLst>
                                          </p:cBhvr>
                                          <p:tavLst>
                                            <p:tav tm="0">
                                              <p:val>
                                                <p:strVal val="#ppt_y"/>
                                              </p:val>
                                            </p:tav>
                                            <p:tav tm="100000">
                                              <p:val>
                                                <p:strVal val="#ppt_y"/>
                                              </p:val>
                                            </p:tav>
                                          </p:tavLst>
                                        </p:anim>
                                      </p:childTnLst>
                                    </p:cTn>
                                  </p:par>
                                </p:childTnLst>
                              </p:cTn>
                            </p:par>
                            <p:par>
                              <p:cTn id="69" fill="hold">
                                <p:stCondLst>
                                  <p:cond delay="5600"/>
                                </p:stCondLst>
                                <p:childTnLst>
                                  <p:par>
                                    <p:cTn id="70" presetID="2" presetClass="entr" presetSubtype="8" fill="hold" grpId="0" nodeType="afterEffect" p14:presetBounceEnd="44000">
                                      <p:stCondLst>
                                        <p:cond delay="0"/>
                                      </p:stCondLst>
                                      <p:childTnLst>
                                        <p:set>
                                          <p:cBhvr>
                                            <p:cTn id="71" dur="1" fill="hold">
                                              <p:stCondLst>
                                                <p:cond delay="0"/>
                                              </p:stCondLst>
                                            </p:cTn>
                                            <p:tgtEl>
                                              <p:spTgt spid="67"/>
                                            </p:tgtEl>
                                            <p:attrNameLst>
                                              <p:attrName>style.visibility</p:attrName>
                                            </p:attrNameLst>
                                          </p:cBhvr>
                                          <p:to>
                                            <p:strVal val="visible"/>
                                          </p:to>
                                        </p:set>
                                        <p:anim calcmode="lin" valueType="num" p14:bounceEnd="44000">
                                          <p:cBhvr additive="base">
                                            <p:cTn id="72" dur="500" fill="hold"/>
                                            <p:tgtEl>
                                              <p:spTgt spid="67"/>
                                            </p:tgtEl>
                                            <p:attrNameLst>
                                              <p:attrName>ppt_x</p:attrName>
                                            </p:attrNameLst>
                                          </p:cBhvr>
                                          <p:tavLst>
                                            <p:tav tm="0">
                                              <p:val>
                                                <p:strVal val="0-#ppt_w/2"/>
                                              </p:val>
                                            </p:tav>
                                            <p:tav tm="100000">
                                              <p:val>
                                                <p:strVal val="#ppt_x"/>
                                              </p:val>
                                            </p:tav>
                                          </p:tavLst>
                                        </p:anim>
                                        <p:anim calcmode="lin" valueType="num" p14:bounceEnd="44000">
                                          <p:cBhvr additive="base">
                                            <p:cTn id="73" dur="500" fill="hold"/>
                                            <p:tgtEl>
                                              <p:spTgt spid="67"/>
                                            </p:tgtEl>
                                            <p:attrNameLst>
                                              <p:attrName>ppt_y</p:attrName>
                                            </p:attrNameLst>
                                          </p:cBhvr>
                                          <p:tavLst>
                                            <p:tav tm="0">
                                              <p:val>
                                                <p:strVal val="#ppt_y"/>
                                              </p:val>
                                            </p:tav>
                                            <p:tav tm="100000">
                                              <p:val>
                                                <p:strVal val="#ppt_y"/>
                                              </p:val>
                                            </p:tav>
                                          </p:tavLst>
                                        </p:anim>
                                      </p:childTnLst>
                                    </p:cTn>
                                  </p:par>
                                </p:childTnLst>
                              </p:cTn>
                            </p:par>
                            <p:par>
                              <p:cTn id="74" fill="hold">
                                <p:stCondLst>
                                  <p:cond delay="6100"/>
                                </p:stCondLst>
                                <p:childTnLst>
                                  <p:par>
                                    <p:cTn id="75" presetID="2" presetClass="entr" presetSubtype="8" fill="hold" grpId="0" nodeType="afterEffect">
                                      <p:stCondLst>
                                        <p:cond delay="0"/>
                                      </p:stCondLst>
                                      <p:childTnLst>
                                        <p:set>
                                          <p:cBhvr>
                                            <p:cTn id="76" dur="1" fill="hold">
                                              <p:stCondLst>
                                                <p:cond delay="0"/>
                                              </p:stCondLst>
                                            </p:cTn>
                                            <p:tgtEl>
                                              <p:spTgt spid="78"/>
                                            </p:tgtEl>
                                            <p:attrNameLst>
                                              <p:attrName>style.visibility</p:attrName>
                                            </p:attrNameLst>
                                          </p:cBhvr>
                                          <p:to>
                                            <p:strVal val="visible"/>
                                          </p:to>
                                        </p:set>
                                        <p:anim calcmode="lin" valueType="num">
                                          <p:cBhvr additive="base">
                                            <p:cTn id="77" dur="500" fill="hold"/>
                                            <p:tgtEl>
                                              <p:spTgt spid="78"/>
                                            </p:tgtEl>
                                            <p:attrNameLst>
                                              <p:attrName>ppt_x</p:attrName>
                                            </p:attrNameLst>
                                          </p:cBhvr>
                                          <p:tavLst>
                                            <p:tav tm="0">
                                              <p:val>
                                                <p:strVal val="0-#ppt_w/2"/>
                                              </p:val>
                                            </p:tav>
                                            <p:tav tm="100000">
                                              <p:val>
                                                <p:strVal val="#ppt_x"/>
                                              </p:val>
                                            </p:tav>
                                          </p:tavLst>
                                        </p:anim>
                                        <p:anim calcmode="lin" valueType="num">
                                          <p:cBhvr additive="base">
                                            <p:cTn id="78" dur="500" fill="hold"/>
                                            <p:tgtEl>
                                              <p:spTgt spid="78"/>
                                            </p:tgtEl>
                                            <p:attrNameLst>
                                              <p:attrName>ppt_y</p:attrName>
                                            </p:attrNameLst>
                                          </p:cBhvr>
                                          <p:tavLst>
                                            <p:tav tm="0">
                                              <p:val>
                                                <p:strVal val="#ppt_y"/>
                                              </p:val>
                                            </p:tav>
                                            <p:tav tm="100000">
                                              <p:val>
                                                <p:strVal val="#ppt_y"/>
                                              </p:val>
                                            </p:tav>
                                          </p:tavLst>
                                        </p:anim>
                                      </p:childTnLst>
                                    </p:cTn>
                                  </p:par>
                                </p:childTnLst>
                              </p:cTn>
                            </p:par>
                            <p:par>
                              <p:cTn id="79" fill="hold">
                                <p:stCondLst>
                                  <p:cond delay="6600"/>
                                </p:stCondLst>
                                <p:childTnLst>
                                  <p:par>
                                    <p:cTn id="80" presetID="2" presetClass="entr" presetSubtype="4"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 calcmode="lin" valueType="num">
                                          <p:cBhvr additive="base">
                                            <p:cTn id="82" dur="500" fill="hold"/>
                                            <p:tgtEl>
                                              <p:spTgt spid="47"/>
                                            </p:tgtEl>
                                            <p:attrNameLst>
                                              <p:attrName>ppt_x</p:attrName>
                                            </p:attrNameLst>
                                          </p:cBhvr>
                                          <p:tavLst>
                                            <p:tav tm="0">
                                              <p:val>
                                                <p:strVal val="#ppt_x"/>
                                              </p:val>
                                            </p:tav>
                                            <p:tav tm="100000">
                                              <p:val>
                                                <p:strVal val="#ppt_x"/>
                                              </p:val>
                                            </p:tav>
                                          </p:tavLst>
                                        </p:anim>
                                        <p:anim calcmode="lin" valueType="num">
                                          <p:cBhvr additive="base">
                                            <p:cTn id="83" dur="500" fill="hold"/>
                                            <p:tgtEl>
                                              <p:spTgt spid="47"/>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additive="base">
                                            <p:cTn id="86" dur="500" fill="hold"/>
                                            <p:tgtEl>
                                              <p:spTgt spid="45"/>
                                            </p:tgtEl>
                                            <p:attrNameLst>
                                              <p:attrName>ppt_x</p:attrName>
                                            </p:attrNameLst>
                                          </p:cBhvr>
                                          <p:tavLst>
                                            <p:tav tm="0">
                                              <p:val>
                                                <p:strVal val="#ppt_x"/>
                                              </p:val>
                                            </p:tav>
                                            <p:tav tm="100000">
                                              <p:val>
                                                <p:strVal val="#ppt_x"/>
                                              </p:val>
                                            </p:tav>
                                          </p:tavLst>
                                        </p:anim>
                                        <p:anim calcmode="lin" valueType="num">
                                          <p:cBhvr additive="base">
                                            <p:cTn id="87" dur="500" fill="hold"/>
                                            <p:tgtEl>
                                              <p:spTgt spid="45"/>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500" fill="hold"/>
                                            <p:tgtEl>
                                              <p:spTgt spid="64"/>
                                            </p:tgtEl>
                                            <p:attrNameLst>
                                              <p:attrName>ppt_x</p:attrName>
                                            </p:attrNameLst>
                                          </p:cBhvr>
                                          <p:tavLst>
                                            <p:tav tm="0">
                                              <p:val>
                                                <p:strVal val="#ppt_x"/>
                                              </p:val>
                                            </p:tav>
                                            <p:tav tm="100000">
                                              <p:val>
                                                <p:strVal val="#ppt_x"/>
                                              </p:val>
                                            </p:tav>
                                          </p:tavLst>
                                        </p:anim>
                                        <p:anim calcmode="lin" valueType="num">
                                          <p:cBhvr additive="base">
                                            <p:cTn id="91" dur="500" fill="hold"/>
                                            <p:tgtEl>
                                              <p:spTgt spid="64"/>
                                            </p:tgtEl>
                                            <p:attrNameLst>
                                              <p:attrName>ppt_y</p:attrName>
                                            </p:attrNameLst>
                                          </p:cBhvr>
                                          <p:tavLst>
                                            <p:tav tm="0">
                                              <p:val>
                                                <p:strVal val="1+#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ppt_x"/>
                                              </p:val>
                                            </p:tav>
                                            <p:tav tm="100000">
                                              <p:val>
                                                <p:strVal val="#ppt_x"/>
                                              </p:val>
                                            </p:tav>
                                          </p:tavLst>
                                        </p:anim>
                                        <p:anim calcmode="lin" valueType="num">
                                          <p:cBhvr additive="base">
                                            <p:cTn id="95" dur="50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 calcmode="lin" valueType="num">
                                          <p:cBhvr additive="base">
                                            <p:cTn id="98" dur="500" fill="hold"/>
                                            <p:tgtEl>
                                              <p:spTgt spid="44"/>
                                            </p:tgtEl>
                                            <p:attrNameLst>
                                              <p:attrName>ppt_x</p:attrName>
                                            </p:attrNameLst>
                                          </p:cBhvr>
                                          <p:tavLst>
                                            <p:tav tm="0">
                                              <p:val>
                                                <p:strVal val="#ppt_x"/>
                                              </p:val>
                                            </p:tav>
                                            <p:tav tm="100000">
                                              <p:val>
                                                <p:strVal val="#ppt_x"/>
                                              </p:val>
                                            </p:tav>
                                          </p:tavLst>
                                        </p:anim>
                                        <p:anim calcmode="lin" valueType="num">
                                          <p:cBhvr additive="base">
                                            <p:cTn id="99" dur="500" fill="hold"/>
                                            <p:tgtEl>
                                              <p:spTgt spid="44"/>
                                            </p:tgtEl>
                                            <p:attrNameLst>
                                              <p:attrName>ppt_y</p:attrName>
                                            </p:attrNameLst>
                                          </p:cBhvr>
                                          <p:tavLst>
                                            <p:tav tm="0">
                                              <p:val>
                                                <p:strVal val="0-#ppt_h/2"/>
                                              </p:val>
                                            </p:tav>
                                            <p:tav tm="100000">
                                              <p:val>
                                                <p:strVal val="#ppt_y"/>
                                              </p:val>
                                            </p:tav>
                                          </p:tavLst>
                                        </p:anim>
                                      </p:childTnLst>
                                    </p:cTn>
                                  </p:par>
                                </p:childTnLst>
                              </p:cTn>
                            </p:par>
                            <p:par>
                              <p:cTn id="100" fill="hold">
                                <p:stCondLst>
                                  <p:cond delay="7100"/>
                                </p:stCondLst>
                                <p:childTnLst>
                                  <p:par>
                                    <p:cTn id="101" presetID="10" presetClass="entr" presetSubtype="0" fill="hold" grpId="0"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3" grpId="0"/>
          <p:bldP spid="43" grpId="0" animBg="1"/>
          <p:bldP spid="44" grpId="0"/>
          <p:bldP spid="45" grpId="0"/>
          <p:bldP spid="47" grpId="0"/>
          <p:bldP spid="64" grpId="0"/>
          <p:bldP spid="65" grpId="0"/>
          <p:bldP spid="66" grpId="0" animBg="1"/>
          <p:bldP spid="67" grpId="0" animBg="1"/>
          <p:bldP spid="74" grpId="0"/>
          <p:bldP spid="75" grpId="0"/>
          <p:bldP spid="76" grpId="0"/>
          <p:bldP spid="77" grpId="0"/>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par>
                              <p:cTn id="29" fill="hold">
                                <p:stCondLst>
                                  <p:cond delay="1600"/>
                                </p:stCondLst>
                                <p:childTnLst>
                                  <p:par>
                                    <p:cTn id="30" presetID="2" presetClass="entr" presetSubtype="8"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0-#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2100"/>
                                </p:stCondLst>
                                <p:childTnLst>
                                  <p:par>
                                    <p:cTn id="35" presetID="2" presetClass="entr" presetSubtype="8" fill="hold" grpId="0"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0-#ppt_w/2"/>
                                              </p:val>
                                            </p:tav>
                                            <p:tav tm="100000">
                                              <p:val>
                                                <p:strVal val="#ppt_x"/>
                                              </p:val>
                                            </p:tav>
                                          </p:tavLst>
                                        </p:anim>
                                        <p:anim calcmode="lin" valueType="num">
                                          <p:cBhvr additive="base">
                                            <p:cTn id="38" dur="500" fill="hold"/>
                                            <p:tgtEl>
                                              <p:spTgt spid="74"/>
                                            </p:tgtEl>
                                            <p:attrNameLst>
                                              <p:attrName>ppt_y</p:attrName>
                                            </p:attrNameLst>
                                          </p:cBhvr>
                                          <p:tavLst>
                                            <p:tav tm="0">
                                              <p:val>
                                                <p:strVal val="#ppt_y"/>
                                              </p:val>
                                            </p:tav>
                                            <p:tav tm="100000">
                                              <p:val>
                                                <p:strVal val="#ppt_y"/>
                                              </p:val>
                                            </p:tav>
                                          </p:tavLst>
                                        </p:anim>
                                      </p:childTnLst>
                                    </p:cTn>
                                  </p:par>
                                </p:childTnLst>
                              </p:cTn>
                            </p:par>
                            <p:par>
                              <p:cTn id="39" fill="hold">
                                <p:stCondLst>
                                  <p:cond delay="2600"/>
                                </p:stCondLst>
                                <p:childTnLst>
                                  <p:par>
                                    <p:cTn id="40" presetID="2" presetClass="entr" presetSubtype="8" fill="hold" nodeType="afterEffect">
                                      <p:stCondLst>
                                        <p:cond delay="0"/>
                                      </p:stCondLst>
                                      <p:childTnLst>
                                        <p:set>
                                          <p:cBhvr>
                                            <p:cTn id="41" dur="1" fill="hold">
                                              <p:stCondLst>
                                                <p:cond delay="0"/>
                                              </p:stCondLst>
                                            </p:cTn>
                                            <p:tgtEl>
                                              <p:spTgt spid="71"/>
                                            </p:tgtEl>
                                            <p:attrNameLst>
                                              <p:attrName>style.visibility</p:attrName>
                                            </p:attrNameLst>
                                          </p:cBhvr>
                                          <p:to>
                                            <p:strVal val="visible"/>
                                          </p:to>
                                        </p:set>
                                        <p:anim calcmode="lin" valueType="num">
                                          <p:cBhvr additive="base">
                                            <p:cTn id="42" dur="500" fill="hold"/>
                                            <p:tgtEl>
                                              <p:spTgt spid="71"/>
                                            </p:tgtEl>
                                            <p:attrNameLst>
                                              <p:attrName>ppt_x</p:attrName>
                                            </p:attrNameLst>
                                          </p:cBhvr>
                                          <p:tavLst>
                                            <p:tav tm="0">
                                              <p:val>
                                                <p:strVal val="0-#ppt_w/2"/>
                                              </p:val>
                                            </p:tav>
                                            <p:tav tm="100000">
                                              <p:val>
                                                <p:strVal val="#ppt_x"/>
                                              </p:val>
                                            </p:tav>
                                          </p:tavLst>
                                        </p:anim>
                                        <p:anim calcmode="lin" valueType="num">
                                          <p:cBhvr additive="base">
                                            <p:cTn id="43" dur="500" fill="hold"/>
                                            <p:tgtEl>
                                              <p:spTgt spid="71"/>
                                            </p:tgtEl>
                                            <p:attrNameLst>
                                              <p:attrName>ppt_y</p:attrName>
                                            </p:attrNameLst>
                                          </p:cBhvr>
                                          <p:tavLst>
                                            <p:tav tm="0">
                                              <p:val>
                                                <p:strVal val="#ppt_y"/>
                                              </p:val>
                                            </p:tav>
                                            <p:tav tm="100000">
                                              <p:val>
                                                <p:strVal val="#ppt_y"/>
                                              </p:val>
                                            </p:tav>
                                          </p:tavLst>
                                        </p:anim>
                                      </p:childTnLst>
                                    </p:cTn>
                                  </p:par>
                                </p:childTnLst>
                              </p:cTn>
                            </p:par>
                            <p:par>
                              <p:cTn id="44" fill="hold">
                                <p:stCondLst>
                                  <p:cond delay="3100"/>
                                </p:stCondLst>
                                <p:childTnLst>
                                  <p:par>
                                    <p:cTn id="45" presetID="2" presetClass="entr" presetSubtype="8" fill="hold" grpId="0" nodeType="after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500" fill="hold"/>
                                            <p:tgtEl>
                                              <p:spTgt spid="75"/>
                                            </p:tgtEl>
                                            <p:attrNameLst>
                                              <p:attrName>ppt_x</p:attrName>
                                            </p:attrNameLst>
                                          </p:cBhvr>
                                          <p:tavLst>
                                            <p:tav tm="0">
                                              <p:val>
                                                <p:strVal val="0-#ppt_w/2"/>
                                              </p:val>
                                            </p:tav>
                                            <p:tav tm="100000">
                                              <p:val>
                                                <p:strVal val="#ppt_x"/>
                                              </p:val>
                                            </p:tav>
                                          </p:tavLst>
                                        </p:anim>
                                        <p:anim calcmode="lin" valueType="num">
                                          <p:cBhvr additive="base">
                                            <p:cTn id="48" dur="500" fill="hold"/>
                                            <p:tgtEl>
                                              <p:spTgt spid="75"/>
                                            </p:tgtEl>
                                            <p:attrNameLst>
                                              <p:attrName>ppt_y</p:attrName>
                                            </p:attrNameLst>
                                          </p:cBhvr>
                                          <p:tavLst>
                                            <p:tav tm="0">
                                              <p:val>
                                                <p:strVal val="#ppt_y"/>
                                              </p:val>
                                            </p:tav>
                                            <p:tav tm="100000">
                                              <p:val>
                                                <p:strVal val="#ppt_y"/>
                                              </p:val>
                                            </p:tav>
                                          </p:tavLst>
                                        </p:anim>
                                      </p:childTnLst>
                                    </p:cTn>
                                  </p:par>
                                </p:childTnLst>
                              </p:cTn>
                            </p:par>
                            <p:par>
                              <p:cTn id="49" fill="hold">
                                <p:stCondLst>
                                  <p:cond delay="3600"/>
                                </p:stCondLst>
                                <p:childTnLst>
                                  <p:par>
                                    <p:cTn id="50" presetID="2" presetClass="entr" presetSubtype="8"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500" fill="hold"/>
                                            <p:tgtEl>
                                              <p:spTgt spid="66"/>
                                            </p:tgtEl>
                                            <p:attrNameLst>
                                              <p:attrName>ppt_x</p:attrName>
                                            </p:attrNameLst>
                                          </p:cBhvr>
                                          <p:tavLst>
                                            <p:tav tm="0">
                                              <p:val>
                                                <p:strVal val="0-#ppt_w/2"/>
                                              </p:val>
                                            </p:tav>
                                            <p:tav tm="100000">
                                              <p:val>
                                                <p:strVal val="#ppt_x"/>
                                              </p:val>
                                            </p:tav>
                                          </p:tavLst>
                                        </p:anim>
                                        <p:anim calcmode="lin" valueType="num">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4100"/>
                                </p:stCondLst>
                                <p:childTnLst>
                                  <p:par>
                                    <p:cTn id="55" presetID="2" presetClass="entr" presetSubtype="8"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0-#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childTnLst>
                              </p:cTn>
                            </p:par>
                            <p:par>
                              <p:cTn id="59" fill="hold">
                                <p:stCondLst>
                                  <p:cond delay="4600"/>
                                </p:stCondLst>
                                <p:childTnLst>
                                  <p:par>
                                    <p:cTn id="60" presetID="2" presetClass="entr" presetSubtype="8" fill="hold" nodeType="afterEffect">
                                      <p:stCondLst>
                                        <p:cond delay="0"/>
                                      </p:stCondLst>
                                      <p:childTnLst>
                                        <p:set>
                                          <p:cBhvr>
                                            <p:cTn id="61" dur="1" fill="hold">
                                              <p:stCondLst>
                                                <p:cond delay="0"/>
                                              </p:stCondLst>
                                            </p:cTn>
                                            <p:tgtEl>
                                              <p:spTgt spid="68"/>
                                            </p:tgtEl>
                                            <p:attrNameLst>
                                              <p:attrName>style.visibility</p:attrName>
                                            </p:attrNameLst>
                                          </p:cBhvr>
                                          <p:to>
                                            <p:strVal val="visible"/>
                                          </p:to>
                                        </p:set>
                                        <p:anim calcmode="lin" valueType="num">
                                          <p:cBhvr additive="base">
                                            <p:cTn id="62" dur="500" fill="hold"/>
                                            <p:tgtEl>
                                              <p:spTgt spid="68"/>
                                            </p:tgtEl>
                                            <p:attrNameLst>
                                              <p:attrName>ppt_x</p:attrName>
                                            </p:attrNameLst>
                                          </p:cBhvr>
                                          <p:tavLst>
                                            <p:tav tm="0">
                                              <p:val>
                                                <p:strVal val="0-#ppt_w/2"/>
                                              </p:val>
                                            </p:tav>
                                            <p:tav tm="100000">
                                              <p:val>
                                                <p:strVal val="#ppt_x"/>
                                              </p:val>
                                            </p:tav>
                                          </p:tavLst>
                                        </p:anim>
                                        <p:anim calcmode="lin" valueType="num">
                                          <p:cBhvr additive="base">
                                            <p:cTn id="63" dur="500" fill="hold"/>
                                            <p:tgtEl>
                                              <p:spTgt spid="68"/>
                                            </p:tgtEl>
                                            <p:attrNameLst>
                                              <p:attrName>ppt_y</p:attrName>
                                            </p:attrNameLst>
                                          </p:cBhvr>
                                          <p:tavLst>
                                            <p:tav tm="0">
                                              <p:val>
                                                <p:strVal val="#ppt_y"/>
                                              </p:val>
                                            </p:tav>
                                            <p:tav tm="100000">
                                              <p:val>
                                                <p:strVal val="#ppt_y"/>
                                              </p:val>
                                            </p:tav>
                                          </p:tavLst>
                                        </p:anim>
                                      </p:childTnLst>
                                    </p:cTn>
                                  </p:par>
                                </p:childTnLst>
                              </p:cTn>
                            </p:par>
                            <p:par>
                              <p:cTn id="64" fill="hold">
                                <p:stCondLst>
                                  <p:cond delay="5100"/>
                                </p:stCondLst>
                                <p:childTnLst>
                                  <p:par>
                                    <p:cTn id="65" presetID="2" presetClass="entr" presetSubtype="8" fill="hold" grpId="0" nodeType="after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0-#ppt_w/2"/>
                                              </p:val>
                                            </p:tav>
                                            <p:tav tm="100000">
                                              <p:val>
                                                <p:strVal val="#ppt_x"/>
                                              </p:val>
                                            </p:tav>
                                          </p:tavLst>
                                        </p:anim>
                                        <p:anim calcmode="lin" valueType="num">
                                          <p:cBhvr additive="base">
                                            <p:cTn id="68" dur="500" fill="hold"/>
                                            <p:tgtEl>
                                              <p:spTgt spid="77"/>
                                            </p:tgtEl>
                                            <p:attrNameLst>
                                              <p:attrName>ppt_y</p:attrName>
                                            </p:attrNameLst>
                                          </p:cBhvr>
                                          <p:tavLst>
                                            <p:tav tm="0">
                                              <p:val>
                                                <p:strVal val="#ppt_y"/>
                                              </p:val>
                                            </p:tav>
                                            <p:tav tm="100000">
                                              <p:val>
                                                <p:strVal val="#ppt_y"/>
                                              </p:val>
                                            </p:tav>
                                          </p:tavLst>
                                        </p:anim>
                                      </p:childTnLst>
                                    </p:cTn>
                                  </p:par>
                                </p:childTnLst>
                              </p:cTn>
                            </p:par>
                            <p:par>
                              <p:cTn id="69" fill="hold">
                                <p:stCondLst>
                                  <p:cond delay="5600"/>
                                </p:stCondLst>
                                <p:childTnLst>
                                  <p:par>
                                    <p:cTn id="70" presetID="2" presetClass="entr" presetSubtype="8" fill="hold" grpId="0" nodeType="afterEffect">
                                      <p:stCondLst>
                                        <p:cond delay="0"/>
                                      </p:stCondLst>
                                      <p:childTnLst>
                                        <p:set>
                                          <p:cBhvr>
                                            <p:cTn id="71" dur="1" fill="hold">
                                              <p:stCondLst>
                                                <p:cond delay="0"/>
                                              </p:stCondLst>
                                            </p:cTn>
                                            <p:tgtEl>
                                              <p:spTgt spid="67"/>
                                            </p:tgtEl>
                                            <p:attrNameLst>
                                              <p:attrName>style.visibility</p:attrName>
                                            </p:attrNameLst>
                                          </p:cBhvr>
                                          <p:to>
                                            <p:strVal val="visible"/>
                                          </p:to>
                                        </p:set>
                                        <p:anim calcmode="lin" valueType="num">
                                          <p:cBhvr additive="base">
                                            <p:cTn id="72" dur="500" fill="hold"/>
                                            <p:tgtEl>
                                              <p:spTgt spid="67"/>
                                            </p:tgtEl>
                                            <p:attrNameLst>
                                              <p:attrName>ppt_x</p:attrName>
                                            </p:attrNameLst>
                                          </p:cBhvr>
                                          <p:tavLst>
                                            <p:tav tm="0">
                                              <p:val>
                                                <p:strVal val="0-#ppt_w/2"/>
                                              </p:val>
                                            </p:tav>
                                            <p:tav tm="100000">
                                              <p:val>
                                                <p:strVal val="#ppt_x"/>
                                              </p:val>
                                            </p:tav>
                                          </p:tavLst>
                                        </p:anim>
                                        <p:anim calcmode="lin" valueType="num">
                                          <p:cBhvr additive="base">
                                            <p:cTn id="73" dur="500" fill="hold"/>
                                            <p:tgtEl>
                                              <p:spTgt spid="67"/>
                                            </p:tgtEl>
                                            <p:attrNameLst>
                                              <p:attrName>ppt_y</p:attrName>
                                            </p:attrNameLst>
                                          </p:cBhvr>
                                          <p:tavLst>
                                            <p:tav tm="0">
                                              <p:val>
                                                <p:strVal val="#ppt_y"/>
                                              </p:val>
                                            </p:tav>
                                            <p:tav tm="100000">
                                              <p:val>
                                                <p:strVal val="#ppt_y"/>
                                              </p:val>
                                            </p:tav>
                                          </p:tavLst>
                                        </p:anim>
                                      </p:childTnLst>
                                    </p:cTn>
                                  </p:par>
                                </p:childTnLst>
                              </p:cTn>
                            </p:par>
                            <p:par>
                              <p:cTn id="74" fill="hold">
                                <p:stCondLst>
                                  <p:cond delay="6100"/>
                                </p:stCondLst>
                                <p:childTnLst>
                                  <p:par>
                                    <p:cTn id="75" presetID="2" presetClass="entr" presetSubtype="8" fill="hold" grpId="0" nodeType="afterEffect">
                                      <p:stCondLst>
                                        <p:cond delay="0"/>
                                      </p:stCondLst>
                                      <p:childTnLst>
                                        <p:set>
                                          <p:cBhvr>
                                            <p:cTn id="76" dur="1" fill="hold">
                                              <p:stCondLst>
                                                <p:cond delay="0"/>
                                              </p:stCondLst>
                                            </p:cTn>
                                            <p:tgtEl>
                                              <p:spTgt spid="78"/>
                                            </p:tgtEl>
                                            <p:attrNameLst>
                                              <p:attrName>style.visibility</p:attrName>
                                            </p:attrNameLst>
                                          </p:cBhvr>
                                          <p:to>
                                            <p:strVal val="visible"/>
                                          </p:to>
                                        </p:set>
                                        <p:anim calcmode="lin" valueType="num">
                                          <p:cBhvr additive="base">
                                            <p:cTn id="77" dur="500" fill="hold"/>
                                            <p:tgtEl>
                                              <p:spTgt spid="78"/>
                                            </p:tgtEl>
                                            <p:attrNameLst>
                                              <p:attrName>ppt_x</p:attrName>
                                            </p:attrNameLst>
                                          </p:cBhvr>
                                          <p:tavLst>
                                            <p:tav tm="0">
                                              <p:val>
                                                <p:strVal val="0-#ppt_w/2"/>
                                              </p:val>
                                            </p:tav>
                                            <p:tav tm="100000">
                                              <p:val>
                                                <p:strVal val="#ppt_x"/>
                                              </p:val>
                                            </p:tav>
                                          </p:tavLst>
                                        </p:anim>
                                        <p:anim calcmode="lin" valueType="num">
                                          <p:cBhvr additive="base">
                                            <p:cTn id="78" dur="500" fill="hold"/>
                                            <p:tgtEl>
                                              <p:spTgt spid="78"/>
                                            </p:tgtEl>
                                            <p:attrNameLst>
                                              <p:attrName>ppt_y</p:attrName>
                                            </p:attrNameLst>
                                          </p:cBhvr>
                                          <p:tavLst>
                                            <p:tav tm="0">
                                              <p:val>
                                                <p:strVal val="#ppt_y"/>
                                              </p:val>
                                            </p:tav>
                                            <p:tav tm="100000">
                                              <p:val>
                                                <p:strVal val="#ppt_y"/>
                                              </p:val>
                                            </p:tav>
                                          </p:tavLst>
                                        </p:anim>
                                      </p:childTnLst>
                                    </p:cTn>
                                  </p:par>
                                </p:childTnLst>
                              </p:cTn>
                            </p:par>
                            <p:par>
                              <p:cTn id="79" fill="hold">
                                <p:stCondLst>
                                  <p:cond delay="6600"/>
                                </p:stCondLst>
                                <p:childTnLst>
                                  <p:par>
                                    <p:cTn id="80" presetID="2" presetClass="entr" presetSubtype="4"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 calcmode="lin" valueType="num">
                                          <p:cBhvr additive="base">
                                            <p:cTn id="82" dur="500" fill="hold"/>
                                            <p:tgtEl>
                                              <p:spTgt spid="47"/>
                                            </p:tgtEl>
                                            <p:attrNameLst>
                                              <p:attrName>ppt_x</p:attrName>
                                            </p:attrNameLst>
                                          </p:cBhvr>
                                          <p:tavLst>
                                            <p:tav tm="0">
                                              <p:val>
                                                <p:strVal val="#ppt_x"/>
                                              </p:val>
                                            </p:tav>
                                            <p:tav tm="100000">
                                              <p:val>
                                                <p:strVal val="#ppt_x"/>
                                              </p:val>
                                            </p:tav>
                                          </p:tavLst>
                                        </p:anim>
                                        <p:anim calcmode="lin" valueType="num">
                                          <p:cBhvr additive="base">
                                            <p:cTn id="83" dur="500" fill="hold"/>
                                            <p:tgtEl>
                                              <p:spTgt spid="47"/>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additive="base">
                                            <p:cTn id="86" dur="500" fill="hold"/>
                                            <p:tgtEl>
                                              <p:spTgt spid="45"/>
                                            </p:tgtEl>
                                            <p:attrNameLst>
                                              <p:attrName>ppt_x</p:attrName>
                                            </p:attrNameLst>
                                          </p:cBhvr>
                                          <p:tavLst>
                                            <p:tav tm="0">
                                              <p:val>
                                                <p:strVal val="#ppt_x"/>
                                              </p:val>
                                            </p:tav>
                                            <p:tav tm="100000">
                                              <p:val>
                                                <p:strVal val="#ppt_x"/>
                                              </p:val>
                                            </p:tav>
                                          </p:tavLst>
                                        </p:anim>
                                        <p:anim calcmode="lin" valueType="num">
                                          <p:cBhvr additive="base">
                                            <p:cTn id="87" dur="500" fill="hold"/>
                                            <p:tgtEl>
                                              <p:spTgt spid="45"/>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500" fill="hold"/>
                                            <p:tgtEl>
                                              <p:spTgt spid="64"/>
                                            </p:tgtEl>
                                            <p:attrNameLst>
                                              <p:attrName>ppt_x</p:attrName>
                                            </p:attrNameLst>
                                          </p:cBhvr>
                                          <p:tavLst>
                                            <p:tav tm="0">
                                              <p:val>
                                                <p:strVal val="#ppt_x"/>
                                              </p:val>
                                            </p:tav>
                                            <p:tav tm="100000">
                                              <p:val>
                                                <p:strVal val="#ppt_x"/>
                                              </p:val>
                                            </p:tav>
                                          </p:tavLst>
                                        </p:anim>
                                        <p:anim calcmode="lin" valueType="num">
                                          <p:cBhvr additive="base">
                                            <p:cTn id="91" dur="500" fill="hold"/>
                                            <p:tgtEl>
                                              <p:spTgt spid="64"/>
                                            </p:tgtEl>
                                            <p:attrNameLst>
                                              <p:attrName>ppt_y</p:attrName>
                                            </p:attrNameLst>
                                          </p:cBhvr>
                                          <p:tavLst>
                                            <p:tav tm="0">
                                              <p:val>
                                                <p:strVal val="1+#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ppt_x"/>
                                              </p:val>
                                            </p:tav>
                                            <p:tav tm="100000">
                                              <p:val>
                                                <p:strVal val="#ppt_x"/>
                                              </p:val>
                                            </p:tav>
                                          </p:tavLst>
                                        </p:anim>
                                        <p:anim calcmode="lin" valueType="num">
                                          <p:cBhvr additive="base">
                                            <p:cTn id="95" dur="50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 calcmode="lin" valueType="num">
                                          <p:cBhvr additive="base">
                                            <p:cTn id="98" dur="500" fill="hold"/>
                                            <p:tgtEl>
                                              <p:spTgt spid="44"/>
                                            </p:tgtEl>
                                            <p:attrNameLst>
                                              <p:attrName>ppt_x</p:attrName>
                                            </p:attrNameLst>
                                          </p:cBhvr>
                                          <p:tavLst>
                                            <p:tav tm="0">
                                              <p:val>
                                                <p:strVal val="#ppt_x"/>
                                              </p:val>
                                            </p:tav>
                                            <p:tav tm="100000">
                                              <p:val>
                                                <p:strVal val="#ppt_x"/>
                                              </p:val>
                                            </p:tav>
                                          </p:tavLst>
                                        </p:anim>
                                        <p:anim calcmode="lin" valueType="num">
                                          <p:cBhvr additive="base">
                                            <p:cTn id="99" dur="500" fill="hold"/>
                                            <p:tgtEl>
                                              <p:spTgt spid="44"/>
                                            </p:tgtEl>
                                            <p:attrNameLst>
                                              <p:attrName>ppt_y</p:attrName>
                                            </p:attrNameLst>
                                          </p:cBhvr>
                                          <p:tavLst>
                                            <p:tav tm="0">
                                              <p:val>
                                                <p:strVal val="0-#ppt_h/2"/>
                                              </p:val>
                                            </p:tav>
                                            <p:tav tm="100000">
                                              <p:val>
                                                <p:strVal val="#ppt_y"/>
                                              </p:val>
                                            </p:tav>
                                          </p:tavLst>
                                        </p:anim>
                                      </p:childTnLst>
                                    </p:cTn>
                                  </p:par>
                                </p:childTnLst>
                              </p:cTn>
                            </p:par>
                            <p:par>
                              <p:cTn id="100" fill="hold">
                                <p:stCondLst>
                                  <p:cond delay="7100"/>
                                </p:stCondLst>
                                <p:childTnLst>
                                  <p:par>
                                    <p:cTn id="101" presetID="10" presetClass="entr" presetSubtype="0" fill="hold" grpId="0"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3" grpId="0"/>
          <p:bldP spid="43" grpId="0" animBg="1"/>
          <p:bldP spid="44" grpId="0"/>
          <p:bldP spid="45" grpId="0"/>
          <p:bldP spid="47" grpId="0"/>
          <p:bldP spid="64" grpId="0"/>
          <p:bldP spid="65" grpId="0"/>
          <p:bldP spid="66" grpId="0" animBg="1"/>
          <p:bldP spid="67" grpId="0" animBg="1"/>
          <p:bldP spid="74" grpId="0"/>
          <p:bldP spid="75" grpId="0"/>
          <p:bldP spid="76" grpId="0"/>
          <p:bldP spid="77" grpId="0"/>
          <p:bldP spid="78"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4145687" cy="769441"/>
          </a:xfrm>
          <a:prstGeom prst="rect">
            <a:avLst/>
          </a:prstGeom>
          <a:noFill/>
        </p:spPr>
        <p:txBody>
          <a:bodyPr wrap="none" rtlCol="0">
            <a:spAutoFit/>
          </a:bodyPr>
          <a:lstStyle/>
          <a:p>
            <a:r>
              <a:rPr lang="zh-CN" altLang="en-US" sz="4400" b="1" dirty="0">
                <a:latin typeface="方正兰亭细黑_GBK" pitchFamily="2" charset="-122"/>
                <a:ea typeface="方正兰亭细黑_GBK" pitchFamily="2" charset="-122"/>
              </a:rPr>
              <a:t>研究思路及过程</a:t>
            </a:r>
          </a:p>
        </p:txBody>
      </p:sp>
      <p:sp>
        <p:nvSpPr>
          <p:cNvPr id="15" name="TextBox 14"/>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smtClean="0">
                <a:solidFill>
                  <a:schemeClr val="bg1"/>
                </a:solidFill>
                <a:latin typeface="微软雅黑" pitchFamily="34" charset="-122"/>
                <a:ea typeface="微软雅黑" pitchFamily="34" charset="-122"/>
              </a:rPr>
              <a:t>第三部分</a:t>
            </a:r>
            <a:endParaRPr lang="zh-CN" altLang="en-US" sz="2000" dirty="0">
              <a:solidFill>
                <a:schemeClr val="bg1"/>
              </a:solidFill>
              <a:latin typeface="微软雅黑" pitchFamily="34" charset="-122"/>
              <a:ea typeface="微软雅黑" pitchFamily="34" charset="-122"/>
            </a:endParaRP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a:spLocks/>
            </p:cNvSpPr>
            <p:nvPr/>
          </p:nvSpPr>
          <p:spPr bwMode="auto">
            <a:xfrm>
              <a:off x="2563246" y="1776063"/>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tx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8" name="TextBox 17"/>
          <p:cNvSpPr txBox="1"/>
          <p:nvPr/>
        </p:nvSpPr>
        <p:spPr>
          <a:xfrm>
            <a:off x="4434963" y="2543948"/>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研究思路</a:t>
            </a:r>
            <a:endParaRPr lang="zh-CN" altLang="en-US" dirty="0">
              <a:latin typeface="方正兰亭细黑_GBK" pitchFamily="2" charset="-122"/>
              <a:ea typeface="方正兰亭细黑_GBK" pitchFamily="2" charset="-122"/>
            </a:endParaRPr>
          </a:p>
        </p:txBody>
      </p:sp>
      <p:sp>
        <p:nvSpPr>
          <p:cNvPr id="19" name="TextBox 18"/>
          <p:cNvSpPr txBox="1"/>
          <p:nvPr/>
        </p:nvSpPr>
        <p:spPr>
          <a:xfrm>
            <a:off x="4434963" y="2990541"/>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研究过程</a:t>
            </a:r>
            <a:endParaRPr lang="zh-CN" altLang="en-US" dirty="0">
              <a:latin typeface="方正兰亭细黑_GBK" pitchFamily="2" charset="-122"/>
              <a:ea typeface="方正兰亭细黑_GBK" pitchFamily="2" charset="-122"/>
            </a:endParaRPr>
          </a:p>
        </p:txBody>
      </p:sp>
      <p:sp>
        <p:nvSpPr>
          <p:cNvPr id="20" name="TextBox 19"/>
          <p:cNvSpPr txBox="1"/>
          <p:nvPr/>
        </p:nvSpPr>
        <p:spPr>
          <a:xfrm>
            <a:off x="5518928" y="2591192"/>
            <a:ext cx="1353256" cy="276999"/>
          </a:xfrm>
          <a:prstGeom prst="rect">
            <a:avLst/>
          </a:prstGeom>
          <a:noFill/>
        </p:spPr>
        <p:txBody>
          <a:bodyPr wrap="none" rtlCol="0">
            <a:spAutoFit/>
          </a:bodyPr>
          <a:lstStyle/>
          <a:p>
            <a:r>
              <a:rPr lang="en-US" altLang="zh-CN" sz="1200" dirty="0" smtClean="0">
                <a:solidFill>
                  <a:srgbClr val="C00000"/>
                </a:solidFill>
                <a:latin typeface="Kozuka Gothic Pro R" pitchFamily="34" charset="-128"/>
                <a:ea typeface="Kozuka Gothic Pro R" pitchFamily="34" charset="-128"/>
              </a:rPr>
              <a:t>RESEARCH IDEAS</a:t>
            </a:r>
            <a:endParaRPr lang="zh-CN" altLang="en-US" sz="12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5518928" y="3038960"/>
            <a:ext cx="1572866" cy="276999"/>
          </a:xfrm>
          <a:prstGeom prst="rect">
            <a:avLst/>
          </a:prstGeom>
          <a:noFill/>
        </p:spPr>
        <p:txBody>
          <a:bodyPr wrap="none" rtlCol="0">
            <a:spAutoFit/>
          </a:bodyPr>
          <a:lstStyle/>
          <a:p>
            <a:r>
              <a:rPr lang="en-US" altLang="zh-CN" sz="1200" dirty="0">
                <a:solidFill>
                  <a:srgbClr val="C00000"/>
                </a:solidFill>
                <a:latin typeface="Kozuka Gothic Pro R" pitchFamily="34" charset="-128"/>
                <a:ea typeface="Kozuka Gothic Pro R" pitchFamily="34" charset="-128"/>
              </a:rPr>
              <a:t>RESEARCH PROCESS</a:t>
            </a:r>
            <a:endParaRPr lang="zh-CN" altLang="en-US" sz="1200" dirty="0">
              <a:solidFill>
                <a:srgbClr val="C00000"/>
              </a:solidFill>
              <a:latin typeface="Kozuka Gothic Pro R" pitchFamily="34" charset="-128"/>
              <a:ea typeface="Kozuka Gothic Pro R" pitchFamily="34" charset="-128"/>
            </a:endParaRPr>
          </a:p>
        </p:txBody>
      </p:sp>
      <p:sp>
        <p:nvSpPr>
          <p:cNvPr id="22" name="椭圆 21"/>
          <p:cNvSpPr/>
          <p:nvPr/>
        </p:nvSpPr>
        <p:spPr>
          <a:xfrm>
            <a:off x="4141075" y="2571446"/>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141075" y="300880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9018163"/>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ppt_x</p:attrName>
                                        </p:attrNameLst>
                                      </p:cBhvr>
                                      <p:tavLst>
                                        <p:tav tm="0">
                                          <p:val>
                                            <p:strVal val="#ppt_x-#ppt_w*1.125000"/>
                                          </p:val>
                                        </p:tav>
                                        <p:tav tm="100000">
                                          <p:val>
                                            <p:strVal val="#ppt_x"/>
                                          </p:val>
                                        </p:tav>
                                      </p:tavLst>
                                    </p:anim>
                                    <p:animEffect transition="in" filter="wipe(right)">
                                      <p:cBhvr>
                                        <p:cTn id="27" dur="500"/>
                                        <p:tgtEl>
                                          <p:spTgt spid="22"/>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ppt_x</p:attrName>
                                        </p:attrNameLst>
                                      </p:cBhvr>
                                      <p:tavLst>
                                        <p:tav tm="0">
                                          <p:val>
                                            <p:strVal val="#ppt_x-#ppt_w*1.125000"/>
                                          </p:val>
                                        </p:tav>
                                        <p:tav tm="100000">
                                          <p:val>
                                            <p:strVal val="#ppt_x"/>
                                          </p:val>
                                        </p:tav>
                                      </p:tavLst>
                                    </p:anim>
                                    <p:animEffect transition="in" filter="wipe(right)">
                                      <p:cBhvr>
                                        <p:cTn id="39" dur="500"/>
                                        <p:tgtEl>
                                          <p:spTgt spid="19"/>
                                        </p:tgtEl>
                                      </p:cBhvr>
                                    </p:animEffect>
                                  </p:childTnLst>
                                </p:cTn>
                              </p:par>
                              <p:par>
                                <p:cTn id="40" presetID="12" presetClass="entr" presetSubtype="8" fill="hold" grpId="0" nodeType="withEffect">
                                  <p:stCondLst>
                                    <p:cond delay="60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p:tgtEl>
                                          <p:spTgt spid="20"/>
                                        </p:tgtEl>
                                        <p:attrNameLst>
                                          <p:attrName>ppt_x</p:attrName>
                                        </p:attrNameLst>
                                      </p:cBhvr>
                                      <p:tavLst>
                                        <p:tav tm="0">
                                          <p:val>
                                            <p:strVal val="#ppt_x-#ppt_w*1.125000"/>
                                          </p:val>
                                        </p:tav>
                                        <p:tav tm="100000">
                                          <p:val>
                                            <p:strVal val="#ppt_x"/>
                                          </p:val>
                                        </p:tav>
                                      </p:tavLst>
                                    </p:anim>
                                    <p:animEffect transition="in" filter="wipe(right)">
                                      <p:cBhvr>
                                        <p:cTn id="43" dur="500"/>
                                        <p:tgtEl>
                                          <p:spTgt spid="20"/>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ppt_x</p:attrName>
                                        </p:attrNameLst>
                                      </p:cBhvr>
                                      <p:tavLst>
                                        <p:tav tm="0">
                                          <p:val>
                                            <p:strVal val="#ppt_x-#ppt_w*1.125000"/>
                                          </p:val>
                                        </p:tav>
                                        <p:tav tm="100000">
                                          <p:val>
                                            <p:strVal val="#ppt_x"/>
                                          </p:val>
                                        </p:tav>
                                      </p:tavLst>
                                    </p:anim>
                                    <p:animEffect transition="in" filter="wipe(righ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8" grpId="0"/>
      <p:bldP spid="19" grpId="0"/>
      <p:bldP spid="20" grpId="0"/>
      <p:bldP spid="21" grpId="0"/>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研究思路</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1745991"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RESEARCH IDEAS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2" name="TextBox 21"/>
          <p:cNvSpPr txBox="1"/>
          <p:nvPr/>
        </p:nvSpPr>
        <p:spPr>
          <a:xfrm>
            <a:off x="904733" y="3579862"/>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23" name="TextBox 22"/>
          <p:cNvSpPr txBox="1"/>
          <p:nvPr/>
        </p:nvSpPr>
        <p:spPr>
          <a:xfrm>
            <a:off x="2912509" y="3579862"/>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29" name="TextBox 28"/>
          <p:cNvSpPr txBox="1"/>
          <p:nvPr/>
        </p:nvSpPr>
        <p:spPr>
          <a:xfrm>
            <a:off x="4907111" y="3587827"/>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30" name="TextBox 29"/>
          <p:cNvSpPr txBox="1"/>
          <p:nvPr/>
        </p:nvSpPr>
        <p:spPr>
          <a:xfrm>
            <a:off x="6870379" y="3587827"/>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31" name="燕尾形箭头 30"/>
          <p:cNvSpPr/>
          <p:nvPr/>
        </p:nvSpPr>
        <p:spPr>
          <a:xfrm>
            <a:off x="467544" y="2427734"/>
            <a:ext cx="8208912" cy="228600"/>
          </a:xfrm>
          <a:prstGeom prst="notchedRightArrow">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32" name="组合 31"/>
          <p:cNvGrpSpPr/>
          <p:nvPr/>
        </p:nvGrpSpPr>
        <p:grpSpPr>
          <a:xfrm>
            <a:off x="783076" y="1635646"/>
            <a:ext cx="1697385" cy="1697385"/>
            <a:chOff x="1278794" y="3334906"/>
            <a:chExt cx="914014" cy="914014"/>
          </a:xfrm>
        </p:grpSpPr>
        <p:grpSp>
          <p:nvGrpSpPr>
            <p:cNvPr id="33" name="组合 3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4" name="TextBox 33"/>
            <p:cNvSpPr txBox="1"/>
            <p:nvPr/>
          </p:nvSpPr>
          <p:spPr>
            <a:xfrm>
              <a:off x="1529730" y="3742514"/>
              <a:ext cx="410188" cy="174019"/>
            </a:xfrm>
            <a:prstGeom prst="rect">
              <a:avLst/>
            </a:prstGeom>
            <a:noFill/>
          </p:spPr>
          <p:txBody>
            <a:bodyPr wrap="none" rtlCol="0">
              <a:spAutoFit/>
            </a:bodyPr>
            <a:lstStyle/>
            <a:p>
              <a:pPr algn="ctr"/>
              <a:r>
                <a:rPr lang="zh-CN" altLang="en-US" sz="1500" b="1" dirty="0" smtClean="0">
                  <a:latin typeface="微软雅黑" pitchFamily="34" charset="-122"/>
                  <a:ea typeface="微软雅黑" pitchFamily="34" charset="-122"/>
                </a:rPr>
                <a:t>思路一</a:t>
              </a:r>
              <a:endParaRPr lang="zh-CN" altLang="en-US" sz="1500" b="1" dirty="0">
                <a:latin typeface="微软雅黑" pitchFamily="34" charset="-122"/>
                <a:ea typeface="微软雅黑" pitchFamily="34" charset="-122"/>
              </a:endParaRPr>
            </a:p>
          </p:txBody>
        </p:sp>
      </p:grpSp>
      <p:grpSp>
        <p:nvGrpSpPr>
          <p:cNvPr id="37" name="组合 36"/>
          <p:cNvGrpSpPr/>
          <p:nvPr/>
        </p:nvGrpSpPr>
        <p:grpSpPr>
          <a:xfrm>
            <a:off x="2746134" y="1639356"/>
            <a:ext cx="1697385" cy="1697385"/>
            <a:chOff x="1278794" y="3334906"/>
            <a:chExt cx="914014" cy="914014"/>
          </a:xfrm>
        </p:grpSpPr>
        <p:grpSp>
          <p:nvGrpSpPr>
            <p:cNvPr id="38" name="组合 3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9" name="TextBox 38"/>
            <p:cNvSpPr txBox="1"/>
            <p:nvPr/>
          </p:nvSpPr>
          <p:spPr>
            <a:xfrm>
              <a:off x="1529731" y="3740516"/>
              <a:ext cx="410188" cy="174019"/>
            </a:xfrm>
            <a:prstGeom prst="rect">
              <a:avLst/>
            </a:prstGeom>
            <a:noFill/>
          </p:spPr>
          <p:txBody>
            <a:bodyPr wrap="none" rtlCol="0">
              <a:spAutoFit/>
            </a:bodyPr>
            <a:lstStyle/>
            <a:p>
              <a:pPr algn="ctr"/>
              <a:r>
                <a:rPr lang="zh-CN" altLang="en-US" sz="1500" b="1" dirty="0" smtClean="0">
                  <a:latin typeface="微软雅黑" pitchFamily="34" charset="-122"/>
                  <a:ea typeface="微软雅黑" pitchFamily="34" charset="-122"/>
                </a:rPr>
                <a:t>思路二</a:t>
              </a:r>
              <a:endParaRPr lang="zh-CN" altLang="en-US" sz="1500" b="1" dirty="0">
                <a:latin typeface="微软雅黑" pitchFamily="34" charset="-122"/>
                <a:ea typeface="微软雅黑" pitchFamily="34" charset="-122"/>
              </a:endParaRPr>
            </a:p>
          </p:txBody>
        </p:sp>
      </p:grpSp>
      <p:grpSp>
        <p:nvGrpSpPr>
          <p:cNvPr id="46" name="组合 45"/>
          <p:cNvGrpSpPr/>
          <p:nvPr/>
        </p:nvGrpSpPr>
        <p:grpSpPr>
          <a:xfrm>
            <a:off x="4688516" y="1635646"/>
            <a:ext cx="1697385" cy="1697385"/>
            <a:chOff x="1278794" y="3334906"/>
            <a:chExt cx="914014" cy="914014"/>
          </a:xfrm>
        </p:grpSpPr>
        <p:grpSp>
          <p:nvGrpSpPr>
            <p:cNvPr id="48" name="组合 4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49" name="TextBox 48"/>
            <p:cNvSpPr txBox="1"/>
            <p:nvPr/>
          </p:nvSpPr>
          <p:spPr>
            <a:xfrm>
              <a:off x="1529731" y="3742514"/>
              <a:ext cx="410188" cy="174019"/>
            </a:xfrm>
            <a:prstGeom prst="rect">
              <a:avLst/>
            </a:prstGeom>
            <a:noFill/>
          </p:spPr>
          <p:txBody>
            <a:bodyPr wrap="none" rtlCol="0">
              <a:spAutoFit/>
            </a:bodyPr>
            <a:lstStyle/>
            <a:p>
              <a:pPr algn="ctr"/>
              <a:r>
                <a:rPr lang="zh-CN" altLang="en-US" sz="1500" b="1" dirty="0" smtClean="0">
                  <a:latin typeface="微软雅黑" pitchFamily="34" charset="-122"/>
                  <a:ea typeface="微软雅黑" pitchFamily="34" charset="-122"/>
                </a:rPr>
                <a:t>思路三</a:t>
              </a:r>
              <a:endParaRPr lang="zh-CN" altLang="en-US" sz="1500" b="1" dirty="0">
                <a:latin typeface="微软雅黑" pitchFamily="34" charset="-122"/>
                <a:ea typeface="微软雅黑" pitchFamily="34" charset="-122"/>
              </a:endParaRPr>
            </a:p>
          </p:txBody>
        </p:sp>
      </p:grpSp>
      <p:grpSp>
        <p:nvGrpSpPr>
          <p:cNvPr id="52" name="组合 51"/>
          <p:cNvGrpSpPr/>
          <p:nvPr/>
        </p:nvGrpSpPr>
        <p:grpSpPr>
          <a:xfrm>
            <a:off x="6619031" y="1642521"/>
            <a:ext cx="1697385" cy="1697385"/>
            <a:chOff x="1278794" y="3334906"/>
            <a:chExt cx="914014" cy="914014"/>
          </a:xfrm>
        </p:grpSpPr>
        <p:grpSp>
          <p:nvGrpSpPr>
            <p:cNvPr id="53" name="组合 5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56" name="椭圆 5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54" name="TextBox 53"/>
            <p:cNvSpPr txBox="1"/>
            <p:nvPr/>
          </p:nvSpPr>
          <p:spPr>
            <a:xfrm>
              <a:off x="1529731" y="3738812"/>
              <a:ext cx="410188" cy="174019"/>
            </a:xfrm>
            <a:prstGeom prst="rect">
              <a:avLst/>
            </a:prstGeom>
            <a:noFill/>
          </p:spPr>
          <p:txBody>
            <a:bodyPr wrap="none" rtlCol="0">
              <a:spAutoFit/>
            </a:bodyPr>
            <a:lstStyle/>
            <a:p>
              <a:pPr algn="ctr"/>
              <a:r>
                <a:rPr lang="zh-CN" altLang="en-US" sz="1500" b="1" dirty="0" smtClean="0">
                  <a:latin typeface="微软雅黑" pitchFamily="34" charset="-122"/>
                  <a:ea typeface="微软雅黑" pitchFamily="34" charset="-122"/>
                </a:rPr>
                <a:t>思路四</a:t>
              </a:r>
              <a:endParaRPr lang="zh-CN" altLang="en-US" sz="1500" b="1" dirty="0">
                <a:latin typeface="微软雅黑" pitchFamily="34" charset="-122"/>
                <a:ea typeface="微软雅黑" pitchFamily="34" charset="-122"/>
              </a:endParaRPr>
            </a:p>
          </p:txBody>
        </p:sp>
      </p:grpSp>
      <p:sp>
        <p:nvSpPr>
          <p:cNvPr id="57" name="椭圆 56"/>
          <p:cNvSpPr/>
          <p:nvPr/>
        </p:nvSpPr>
        <p:spPr>
          <a:xfrm>
            <a:off x="824277" y="1491630"/>
            <a:ext cx="645364" cy="64536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58" name="椭圆 57"/>
          <p:cNvSpPr/>
          <p:nvPr/>
        </p:nvSpPr>
        <p:spPr>
          <a:xfrm>
            <a:off x="2783180" y="1491630"/>
            <a:ext cx="645364" cy="64536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59" name="椭圆 58"/>
          <p:cNvSpPr/>
          <p:nvPr/>
        </p:nvSpPr>
        <p:spPr>
          <a:xfrm>
            <a:off x="4760524" y="1498175"/>
            <a:ext cx="645364" cy="64536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60" name="椭圆 59"/>
          <p:cNvSpPr/>
          <p:nvPr/>
        </p:nvSpPr>
        <p:spPr>
          <a:xfrm>
            <a:off x="6707078" y="1498175"/>
            <a:ext cx="645364" cy="64536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61" name="Freeform 34"/>
          <p:cNvSpPr>
            <a:spLocks noEditPoints="1"/>
          </p:cNvSpPr>
          <p:nvPr/>
        </p:nvSpPr>
        <p:spPr bwMode="auto">
          <a:xfrm>
            <a:off x="1000830" y="1642521"/>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
        <p:nvSpPr>
          <p:cNvPr id="62" name="Freeform 26"/>
          <p:cNvSpPr>
            <a:spLocks noEditPoints="1"/>
          </p:cNvSpPr>
          <p:nvPr/>
        </p:nvSpPr>
        <p:spPr bwMode="auto">
          <a:xfrm>
            <a:off x="2952968" y="1663271"/>
            <a:ext cx="305788" cy="302082"/>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
        <p:nvSpPr>
          <p:cNvPr id="63" name="Freeform 35"/>
          <p:cNvSpPr>
            <a:spLocks noEditPoints="1"/>
          </p:cNvSpPr>
          <p:nvPr/>
        </p:nvSpPr>
        <p:spPr bwMode="auto">
          <a:xfrm>
            <a:off x="6895784" y="1679567"/>
            <a:ext cx="294065" cy="318039"/>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
        <p:nvSpPr>
          <p:cNvPr id="65" name="Freeform 20"/>
          <p:cNvSpPr>
            <a:spLocks noEditPoints="1"/>
          </p:cNvSpPr>
          <p:nvPr/>
        </p:nvSpPr>
        <p:spPr bwMode="auto">
          <a:xfrm>
            <a:off x="4949998" y="1635646"/>
            <a:ext cx="287664" cy="361960"/>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Tree>
    <p:custDataLst>
      <p:tags r:id="rId1"/>
    </p:custDataLst>
    <p:extLst>
      <p:ext uri="{BB962C8B-B14F-4D97-AF65-F5344CB8AC3E}">
        <p14:creationId xmlns:p14="http://schemas.microsoft.com/office/powerpoint/2010/main" val="375912948"/>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nodeType="afterEffect" p14:presetBounceEnd="44000">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14:bounceEnd="44000">
                                          <p:cBhvr additive="base">
                                            <p:cTn id="28" dur="500" fill="hold"/>
                                            <p:tgtEl>
                                              <p:spTgt spid="32"/>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100"/>
                                      </p:stCondLst>
                                      <p:childTnLst>
                                        <p:set>
                                          <p:cBhvr>
                                            <p:cTn id="31" dur="1" fill="hold">
                                              <p:stCondLst>
                                                <p:cond delay="0"/>
                                              </p:stCondLst>
                                            </p:cTn>
                                            <p:tgtEl>
                                              <p:spTgt spid="37"/>
                                            </p:tgtEl>
                                            <p:attrNameLst>
                                              <p:attrName>style.visibility</p:attrName>
                                            </p:attrNameLst>
                                          </p:cBhvr>
                                          <p:to>
                                            <p:strVal val="visible"/>
                                          </p:to>
                                        </p:set>
                                        <p:anim calcmode="lin" valueType="num" p14:bounceEnd="44000">
                                          <p:cBhvr additive="base">
                                            <p:cTn id="32" dur="500" fill="hold"/>
                                            <p:tgtEl>
                                              <p:spTgt spid="37"/>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3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44000">
                                      <p:stCondLst>
                                        <p:cond delay="200"/>
                                      </p:stCondLst>
                                      <p:childTnLst>
                                        <p:set>
                                          <p:cBhvr>
                                            <p:cTn id="35" dur="1" fill="hold">
                                              <p:stCondLst>
                                                <p:cond delay="0"/>
                                              </p:stCondLst>
                                            </p:cTn>
                                            <p:tgtEl>
                                              <p:spTgt spid="46"/>
                                            </p:tgtEl>
                                            <p:attrNameLst>
                                              <p:attrName>style.visibility</p:attrName>
                                            </p:attrNameLst>
                                          </p:cBhvr>
                                          <p:to>
                                            <p:strVal val="visible"/>
                                          </p:to>
                                        </p:set>
                                        <p:anim calcmode="lin" valueType="num" p14:bounceEnd="44000">
                                          <p:cBhvr additive="base">
                                            <p:cTn id="36" dur="500" fill="hold"/>
                                            <p:tgtEl>
                                              <p:spTgt spid="46"/>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14:presetBounceEnd="44000">
                                      <p:stCondLst>
                                        <p:cond delay="300"/>
                                      </p:stCondLst>
                                      <p:childTnLst>
                                        <p:set>
                                          <p:cBhvr>
                                            <p:cTn id="39" dur="1" fill="hold">
                                              <p:stCondLst>
                                                <p:cond delay="0"/>
                                              </p:stCondLst>
                                            </p:cTn>
                                            <p:tgtEl>
                                              <p:spTgt spid="52"/>
                                            </p:tgtEl>
                                            <p:attrNameLst>
                                              <p:attrName>style.visibility</p:attrName>
                                            </p:attrNameLst>
                                          </p:cBhvr>
                                          <p:to>
                                            <p:strVal val="visible"/>
                                          </p:to>
                                        </p:set>
                                        <p:anim calcmode="lin" valueType="num" p14:bounceEnd="44000">
                                          <p:cBhvr additive="base">
                                            <p:cTn id="40" dur="500" fill="hold"/>
                                            <p:tgtEl>
                                              <p:spTgt spid="52"/>
                                            </p:tgtEl>
                                            <p:attrNameLst>
                                              <p:attrName>ppt_x</p:attrName>
                                            </p:attrNameLst>
                                          </p:cBhvr>
                                          <p:tavLst>
                                            <p:tav tm="0">
                                              <p:val>
                                                <p:strVal val="#ppt_x"/>
                                              </p:val>
                                            </p:tav>
                                            <p:tav tm="100000">
                                              <p:val>
                                                <p:strVal val="#ppt_x"/>
                                              </p:val>
                                            </p:tav>
                                          </p:tavLst>
                                        </p:anim>
                                        <p:anim calcmode="lin" valueType="num" p14:bounceEnd="44000">
                                          <p:cBhvr additive="base">
                                            <p:cTn id="41" dur="500" fill="hold"/>
                                            <p:tgtEl>
                                              <p:spTgt spid="52"/>
                                            </p:tgtEl>
                                            <p:attrNameLst>
                                              <p:attrName>ppt_y</p:attrName>
                                            </p:attrNameLst>
                                          </p:cBhvr>
                                          <p:tavLst>
                                            <p:tav tm="0">
                                              <p:val>
                                                <p:strVal val="1+#ppt_h/2"/>
                                              </p:val>
                                            </p:tav>
                                            <p:tav tm="100000">
                                              <p:val>
                                                <p:strVal val="#ppt_y"/>
                                              </p:val>
                                            </p:tav>
                                          </p:tavLst>
                                        </p:anim>
                                      </p:childTnLst>
                                    </p:cTn>
                                  </p:par>
                                </p:childTnLst>
                              </p:cTn>
                            </p:par>
                            <p:par>
                              <p:cTn id="42" fill="hold">
                                <p:stCondLst>
                                  <p:cond delay="1900"/>
                                </p:stCondLst>
                                <p:childTnLst>
                                  <p:par>
                                    <p:cTn id="43" presetID="2" presetClass="entr" presetSubtype="4" fill="hold" grpId="0" nodeType="afterEffect" p14:presetBounceEnd="44000">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14:bounceEnd="44000">
                                          <p:cBhvr additive="base">
                                            <p:cTn id="45" dur="500" fill="hold"/>
                                            <p:tgtEl>
                                              <p:spTgt spid="57"/>
                                            </p:tgtEl>
                                            <p:attrNameLst>
                                              <p:attrName>ppt_x</p:attrName>
                                            </p:attrNameLst>
                                          </p:cBhvr>
                                          <p:tavLst>
                                            <p:tav tm="0">
                                              <p:val>
                                                <p:strVal val="#ppt_x"/>
                                              </p:val>
                                            </p:tav>
                                            <p:tav tm="100000">
                                              <p:val>
                                                <p:strVal val="#ppt_x"/>
                                              </p:val>
                                            </p:tav>
                                          </p:tavLst>
                                        </p:anim>
                                        <p:anim calcmode="lin" valueType="num" p14:bounceEnd="44000">
                                          <p:cBhvr additive="base">
                                            <p:cTn id="46" dur="500" fill="hold"/>
                                            <p:tgtEl>
                                              <p:spTgt spid="5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44000">
                                      <p:stCondLst>
                                        <p:cond delay="100"/>
                                      </p:stCondLst>
                                      <p:childTnLst>
                                        <p:set>
                                          <p:cBhvr>
                                            <p:cTn id="48" dur="1" fill="hold">
                                              <p:stCondLst>
                                                <p:cond delay="0"/>
                                              </p:stCondLst>
                                            </p:cTn>
                                            <p:tgtEl>
                                              <p:spTgt spid="58"/>
                                            </p:tgtEl>
                                            <p:attrNameLst>
                                              <p:attrName>style.visibility</p:attrName>
                                            </p:attrNameLst>
                                          </p:cBhvr>
                                          <p:to>
                                            <p:strVal val="visible"/>
                                          </p:to>
                                        </p:set>
                                        <p:anim calcmode="lin" valueType="num" p14:bounceEnd="44000">
                                          <p:cBhvr additive="base">
                                            <p:cTn id="49" dur="500" fill="hold"/>
                                            <p:tgtEl>
                                              <p:spTgt spid="58"/>
                                            </p:tgtEl>
                                            <p:attrNameLst>
                                              <p:attrName>ppt_x</p:attrName>
                                            </p:attrNameLst>
                                          </p:cBhvr>
                                          <p:tavLst>
                                            <p:tav tm="0">
                                              <p:val>
                                                <p:strVal val="#ppt_x"/>
                                              </p:val>
                                            </p:tav>
                                            <p:tav tm="100000">
                                              <p:val>
                                                <p:strVal val="#ppt_x"/>
                                              </p:val>
                                            </p:tav>
                                          </p:tavLst>
                                        </p:anim>
                                        <p:anim calcmode="lin" valueType="num" p14:bounceEnd="44000">
                                          <p:cBhvr additive="base">
                                            <p:cTn id="50" dur="500" fill="hold"/>
                                            <p:tgtEl>
                                              <p:spTgt spid="5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14:presetBounceEnd="44000">
                                      <p:stCondLst>
                                        <p:cond delay="200"/>
                                      </p:stCondLst>
                                      <p:childTnLst>
                                        <p:set>
                                          <p:cBhvr>
                                            <p:cTn id="52" dur="1" fill="hold">
                                              <p:stCondLst>
                                                <p:cond delay="0"/>
                                              </p:stCondLst>
                                            </p:cTn>
                                            <p:tgtEl>
                                              <p:spTgt spid="59"/>
                                            </p:tgtEl>
                                            <p:attrNameLst>
                                              <p:attrName>style.visibility</p:attrName>
                                            </p:attrNameLst>
                                          </p:cBhvr>
                                          <p:to>
                                            <p:strVal val="visible"/>
                                          </p:to>
                                        </p:set>
                                        <p:anim calcmode="lin" valueType="num" p14:bounceEnd="44000">
                                          <p:cBhvr additive="base">
                                            <p:cTn id="53" dur="500" fill="hold"/>
                                            <p:tgtEl>
                                              <p:spTgt spid="59"/>
                                            </p:tgtEl>
                                            <p:attrNameLst>
                                              <p:attrName>ppt_x</p:attrName>
                                            </p:attrNameLst>
                                          </p:cBhvr>
                                          <p:tavLst>
                                            <p:tav tm="0">
                                              <p:val>
                                                <p:strVal val="#ppt_x"/>
                                              </p:val>
                                            </p:tav>
                                            <p:tav tm="100000">
                                              <p:val>
                                                <p:strVal val="#ppt_x"/>
                                              </p:val>
                                            </p:tav>
                                          </p:tavLst>
                                        </p:anim>
                                        <p:anim calcmode="lin" valueType="num" p14:bounceEnd="44000">
                                          <p:cBhvr additive="base">
                                            <p:cTn id="54" dur="500" fill="hold"/>
                                            <p:tgtEl>
                                              <p:spTgt spid="5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44000">
                                      <p:stCondLst>
                                        <p:cond delay="300"/>
                                      </p:stCondLst>
                                      <p:childTnLst>
                                        <p:set>
                                          <p:cBhvr>
                                            <p:cTn id="56" dur="1" fill="hold">
                                              <p:stCondLst>
                                                <p:cond delay="0"/>
                                              </p:stCondLst>
                                            </p:cTn>
                                            <p:tgtEl>
                                              <p:spTgt spid="60"/>
                                            </p:tgtEl>
                                            <p:attrNameLst>
                                              <p:attrName>style.visibility</p:attrName>
                                            </p:attrNameLst>
                                          </p:cBhvr>
                                          <p:to>
                                            <p:strVal val="visible"/>
                                          </p:to>
                                        </p:set>
                                        <p:anim calcmode="lin" valueType="num" p14:bounceEnd="44000">
                                          <p:cBhvr additive="base">
                                            <p:cTn id="57" dur="500" fill="hold"/>
                                            <p:tgtEl>
                                              <p:spTgt spid="60"/>
                                            </p:tgtEl>
                                            <p:attrNameLst>
                                              <p:attrName>ppt_x</p:attrName>
                                            </p:attrNameLst>
                                          </p:cBhvr>
                                          <p:tavLst>
                                            <p:tav tm="0">
                                              <p:val>
                                                <p:strVal val="#ppt_x"/>
                                              </p:val>
                                            </p:tav>
                                            <p:tav tm="100000">
                                              <p:val>
                                                <p:strVal val="#ppt_x"/>
                                              </p:val>
                                            </p:tav>
                                          </p:tavLst>
                                        </p:anim>
                                        <p:anim calcmode="lin" valueType="num" p14:bounceEnd="44000">
                                          <p:cBhvr additive="base">
                                            <p:cTn id="58" dur="500" fill="hold"/>
                                            <p:tgtEl>
                                              <p:spTgt spid="60"/>
                                            </p:tgtEl>
                                            <p:attrNameLst>
                                              <p:attrName>ppt_y</p:attrName>
                                            </p:attrNameLst>
                                          </p:cBhvr>
                                          <p:tavLst>
                                            <p:tav tm="0">
                                              <p:val>
                                                <p:strVal val="1+#ppt_h/2"/>
                                              </p:val>
                                            </p:tav>
                                            <p:tav tm="100000">
                                              <p:val>
                                                <p:strVal val="#ppt_y"/>
                                              </p:val>
                                            </p:tav>
                                          </p:tavLst>
                                        </p:anim>
                                      </p:childTnLst>
                                    </p:cTn>
                                  </p:par>
                                  <p:par>
                                    <p:cTn id="59" presetID="31" presetClass="entr" presetSubtype="0" fill="hold" grpId="0" nodeType="withEffect">
                                      <p:stCondLst>
                                        <p:cond delay="400"/>
                                      </p:stCondLst>
                                      <p:childTnLst>
                                        <p:set>
                                          <p:cBhvr>
                                            <p:cTn id="60" dur="1" fill="hold">
                                              <p:stCondLst>
                                                <p:cond delay="0"/>
                                              </p:stCondLst>
                                            </p:cTn>
                                            <p:tgtEl>
                                              <p:spTgt spid="61"/>
                                            </p:tgtEl>
                                            <p:attrNameLst>
                                              <p:attrName>style.visibility</p:attrName>
                                            </p:attrNameLst>
                                          </p:cBhvr>
                                          <p:to>
                                            <p:strVal val="visible"/>
                                          </p:to>
                                        </p:set>
                                        <p:anim calcmode="lin" valueType="num">
                                          <p:cBhvr>
                                            <p:cTn id="61" dur="500" fill="hold"/>
                                            <p:tgtEl>
                                              <p:spTgt spid="61"/>
                                            </p:tgtEl>
                                            <p:attrNameLst>
                                              <p:attrName>ppt_w</p:attrName>
                                            </p:attrNameLst>
                                          </p:cBhvr>
                                          <p:tavLst>
                                            <p:tav tm="0">
                                              <p:val>
                                                <p:fltVal val="0"/>
                                              </p:val>
                                            </p:tav>
                                            <p:tav tm="100000">
                                              <p:val>
                                                <p:strVal val="#ppt_w"/>
                                              </p:val>
                                            </p:tav>
                                          </p:tavLst>
                                        </p:anim>
                                        <p:anim calcmode="lin" valueType="num">
                                          <p:cBhvr>
                                            <p:cTn id="62" dur="500" fill="hold"/>
                                            <p:tgtEl>
                                              <p:spTgt spid="61"/>
                                            </p:tgtEl>
                                            <p:attrNameLst>
                                              <p:attrName>ppt_h</p:attrName>
                                            </p:attrNameLst>
                                          </p:cBhvr>
                                          <p:tavLst>
                                            <p:tav tm="0">
                                              <p:val>
                                                <p:fltVal val="0"/>
                                              </p:val>
                                            </p:tav>
                                            <p:tav tm="100000">
                                              <p:val>
                                                <p:strVal val="#ppt_h"/>
                                              </p:val>
                                            </p:tav>
                                          </p:tavLst>
                                        </p:anim>
                                        <p:anim calcmode="lin" valueType="num">
                                          <p:cBhvr>
                                            <p:cTn id="63" dur="500" fill="hold"/>
                                            <p:tgtEl>
                                              <p:spTgt spid="61"/>
                                            </p:tgtEl>
                                            <p:attrNameLst>
                                              <p:attrName>style.rotation</p:attrName>
                                            </p:attrNameLst>
                                          </p:cBhvr>
                                          <p:tavLst>
                                            <p:tav tm="0">
                                              <p:val>
                                                <p:fltVal val="90"/>
                                              </p:val>
                                            </p:tav>
                                            <p:tav tm="100000">
                                              <p:val>
                                                <p:fltVal val="0"/>
                                              </p:val>
                                            </p:tav>
                                          </p:tavLst>
                                        </p:anim>
                                        <p:animEffect transition="in" filter="fade">
                                          <p:cBhvr>
                                            <p:cTn id="64" dur="500"/>
                                            <p:tgtEl>
                                              <p:spTgt spid="61"/>
                                            </p:tgtEl>
                                          </p:cBhvr>
                                        </p:animEffect>
                                      </p:childTnLst>
                                    </p:cTn>
                                  </p:par>
                                  <p:par>
                                    <p:cTn id="65" presetID="31" presetClass="entr" presetSubtype="0" fill="hold" grpId="0" nodeType="withEffect">
                                      <p:stCondLst>
                                        <p:cond delay="50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 calcmode="lin" valueType="num">
                                          <p:cBhvr>
                                            <p:cTn id="69" dur="500" fill="hold"/>
                                            <p:tgtEl>
                                              <p:spTgt spid="62"/>
                                            </p:tgtEl>
                                            <p:attrNameLst>
                                              <p:attrName>style.rotation</p:attrName>
                                            </p:attrNameLst>
                                          </p:cBhvr>
                                          <p:tavLst>
                                            <p:tav tm="0">
                                              <p:val>
                                                <p:fltVal val="90"/>
                                              </p:val>
                                            </p:tav>
                                            <p:tav tm="100000">
                                              <p:val>
                                                <p:fltVal val="0"/>
                                              </p:val>
                                            </p:tav>
                                          </p:tavLst>
                                        </p:anim>
                                        <p:animEffect transition="in" filter="fade">
                                          <p:cBhvr>
                                            <p:cTn id="70" dur="500"/>
                                            <p:tgtEl>
                                              <p:spTgt spid="62"/>
                                            </p:tgtEl>
                                          </p:cBhvr>
                                        </p:animEffect>
                                      </p:childTnLst>
                                    </p:cTn>
                                  </p:par>
                                  <p:par>
                                    <p:cTn id="71" presetID="31" presetClass="entr" presetSubtype="0" fill="hold" grpId="0" nodeType="withEffect">
                                      <p:stCondLst>
                                        <p:cond delay="60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anim calcmode="lin" valueType="num">
                                          <p:cBhvr>
                                            <p:cTn id="75" dur="500" fill="hold"/>
                                            <p:tgtEl>
                                              <p:spTgt spid="65"/>
                                            </p:tgtEl>
                                            <p:attrNameLst>
                                              <p:attrName>style.rotation</p:attrName>
                                            </p:attrNameLst>
                                          </p:cBhvr>
                                          <p:tavLst>
                                            <p:tav tm="0">
                                              <p:val>
                                                <p:fltVal val="90"/>
                                              </p:val>
                                            </p:tav>
                                            <p:tav tm="100000">
                                              <p:val>
                                                <p:fltVal val="0"/>
                                              </p:val>
                                            </p:tav>
                                          </p:tavLst>
                                        </p:anim>
                                        <p:animEffect transition="in" filter="fade">
                                          <p:cBhvr>
                                            <p:cTn id="76" dur="500"/>
                                            <p:tgtEl>
                                              <p:spTgt spid="65"/>
                                            </p:tgtEl>
                                          </p:cBhvr>
                                        </p:animEffect>
                                      </p:childTnLst>
                                    </p:cTn>
                                  </p:par>
                                  <p:par>
                                    <p:cTn id="77" presetID="31" presetClass="entr" presetSubtype="0" fill="hold" grpId="0" nodeType="withEffect">
                                      <p:stCondLst>
                                        <p:cond delay="700"/>
                                      </p:stCondLst>
                                      <p:childTnLst>
                                        <p:set>
                                          <p:cBhvr>
                                            <p:cTn id="78" dur="1" fill="hold">
                                              <p:stCondLst>
                                                <p:cond delay="0"/>
                                              </p:stCondLst>
                                            </p:cTn>
                                            <p:tgtEl>
                                              <p:spTgt spid="63"/>
                                            </p:tgtEl>
                                            <p:attrNameLst>
                                              <p:attrName>style.visibility</p:attrName>
                                            </p:attrNameLst>
                                          </p:cBhvr>
                                          <p:to>
                                            <p:strVal val="visible"/>
                                          </p:to>
                                        </p:set>
                                        <p:anim calcmode="lin" valueType="num">
                                          <p:cBhvr>
                                            <p:cTn id="79" dur="500" fill="hold"/>
                                            <p:tgtEl>
                                              <p:spTgt spid="63"/>
                                            </p:tgtEl>
                                            <p:attrNameLst>
                                              <p:attrName>ppt_w</p:attrName>
                                            </p:attrNameLst>
                                          </p:cBhvr>
                                          <p:tavLst>
                                            <p:tav tm="0">
                                              <p:val>
                                                <p:fltVal val="0"/>
                                              </p:val>
                                            </p:tav>
                                            <p:tav tm="100000">
                                              <p:val>
                                                <p:strVal val="#ppt_w"/>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style.rotation</p:attrName>
                                            </p:attrNameLst>
                                          </p:cBhvr>
                                          <p:tavLst>
                                            <p:tav tm="0">
                                              <p:val>
                                                <p:fltVal val="90"/>
                                              </p:val>
                                            </p:tav>
                                            <p:tav tm="100000">
                                              <p:val>
                                                <p:fltVal val="0"/>
                                              </p:val>
                                            </p:tav>
                                          </p:tavLst>
                                        </p:anim>
                                        <p:animEffect transition="in" filter="fade">
                                          <p:cBhvr>
                                            <p:cTn id="82" dur="500"/>
                                            <p:tgtEl>
                                              <p:spTgt spid="63"/>
                                            </p:tgtEl>
                                          </p:cBhvr>
                                        </p:animEffect>
                                      </p:childTnLst>
                                    </p:cTn>
                                  </p:par>
                                </p:childTnLst>
                              </p:cTn>
                            </p:par>
                            <p:par>
                              <p:cTn id="83" fill="hold">
                                <p:stCondLst>
                                  <p:cond delay="3100"/>
                                </p:stCondLst>
                                <p:childTnLst>
                                  <p:par>
                                    <p:cTn id="84" presetID="22" presetClass="entr" presetSubtype="8"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1000"/>
                                            <p:tgtEl>
                                              <p:spTgt spid="31"/>
                                            </p:tgtEl>
                                          </p:cBhvr>
                                        </p:animEffect>
                                      </p:childTnLst>
                                    </p:cTn>
                                  </p:par>
                                </p:childTnLst>
                              </p:cTn>
                            </p:par>
                            <p:par>
                              <p:cTn id="87" fill="hold">
                                <p:stCondLst>
                                  <p:cond delay="4100"/>
                                </p:stCondLst>
                                <p:childTnLst>
                                  <p:par>
                                    <p:cTn id="88" presetID="22" presetClass="entr" presetSubtype="2" fill="hold" grpId="0"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par>
                                    <p:cTn id="91" presetID="22" presetClass="entr" presetSubtype="2" fill="hold" grpId="0" nodeType="withEffect">
                                      <p:stCondLst>
                                        <p:cond delay="200"/>
                                      </p:stCondLst>
                                      <p:childTnLst>
                                        <p:set>
                                          <p:cBhvr>
                                            <p:cTn id="92" dur="1" fill="hold">
                                              <p:stCondLst>
                                                <p:cond delay="0"/>
                                              </p:stCondLst>
                                            </p:cTn>
                                            <p:tgtEl>
                                              <p:spTgt spid="23"/>
                                            </p:tgtEl>
                                            <p:attrNameLst>
                                              <p:attrName>style.visibility</p:attrName>
                                            </p:attrNameLst>
                                          </p:cBhvr>
                                          <p:to>
                                            <p:strVal val="visible"/>
                                          </p:to>
                                        </p:set>
                                        <p:animEffect transition="in" filter="wipe(right)">
                                          <p:cBhvr>
                                            <p:cTn id="93" dur="500"/>
                                            <p:tgtEl>
                                              <p:spTgt spid="23"/>
                                            </p:tgtEl>
                                          </p:cBhvr>
                                        </p:animEffect>
                                      </p:childTnLst>
                                    </p:cTn>
                                  </p:par>
                                  <p:par>
                                    <p:cTn id="94" presetID="22" presetClass="entr" presetSubtype="2" fill="hold" grpId="0" nodeType="withEffect">
                                      <p:stCondLst>
                                        <p:cond delay="400"/>
                                      </p:stCondLst>
                                      <p:childTnLst>
                                        <p:set>
                                          <p:cBhvr>
                                            <p:cTn id="95" dur="1" fill="hold">
                                              <p:stCondLst>
                                                <p:cond delay="0"/>
                                              </p:stCondLst>
                                            </p:cTn>
                                            <p:tgtEl>
                                              <p:spTgt spid="29"/>
                                            </p:tgtEl>
                                            <p:attrNameLst>
                                              <p:attrName>style.visibility</p:attrName>
                                            </p:attrNameLst>
                                          </p:cBhvr>
                                          <p:to>
                                            <p:strVal val="visible"/>
                                          </p:to>
                                        </p:set>
                                        <p:animEffect transition="in" filter="wipe(right)">
                                          <p:cBhvr>
                                            <p:cTn id="96" dur="500"/>
                                            <p:tgtEl>
                                              <p:spTgt spid="29"/>
                                            </p:tgtEl>
                                          </p:cBhvr>
                                        </p:animEffect>
                                      </p:childTnLst>
                                    </p:cTn>
                                  </p:par>
                                  <p:par>
                                    <p:cTn id="97" presetID="22" presetClass="entr" presetSubtype="2" fill="hold" grpId="0" nodeType="withEffect">
                                      <p:stCondLst>
                                        <p:cond delay="600"/>
                                      </p:stCondLst>
                                      <p:childTnLst>
                                        <p:set>
                                          <p:cBhvr>
                                            <p:cTn id="98" dur="1" fill="hold">
                                              <p:stCondLst>
                                                <p:cond delay="0"/>
                                              </p:stCondLst>
                                            </p:cTn>
                                            <p:tgtEl>
                                              <p:spTgt spid="30"/>
                                            </p:tgtEl>
                                            <p:attrNameLst>
                                              <p:attrName>style.visibility</p:attrName>
                                            </p:attrNameLst>
                                          </p:cBhvr>
                                          <p:to>
                                            <p:strVal val="visible"/>
                                          </p:to>
                                        </p:set>
                                        <p:animEffect transition="in" filter="wipe(right)">
                                          <p:cBhvr>
                                            <p:cTn id="99" dur="500"/>
                                            <p:tgtEl>
                                              <p:spTgt spid="30"/>
                                            </p:tgtEl>
                                          </p:cBhvr>
                                        </p:animEffect>
                                      </p:childTnLst>
                                    </p:cTn>
                                  </p:par>
                                </p:childTnLst>
                              </p:cTn>
                            </p:par>
                            <p:par>
                              <p:cTn id="100" fill="hold">
                                <p:stCondLst>
                                  <p:cond delay="52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75" grpId="0"/>
          <p:bldP spid="22" grpId="0"/>
          <p:bldP spid="23" grpId="0"/>
          <p:bldP spid="29" grpId="0"/>
          <p:bldP spid="30" grpId="0"/>
          <p:bldP spid="31" grpId="0" animBg="1"/>
          <p:bldP spid="57" grpId="0" animBg="1"/>
          <p:bldP spid="58" grpId="0" animBg="1"/>
          <p:bldP spid="59" grpId="0" animBg="1"/>
          <p:bldP spid="60" grpId="0" animBg="1"/>
          <p:bldP spid="61" grpId="0" animBg="1"/>
          <p:bldP spid="62" grpId="0" animBg="1"/>
          <p:bldP spid="63" grpId="0" animBg="1"/>
          <p:bldP spid="6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10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ppt_x"/>
                                              </p:val>
                                            </p:tav>
                                            <p:tav tm="100000">
                                              <p:val>
                                                <p:strVal val="#ppt_x"/>
                                              </p:val>
                                            </p:tav>
                                          </p:tavLst>
                                        </p:anim>
                                        <p:anim calcmode="lin" valueType="num">
                                          <p:cBhvr additive="base">
                                            <p:cTn id="33" dur="500" fill="hold"/>
                                            <p:tgtEl>
                                              <p:spTgt spid="3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20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30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ppt_x"/>
                                              </p:val>
                                            </p:tav>
                                            <p:tav tm="100000">
                                              <p:val>
                                                <p:strVal val="#ppt_x"/>
                                              </p:val>
                                            </p:tav>
                                          </p:tavLst>
                                        </p:anim>
                                        <p:anim calcmode="lin" valueType="num">
                                          <p:cBhvr additive="base">
                                            <p:cTn id="41" dur="500" fill="hold"/>
                                            <p:tgtEl>
                                              <p:spTgt spid="52"/>
                                            </p:tgtEl>
                                            <p:attrNameLst>
                                              <p:attrName>ppt_y</p:attrName>
                                            </p:attrNameLst>
                                          </p:cBhvr>
                                          <p:tavLst>
                                            <p:tav tm="0">
                                              <p:val>
                                                <p:strVal val="1+#ppt_h/2"/>
                                              </p:val>
                                            </p:tav>
                                            <p:tav tm="100000">
                                              <p:val>
                                                <p:strVal val="#ppt_y"/>
                                              </p:val>
                                            </p:tav>
                                          </p:tavLst>
                                        </p:anim>
                                      </p:childTnLst>
                                    </p:cTn>
                                  </p:par>
                                </p:childTnLst>
                              </p:cTn>
                            </p:par>
                            <p:par>
                              <p:cTn id="42" fill="hold">
                                <p:stCondLst>
                                  <p:cond delay="1900"/>
                                </p:stCondLst>
                                <p:childTnLst>
                                  <p:par>
                                    <p:cTn id="43" presetID="2" presetClass="entr" presetSubtype="4" fill="hold" grpId="0" nodeType="after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ppt_x"/>
                                              </p:val>
                                            </p:tav>
                                            <p:tav tm="100000">
                                              <p:val>
                                                <p:strVal val="#ppt_x"/>
                                              </p:val>
                                            </p:tav>
                                          </p:tavLst>
                                        </p:anim>
                                        <p:anim calcmode="lin" valueType="num">
                                          <p:cBhvr additive="base">
                                            <p:cTn id="46" dur="500" fill="hold"/>
                                            <p:tgtEl>
                                              <p:spTgt spid="5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10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0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ppt_x"/>
                                              </p:val>
                                            </p:tav>
                                            <p:tav tm="100000">
                                              <p:val>
                                                <p:strVal val="#ppt_x"/>
                                              </p:val>
                                            </p:tav>
                                          </p:tavLst>
                                        </p:anim>
                                        <p:anim calcmode="lin" valueType="num">
                                          <p:cBhvr additive="base">
                                            <p:cTn id="54" dur="500" fill="hold"/>
                                            <p:tgtEl>
                                              <p:spTgt spid="5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300"/>
                                      </p:stCondLst>
                                      <p:childTnLst>
                                        <p:set>
                                          <p:cBhvr>
                                            <p:cTn id="56" dur="1" fill="hold">
                                              <p:stCondLst>
                                                <p:cond delay="0"/>
                                              </p:stCondLst>
                                            </p:cTn>
                                            <p:tgtEl>
                                              <p:spTgt spid="60"/>
                                            </p:tgtEl>
                                            <p:attrNameLst>
                                              <p:attrName>style.visibility</p:attrName>
                                            </p:attrNameLst>
                                          </p:cBhvr>
                                          <p:to>
                                            <p:strVal val="visible"/>
                                          </p:to>
                                        </p:set>
                                        <p:anim calcmode="lin" valueType="num">
                                          <p:cBhvr additive="base">
                                            <p:cTn id="57" dur="500" fill="hold"/>
                                            <p:tgtEl>
                                              <p:spTgt spid="60"/>
                                            </p:tgtEl>
                                            <p:attrNameLst>
                                              <p:attrName>ppt_x</p:attrName>
                                            </p:attrNameLst>
                                          </p:cBhvr>
                                          <p:tavLst>
                                            <p:tav tm="0">
                                              <p:val>
                                                <p:strVal val="#ppt_x"/>
                                              </p:val>
                                            </p:tav>
                                            <p:tav tm="100000">
                                              <p:val>
                                                <p:strVal val="#ppt_x"/>
                                              </p:val>
                                            </p:tav>
                                          </p:tavLst>
                                        </p:anim>
                                        <p:anim calcmode="lin" valueType="num">
                                          <p:cBhvr additive="base">
                                            <p:cTn id="58" dur="500" fill="hold"/>
                                            <p:tgtEl>
                                              <p:spTgt spid="60"/>
                                            </p:tgtEl>
                                            <p:attrNameLst>
                                              <p:attrName>ppt_y</p:attrName>
                                            </p:attrNameLst>
                                          </p:cBhvr>
                                          <p:tavLst>
                                            <p:tav tm="0">
                                              <p:val>
                                                <p:strVal val="1+#ppt_h/2"/>
                                              </p:val>
                                            </p:tav>
                                            <p:tav tm="100000">
                                              <p:val>
                                                <p:strVal val="#ppt_y"/>
                                              </p:val>
                                            </p:tav>
                                          </p:tavLst>
                                        </p:anim>
                                      </p:childTnLst>
                                    </p:cTn>
                                  </p:par>
                                  <p:par>
                                    <p:cTn id="59" presetID="31" presetClass="entr" presetSubtype="0" fill="hold" grpId="0" nodeType="withEffect">
                                      <p:stCondLst>
                                        <p:cond delay="400"/>
                                      </p:stCondLst>
                                      <p:childTnLst>
                                        <p:set>
                                          <p:cBhvr>
                                            <p:cTn id="60" dur="1" fill="hold">
                                              <p:stCondLst>
                                                <p:cond delay="0"/>
                                              </p:stCondLst>
                                            </p:cTn>
                                            <p:tgtEl>
                                              <p:spTgt spid="61"/>
                                            </p:tgtEl>
                                            <p:attrNameLst>
                                              <p:attrName>style.visibility</p:attrName>
                                            </p:attrNameLst>
                                          </p:cBhvr>
                                          <p:to>
                                            <p:strVal val="visible"/>
                                          </p:to>
                                        </p:set>
                                        <p:anim calcmode="lin" valueType="num">
                                          <p:cBhvr>
                                            <p:cTn id="61" dur="500" fill="hold"/>
                                            <p:tgtEl>
                                              <p:spTgt spid="61"/>
                                            </p:tgtEl>
                                            <p:attrNameLst>
                                              <p:attrName>ppt_w</p:attrName>
                                            </p:attrNameLst>
                                          </p:cBhvr>
                                          <p:tavLst>
                                            <p:tav tm="0">
                                              <p:val>
                                                <p:fltVal val="0"/>
                                              </p:val>
                                            </p:tav>
                                            <p:tav tm="100000">
                                              <p:val>
                                                <p:strVal val="#ppt_w"/>
                                              </p:val>
                                            </p:tav>
                                          </p:tavLst>
                                        </p:anim>
                                        <p:anim calcmode="lin" valueType="num">
                                          <p:cBhvr>
                                            <p:cTn id="62" dur="500" fill="hold"/>
                                            <p:tgtEl>
                                              <p:spTgt spid="61"/>
                                            </p:tgtEl>
                                            <p:attrNameLst>
                                              <p:attrName>ppt_h</p:attrName>
                                            </p:attrNameLst>
                                          </p:cBhvr>
                                          <p:tavLst>
                                            <p:tav tm="0">
                                              <p:val>
                                                <p:fltVal val="0"/>
                                              </p:val>
                                            </p:tav>
                                            <p:tav tm="100000">
                                              <p:val>
                                                <p:strVal val="#ppt_h"/>
                                              </p:val>
                                            </p:tav>
                                          </p:tavLst>
                                        </p:anim>
                                        <p:anim calcmode="lin" valueType="num">
                                          <p:cBhvr>
                                            <p:cTn id="63" dur="500" fill="hold"/>
                                            <p:tgtEl>
                                              <p:spTgt spid="61"/>
                                            </p:tgtEl>
                                            <p:attrNameLst>
                                              <p:attrName>style.rotation</p:attrName>
                                            </p:attrNameLst>
                                          </p:cBhvr>
                                          <p:tavLst>
                                            <p:tav tm="0">
                                              <p:val>
                                                <p:fltVal val="90"/>
                                              </p:val>
                                            </p:tav>
                                            <p:tav tm="100000">
                                              <p:val>
                                                <p:fltVal val="0"/>
                                              </p:val>
                                            </p:tav>
                                          </p:tavLst>
                                        </p:anim>
                                        <p:animEffect transition="in" filter="fade">
                                          <p:cBhvr>
                                            <p:cTn id="64" dur="500"/>
                                            <p:tgtEl>
                                              <p:spTgt spid="61"/>
                                            </p:tgtEl>
                                          </p:cBhvr>
                                        </p:animEffect>
                                      </p:childTnLst>
                                    </p:cTn>
                                  </p:par>
                                  <p:par>
                                    <p:cTn id="65" presetID="31" presetClass="entr" presetSubtype="0" fill="hold" grpId="0" nodeType="withEffect">
                                      <p:stCondLst>
                                        <p:cond delay="50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 calcmode="lin" valueType="num">
                                          <p:cBhvr>
                                            <p:cTn id="69" dur="500" fill="hold"/>
                                            <p:tgtEl>
                                              <p:spTgt spid="62"/>
                                            </p:tgtEl>
                                            <p:attrNameLst>
                                              <p:attrName>style.rotation</p:attrName>
                                            </p:attrNameLst>
                                          </p:cBhvr>
                                          <p:tavLst>
                                            <p:tav tm="0">
                                              <p:val>
                                                <p:fltVal val="90"/>
                                              </p:val>
                                            </p:tav>
                                            <p:tav tm="100000">
                                              <p:val>
                                                <p:fltVal val="0"/>
                                              </p:val>
                                            </p:tav>
                                          </p:tavLst>
                                        </p:anim>
                                        <p:animEffect transition="in" filter="fade">
                                          <p:cBhvr>
                                            <p:cTn id="70" dur="500"/>
                                            <p:tgtEl>
                                              <p:spTgt spid="62"/>
                                            </p:tgtEl>
                                          </p:cBhvr>
                                        </p:animEffect>
                                      </p:childTnLst>
                                    </p:cTn>
                                  </p:par>
                                  <p:par>
                                    <p:cTn id="71" presetID="31" presetClass="entr" presetSubtype="0" fill="hold" grpId="0" nodeType="withEffect">
                                      <p:stCondLst>
                                        <p:cond delay="60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anim calcmode="lin" valueType="num">
                                          <p:cBhvr>
                                            <p:cTn id="75" dur="500" fill="hold"/>
                                            <p:tgtEl>
                                              <p:spTgt spid="65"/>
                                            </p:tgtEl>
                                            <p:attrNameLst>
                                              <p:attrName>style.rotation</p:attrName>
                                            </p:attrNameLst>
                                          </p:cBhvr>
                                          <p:tavLst>
                                            <p:tav tm="0">
                                              <p:val>
                                                <p:fltVal val="90"/>
                                              </p:val>
                                            </p:tav>
                                            <p:tav tm="100000">
                                              <p:val>
                                                <p:fltVal val="0"/>
                                              </p:val>
                                            </p:tav>
                                          </p:tavLst>
                                        </p:anim>
                                        <p:animEffect transition="in" filter="fade">
                                          <p:cBhvr>
                                            <p:cTn id="76" dur="500"/>
                                            <p:tgtEl>
                                              <p:spTgt spid="65"/>
                                            </p:tgtEl>
                                          </p:cBhvr>
                                        </p:animEffect>
                                      </p:childTnLst>
                                    </p:cTn>
                                  </p:par>
                                  <p:par>
                                    <p:cTn id="77" presetID="31" presetClass="entr" presetSubtype="0" fill="hold" grpId="0" nodeType="withEffect">
                                      <p:stCondLst>
                                        <p:cond delay="700"/>
                                      </p:stCondLst>
                                      <p:childTnLst>
                                        <p:set>
                                          <p:cBhvr>
                                            <p:cTn id="78" dur="1" fill="hold">
                                              <p:stCondLst>
                                                <p:cond delay="0"/>
                                              </p:stCondLst>
                                            </p:cTn>
                                            <p:tgtEl>
                                              <p:spTgt spid="63"/>
                                            </p:tgtEl>
                                            <p:attrNameLst>
                                              <p:attrName>style.visibility</p:attrName>
                                            </p:attrNameLst>
                                          </p:cBhvr>
                                          <p:to>
                                            <p:strVal val="visible"/>
                                          </p:to>
                                        </p:set>
                                        <p:anim calcmode="lin" valueType="num">
                                          <p:cBhvr>
                                            <p:cTn id="79" dur="500" fill="hold"/>
                                            <p:tgtEl>
                                              <p:spTgt spid="63"/>
                                            </p:tgtEl>
                                            <p:attrNameLst>
                                              <p:attrName>ppt_w</p:attrName>
                                            </p:attrNameLst>
                                          </p:cBhvr>
                                          <p:tavLst>
                                            <p:tav tm="0">
                                              <p:val>
                                                <p:fltVal val="0"/>
                                              </p:val>
                                            </p:tav>
                                            <p:tav tm="100000">
                                              <p:val>
                                                <p:strVal val="#ppt_w"/>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style.rotation</p:attrName>
                                            </p:attrNameLst>
                                          </p:cBhvr>
                                          <p:tavLst>
                                            <p:tav tm="0">
                                              <p:val>
                                                <p:fltVal val="90"/>
                                              </p:val>
                                            </p:tav>
                                            <p:tav tm="100000">
                                              <p:val>
                                                <p:fltVal val="0"/>
                                              </p:val>
                                            </p:tav>
                                          </p:tavLst>
                                        </p:anim>
                                        <p:animEffect transition="in" filter="fade">
                                          <p:cBhvr>
                                            <p:cTn id="82" dur="500"/>
                                            <p:tgtEl>
                                              <p:spTgt spid="63"/>
                                            </p:tgtEl>
                                          </p:cBhvr>
                                        </p:animEffect>
                                      </p:childTnLst>
                                    </p:cTn>
                                  </p:par>
                                </p:childTnLst>
                              </p:cTn>
                            </p:par>
                            <p:par>
                              <p:cTn id="83" fill="hold">
                                <p:stCondLst>
                                  <p:cond delay="3100"/>
                                </p:stCondLst>
                                <p:childTnLst>
                                  <p:par>
                                    <p:cTn id="84" presetID="22" presetClass="entr" presetSubtype="8"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1000"/>
                                            <p:tgtEl>
                                              <p:spTgt spid="31"/>
                                            </p:tgtEl>
                                          </p:cBhvr>
                                        </p:animEffect>
                                      </p:childTnLst>
                                    </p:cTn>
                                  </p:par>
                                </p:childTnLst>
                              </p:cTn>
                            </p:par>
                            <p:par>
                              <p:cTn id="87" fill="hold">
                                <p:stCondLst>
                                  <p:cond delay="4100"/>
                                </p:stCondLst>
                                <p:childTnLst>
                                  <p:par>
                                    <p:cTn id="88" presetID="22" presetClass="entr" presetSubtype="2" fill="hold" grpId="0"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par>
                                    <p:cTn id="91" presetID="22" presetClass="entr" presetSubtype="2" fill="hold" grpId="0" nodeType="withEffect">
                                      <p:stCondLst>
                                        <p:cond delay="200"/>
                                      </p:stCondLst>
                                      <p:childTnLst>
                                        <p:set>
                                          <p:cBhvr>
                                            <p:cTn id="92" dur="1" fill="hold">
                                              <p:stCondLst>
                                                <p:cond delay="0"/>
                                              </p:stCondLst>
                                            </p:cTn>
                                            <p:tgtEl>
                                              <p:spTgt spid="23"/>
                                            </p:tgtEl>
                                            <p:attrNameLst>
                                              <p:attrName>style.visibility</p:attrName>
                                            </p:attrNameLst>
                                          </p:cBhvr>
                                          <p:to>
                                            <p:strVal val="visible"/>
                                          </p:to>
                                        </p:set>
                                        <p:animEffect transition="in" filter="wipe(right)">
                                          <p:cBhvr>
                                            <p:cTn id="93" dur="500"/>
                                            <p:tgtEl>
                                              <p:spTgt spid="23"/>
                                            </p:tgtEl>
                                          </p:cBhvr>
                                        </p:animEffect>
                                      </p:childTnLst>
                                    </p:cTn>
                                  </p:par>
                                  <p:par>
                                    <p:cTn id="94" presetID="22" presetClass="entr" presetSubtype="2" fill="hold" grpId="0" nodeType="withEffect">
                                      <p:stCondLst>
                                        <p:cond delay="400"/>
                                      </p:stCondLst>
                                      <p:childTnLst>
                                        <p:set>
                                          <p:cBhvr>
                                            <p:cTn id="95" dur="1" fill="hold">
                                              <p:stCondLst>
                                                <p:cond delay="0"/>
                                              </p:stCondLst>
                                            </p:cTn>
                                            <p:tgtEl>
                                              <p:spTgt spid="29"/>
                                            </p:tgtEl>
                                            <p:attrNameLst>
                                              <p:attrName>style.visibility</p:attrName>
                                            </p:attrNameLst>
                                          </p:cBhvr>
                                          <p:to>
                                            <p:strVal val="visible"/>
                                          </p:to>
                                        </p:set>
                                        <p:animEffect transition="in" filter="wipe(right)">
                                          <p:cBhvr>
                                            <p:cTn id="96" dur="500"/>
                                            <p:tgtEl>
                                              <p:spTgt spid="29"/>
                                            </p:tgtEl>
                                          </p:cBhvr>
                                        </p:animEffect>
                                      </p:childTnLst>
                                    </p:cTn>
                                  </p:par>
                                  <p:par>
                                    <p:cTn id="97" presetID="22" presetClass="entr" presetSubtype="2" fill="hold" grpId="0" nodeType="withEffect">
                                      <p:stCondLst>
                                        <p:cond delay="600"/>
                                      </p:stCondLst>
                                      <p:childTnLst>
                                        <p:set>
                                          <p:cBhvr>
                                            <p:cTn id="98" dur="1" fill="hold">
                                              <p:stCondLst>
                                                <p:cond delay="0"/>
                                              </p:stCondLst>
                                            </p:cTn>
                                            <p:tgtEl>
                                              <p:spTgt spid="30"/>
                                            </p:tgtEl>
                                            <p:attrNameLst>
                                              <p:attrName>style.visibility</p:attrName>
                                            </p:attrNameLst>
                                          </p:cBhvr>
                                          <p:to>
                                            <p:strVal val="visible"/>
                                          </p:to>
                                        </p:set>
                                        <p:animEffect transition="in" filter="wipe(right)">
                                          <p:cBhvr>
                                            <p:cTn id="99" dur="500"/>
                                            <p:tgtEl>
                                              <p:spTgt spid="30"/>
                                            </p:tgtEl>
                                          </p:cBhvr>
                                        </p:animEffect>
                                      </p:childTnLst>
                                    </p:cTn>
                                  </p:par>
                                </p:childTnLst>
                              </p:cTn>
                            </p:par>
                            <p:par>
                              <p:cTn id="100" fill="hold">
                                <p:stCondLst>
                                  <p:cond delay="52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75" grpId="0"/>
          <p:bldP spid="22" grpId="0"/>
          <p:bldP spid="23" grpId="0"/>
          <p:bldP spid="29" grpId="0"/>
          <p:bldP spid="30" grpId="0"/>
          <p:bldP spid="31" grpId="0" animBg="1"/>
          <p:bldP spid="57" grpId="0" animBg="1"/>
          <p:bldP spid="58" grpId="0" animBg="1"/>
          <p:bldP spid="59" grpId="0" animBg="1"/>
          <p:bldP spid="60" grpId="0" animBg="1"/>
          <p:bldP spid="61" grpId="0" animBg="1"/>
          <p:bldP spid="62" grpId="0" animBg="1"/>
          <p:bldP spid="63" grpId="0" animBg="1"/>
          <p:bldP spid="65"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研究过程</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1745991"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RESEARCH IDEAS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47" name="燕尾形 46"/>
          <p:cNvSpPr/>
          <p:nvPr/>
        </p:nvSpPr>
        <p:spPr>
          <a:xfrm>
            <a:off x="899592" y="2480499"/>
            <a:ext cx="816998" cy="887723"/>
          </a:xfrm>
          <a:prstGeom prst="chevron">
            <a:avLst>
              <a:gd name="adj" fmla="val 54429"/>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48" name="燕尾形 47"/>
          <p:cNvSpPr/>
          <p:nvPr/>
        </p:nvSpPr>
        <p:spPr>
          <a:xfrm>
            <a:off x="1619672" y="2480499"/>
            <a:ext cx="818217" cy="887723"/>
          </a:xfrm>
          <a:prstGeom prst="chevron">
            <a:avLst>
              <a:gd name="adj" fmla="val 544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50" name="燕尾形 49"/>
          <p:cNvSpPr/>
          <p:nvPr/>
        </p:nvSpPr>
        <p:spPr>
          <a:xfrm>
            <a:off x="2339752" y="2480499"/>
            <a:ext cx="818217" cy="887723"/>
          </a:xfrm>
          <a:prstGeom prst="chevron">
            <a:avLst>
              <a:gd name="adj" fmla="val 5442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51" name="燕尾形 50"/>
          <p:cNvSpPr/>
          <p:nvPr/>
        </p:nvSpPr>
        <p:spPr>
          <a:xfrm>
            <a:off x="3033703" y="2480499"/>
            <a:ext cx="818217" cy="887723"/>
          </a:xfrm>
          <a:prstGeom prst="chevron">
            <a:avLst>
              <a:gd name="adj" fmla="val 544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cxnSp>
        <p:nvCxnSpPr>
          <p:cNvPr id="52" name="直接连接符 51"/>
          <p:cNvCxnSpPr/>
          <p:nvPr/>
        </p:nvCxnSpPr>
        <p:spPr>
          <a:xfrm rot="5400000">
            <a:off x="3816077" y="3018148"/>
            <a:ext cx="42481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555776" y="2057728"/>
            <a:ext cx="0" cy="413246"/>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115616" y="1563638"/>
            <a:ext cx="0" cy="91051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3275856" y="3353874"/>
            <a:ext cx="29068" cy="946068"/>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763688" y="3353872"/>
            <a:ext cx="0" cy="370006"/>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57" name="五边形 56"/>
          <p:cNvSpPr/>
          <p:nvPr/>
        </p:nvSpPr>
        <p:spPr>
          <a:xfrm>
            <a:off x="-36512" y="2473083"/>
            <a:ext cx="5904655" cy="892732"/>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58" name="TextBox 57"/>
          <p:cNvSpPr txBox="1"/>
          <p:nvPr/>
        </p:nvSpPr>
        <p:spPr>
          <a:xfrm>
            <a:off x="6228184" y="1347613"/>
            <a:ext cx="2160240" cy="2169825"/>
          </a:xfrm>
          <a:prstGeom prst="rect">
            <a:avLst/>
          </a:prstGeom>
          <a:noFill/>
        </p:spPr>
        <p:txBody>
          <a:bodyPr wrap="square" rtlCol="0">
            <a:spAutoFit/>
          </a:bodyPr>
          <a:lstStyle/>
          <a:p>
            <a:pPr>
              <a:lnSpc>
                <a:spcPct val="150000"/>
              </a:lnSpc>
            </a:pPr>
            <a:r>
              <a:rPr lang="zh-CN" altLang="en-US" sz="1000" dirty="0" smtClean="0">
                <a:latin typeface="微软雅黑" pitchFamily="34" charset="-122"/>
                <a:ea typeface="微软雅黑" pitchFamily="34" charset="-122"/>
                <a:sym typeface="Calibri" pitchFamily="34" charset="0"/>
              </a:rPr>
              <a:t>      点击</a:t>
            </a:r>
            <a:r>
              <a:rPr lang="zh-CN" altLang="en-US" sz="1000" dirty="0">
                <a:latin typeface="微软雅黑" pitchFamily="34" charset="-122"/>
                <a:ea typeface="微软雅黑" pitchFamily="34" charset="-122"/>
                <a:sym typeface="Calibri" pitchFamily="34" charset="0"/>
              </a:rPr>
              <a:t>输入简要文字内容，文字内容需概括精炼，不用多余的文字修饰，言简意赅的说明该项内容</a:t>
            </a:r>
            <a:r>
              <a:rPr lang="zh-CN" altLang="en-US" sz="1000" dirty="0" smtClean="0">
                <a:latin typeface="微软雅黑" pitchFamily="34" charset="-122"/>
                <a:ea typeface="微软雅黑" pitchFamily="34" charset="-122"/>
                <a:sym typeface="Calibri" pitchFamily="34" charset="0"/>
              </a:rPr>
              <a:t>。</a:t>
            </a:r>
            <a:r>
              <a:rPr lang="zh-CN" altLang="en-US" sz="1000" dirty="0">
                <a:latin typeface="微软雅黑" pitchFamily="34" charset="-122"/>
                <a:ea typeface="微软雅黑" pitchFamily="34" charset="-122"/>
                <a:sym typeface="Calibri" pitchFamily="34" charset="0"/>
              </a:rPr>
              <a:t>点击输入简要文字内容，文字内容需概括精炼，不用多余的文字修饰，言简意赅的说明该项内容。</a:t>
            </a:r>
            <a:endParaRPr lang="en-US" altLang="zh-CN" sz="1000" dirty="0">
              <a:latin typeface="微软雅黑" pitchFamily="34" charset="-122"/>
              <a:ea typeface="微软雅黑" pitchFamily="34" charset="-122"/>
              <a:sym typeface="Calibri" pitchFamily="34" charset="0"/>
            </a:endParaRPr>
          </a:p>
          <a:p>
            <a:pPr>
              <a:lnSpc>
                <a:spcPct val="150000"/>
              </a:lnSpc>
            </a:pPr>
            <a:r>
              <a:rPr lang="zh-CN" altLang="en-US" sz="1000" dirty="0" smtClean="0">
                <a:latin typeface="微软雅黑" pitchFamily="34" charset="-122"/>
                <a:ea typeface="微软雅黑" pitchFamily="34" charset="-122"/>
                <a:sym typeface="Calibri" pitchFamily="34" charset="0"/>
              </a:rPr>
              <a:t>       点击</a:t>
            </a:r>
            <a:r>
              <a:rPr lang="zh-CN" altLang="en-US" sz="1000" dirty="0">
                <a:latin typeface="微软雅黑" pitchFamily="34" charset="-122"/>
                <a:ea typeface="微软雅黑" pitchFamily="34" charset="-122"/>
                <a:sym typeface="Calibri" pitchFamily="34" charset="0"/>
              </a:rPr>
              <a:t>输入简要文字内容，文字内容需概括精炼，不用多余的文字修饰，言简意赅的说明该项内容</a:t>
            </a:r>
            <a:r>
              <a:rPr lang="zh-CN" altLang="en-US" sz="1000" dirty="0" smtClean="0">
                <a:latin typeface="微软雅黑" pitchFamily="34" charset="-122"/>
                <a:ea typeface="微软雅黑" pitchFamily="34" charset="-122"/>
                <a:sym typeface="Calibri" pitchFamily="34" charset="0"/>
              </a:rPr>
              <a:t>。</a:t>
            </a:r>
            <a:endParaRPr lang="en-US" altLang="zh-CN" sz="1000" dirty="0">
              <a:latin typeface="微软雅黑" pitchFamily="34" charset="-122"/>
              <a:ea typeface="微软雅黑" pitchFamily="34" charset="-122"/>
              <a:sym typeface="Calibri" pitchFamily="34" charset="0"/>
            </a:endParaRPr>
          </a:p>
        </p:txBody>
      </p:sp>
      <p:grpSp>
        <p:nvGrpSpPr>
          <p:cNvPr id="59" name="组合 58"/>
          <p:cNvGrpSpPr/>
          <p:nvPr/>
        </p:nvGrpSpPr>
        <p:grpSpPr>
          <a:xfrm>
            <a:off x="899592" y="1119451"/>
            <a:ext cx="2327891" cy="444187"/>
            <a:chOff x="814328" y="3219334"/>
            <a:chExt cx="2266827" cy="432536"/>
          </a:xfrm>
        </p:grpSpPr>
        <p:grpSp>
          <p:nvGrpSpPr>
            <p:cNvPr id="60" name="组合 59"/>
            <p:cNvGrpSpPr/>
            <p:nvPr/>
          </p:nvGrpSpPr>
          <p:grpSpPr>
            <a:xfrm>
              <a:off x="814328" y="3219334"/>
              <a:ext cx="2266827" cy="432536"/>
              <a:chOff x="2173927" y="3285519"/>
              <a:chExt cx="2876394" cy="548848"/>
            </a:xfrm>
          </p:grpSpPr>
          <p:grpSp>
            <p:nvGrpSpPr>
              <p:cNvPr id="62" name="组合 61"/>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64" name="圆角矩形 63"/>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椭圆 62"/>
              <p:cNvSpPr/>
              <p:nvPr/>
            </p:nvSpPr>
            <p:spPr>
              <a:xfrm>
                <a:off x="2270357" y="3351544"/>
                <a:ext cx="394740" cy="394741"/>
              </a:xfrm>
              <a:prstGeom prst="ellipse">
                <a:avLst/>
              </a:prstGeom>
              <a:solidFill>
                <a:srgbClr val="1A3F6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grpSp>
        <p:sp>
          <p:nvSpPr>
            <p:cNvPr id="61" name="TextBox 60"/>
            <p:cNvSpPr txBox="1"/>
            <p:nvPr/>
          </p:nvSpPr>
          <p:spPr>
            <a:xfrm>
              <a:off x="1139540" y="3319207"/>
              <a:ext cx="1926672"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85000"/>
                      <a:lumOff val="15000"/>
                    </a:schemeClr>
                  </a:solidFill>
                  <a:latin typeface="+mn-ea"/>
                </a:rPr>
                <a:t>过程一内容</a:t>
              </a:r>
              <a:endParaRPr lang="zh-CN" altLang="en-US" sz="1300" dirty="0">
                <a:solidFill>
                  <a:schemeClr val="tx1">
                    <a:lumMod val="85000"/>
                    <a:lumOff val="15000"/>
                  </a:schemeClr>
                </a:solidFill>
                <a:latin typeface="+mn-ea"/>
              </a:endParaRPr>
            </a:p>
          </p:txBody>
        </p:sp>
      </p:grpSp>
      <p:grpSp>
        <p:nvGrpSpPr>
          <p:cNvPr id="66" name="组合 65"/>
          <p:cNvGrpSpPr/>
          <p:nvPr/>
        </p:nvGrpSpPr>
        <p:grpSpPr>
          <a:xfrm>
            <a:off x="1547664" y="3723878"/>
            <a:ext cx="2327891" cy="444187"/>
            <a:chOff x="814325" y="3219334"/>
            <a:chExt cx="2266826" cy="432536"/>
          </a:xfrm>
        </p:grpSpPr>
        <p:grpSp>
          <p:nvGrpSpPr>
            <p:cNvPr id="67" name="组合 66"/>
            <p:cNvGrpSpPr/>
            <p:nvPr/>
          </p:nvGrpSpPr>
          <p:grpSpPr>
            <a:xfrm>
              <a:off x="814325" y="3219334"/>
              <a:ext cx="2266826" cy="432536"/>
              <a:chOff x="2173923" y="3285519"/>
              <a:chExt cx="2876392" cy="548848"/>
            </a:xfrm>
          </p:grpSpPr>
          <p:grpSp>
            <p:nvGrpSpPr>
              <p:cNvPr id="69" name="组合 68"/>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71" name="圆角矩形 70"/>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椭圆 69"/>
              <p:cNvSpPr/>
              <p:nvPr/>
            </p:nvSpPr>
            <p:spPr>
              <a:xfrm>
                <a:off x="2288027" y="3372244"/>
                <a:ext cx="392760" cy="392761"/>
              </a:xfrm>
              <a:prstGeom prst="ellipse">
                <a:avLst/>
              </a:prstGeom>
              <a:solidFill>
                <a:srgbClr val="1A3F6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grpSp>
        <p:sp>
          <p:nvSpPr>
            <p:cNvPr id="68" name="TextBox 67"/>
            <p:cNvSpPr txBox="1"/>
            <p:nvPr/>
          </p:nvSpPr>
          <p:spPr>
            <a:xfrm>
              <a:off x="1249617" y="3331792"/>
              <a:ext cx="1808518"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85000"/>
                      <a:lumOff val="15000"/>
                    </a:schemeClr>
                  </a:solidFill>
                  <a:latin typeface="+mn-ea"/>
                </a:rPr>
                <a:t>过程</a:t>
              </a:r>
              <a:r>
                <a:rPr lang="zh-CN" altLang="en-US" sz="1300" dirty="0">
                  <a:solidFill>
                    <a:schemeClr val="tx1">
                      <a:lumMod val="85000"/>
                      <a:lumOff val="15000"/>
                    </a:schemeClr>
                  </a:solidFill>
                  <a:latin typeface="+mn-ea"/>
                </a:rPr>
                <a:t>二</a:t>
              </a:r>
              <a:r>
                <a:rPr lang="zh-CN" altLang="en-US" sz="1300" dirty="0" smtClean="0">
                  <a:solidFill>
                    <a:schemeClr val="tx1">
                      <a:lumMod val="85000"/>
                      <a:lumOff val="15000"/>
                    </a:schemeClr>
                  </a:solidFill>
                  <a:latin typeface="+mn-ea"/>
                </a:rPr>
                <a:t>内容</a:t>
              </a:r>
              <a:endParaRPr lang="zh-CN" altLang="en-US" sz="1300" dirty="0">
                <a:solidFill>
                  <a:schemeClr val="tx1">
                    <a:lumMod val="85000"/>
                    <a:lumOff val="15000"/>
                  </a:schemeClr>
                </a:solidFill>
                <a:latin typeface="+mn-ea"/>
              </a:endParaRPr>
            </a:p>
          </p:txBody>
        </p:sp>
      </p:grpSp>
      <p:grpSp>
        <p:nvGrpSpPr>
          <p:cNvPr id="73" name="组合 72"/>
          <p:cNvGrpSpPr/>
          <p:nvPr/>
        </p:nvGrpSpPr>
        <p:grpSpPr>
          <a:xfrm>
            <a:off x="2295244" y="1623506"/>
            <a:ext cx="2327891" cy="515597"/>
            <a:chOff x="814328" y="3219334"/>
            <a:chExt cx="2266829" cy="502073"/>
          </a:xfrm>
        </p:grpSpPr>
        <p:grpSp>
          <p:nvGrpSpPr>
            <p:cNvPr id="74" name="组合 73"/>
            <p:cNvGrpSpPr/>
            <p:nvPr/>
          </p:nvGrpSpPr>
          <p:grpSpPr>
            <a:xfrm>
              <a:off x="814328" y="3219334"/>
              <a:ext cx="2266829" cy="432536"/>
              <a:chOff x="2173927" y="3285519"/>
              <a:chExt cx="2876396" cy="548848"/>
            </a:xfrm>
          </p:grpSpPr>
          <p:grpSp>
            <p:nvGrpSpPr>
              <p:cNvPr id="76" name="组合 75"/>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78" name="圆角矩形 77"/>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椭圆 76"/>
              <p:cNvSpPr>
                <a:spLocks/>
              </p:cNvSpPr>
              <p:nvPr/>
            </p:nvSpPr>
            <p:spPr>
              <a:xfrm>
                <a:off x="2307129" y="3376773"/>
                <a:ext cx="392761" cy="392761"/>
              </a:xfrm>
              <a:prstGeom prst="ellipse">
                <a:avLst/>
              </a:prstGeom>
              <a:solidFill>
                <a:srgbClr val="1A3F6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grpSp>
        <p:sp>
          <p:nvSpPr>
            <p:cNvPr id="75" name="TextBox 74"/>
            <p:cNvSpPr txBox="1"/>
            <p:nvPr/>
          </p:nvSpPr>
          <p:spPr>
            <a:xfrm>
              <a:off x="1183671" y="3331792"/>
              <a:ext cx="1847692" cy="38961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85000"/>
                      <a:lumOff val="15000"/>
                    </a:schemeClr>
                  </a:solidFill>
                  <a:latin typeface="+mn-ea"/>
                </a:rPr>
                <a:t>过程</a:t>
              </a:r>
              <a:r>
                <a:rPr lang="zh-CN" altLang="en-US" sz="1300" dirty="0">
                  <a:solidFill>
                    <a:schemeClr val="tx1">
                      <a:lumMod val="85000"/>
                      <a:lumOff val="15000"/>
                    </a:schemeClr>
                  </a:solidFill>
                  <a:latin typeface="+mn-ea"/>
                </a:rPr>
                <a:t>三内容</a:t>
              </a:r>
            </a:p>
            <a:p>
              <a:endParaRPr lang="zh-CN" altLang="en-US" sz="1300" dirty="0">
                <a:solidFill>
                  <a:schemeClr val="tx1">
                    <a:lumMod val="85000"/>
                    <a:lumOff val="15000"/>
                  </a:schemeClr>
                </a:solidFill>
                <a:latin typeface="+mn-ea"/>
              </a:endParaRPr>
            </a:p>
          </p:txBody>
        </p:sp>
      </p:grpSp>
      <p:grpSp>
        <p:nvGrpSpPr>
          <p:cNvPr id="80" name="组合 79"/>
          <p:cNvGrpSpPr/>
          <p:nvPr/>
        </p:nvGrpSpPr>
        <p:grpSpPr>
          <a:xfrm>
            <a:off x="3059832" y="4299942"/>
            <a:ext cx="2327891" cy="444187"/>
            <a:chOff x="814328" y="3219334"/>
            <a:chExt cx="2266828" cy="432536"/>
          </a:xfrm>
        </p:grpSpPr>
        <p:grpSp>
          <p:nvGrpSpPr>
            <p:cNvPr id="81" name="组合 80"/>
            <p:cNvGrpSpPr/>
            <p:nvPr/>
          </p:nvGrpSpPr>
          <p:grpSpPr>
            <a:xfrm>
              <a:off x="814328" y="3219334"/>
              <a:ext cx="2266828" cy="432536"/>
              <a:chOff x="2173927" y="3285519"/>
              <a:chExt cx="2876395" cy="548848"/>
            </a:xfrm>
          </p:grpSpPr>
          <p:grpSp>
            <p:nvGrpSpPr>
              <p:cNvPr id="83" name="组合 82"/>
              <p:cNvGrpSpPr/>
              <p:nvPr/>
            </p:nvGrpSpPr>
            <p:grpSpPr>
              <a:xfrm>
                <a:off x="2173927" y="3285519"/>
                <a:ext cx="2876395" cy="548848"/>
                <a:chOff x="4304043" y="1286668"/>
                <a:chExt cx="6414045" cy="2757793"/>
              </a:xfrm>
              <a:effectLst>
                <a:outerShdw blurRad="381000" dist="254000" dir="8100000" algn="tr" rotWithShape="0">
                  <a:prstClr val="black">
                    <a:alpha val="40000"/>
                  </a:prstClr>
                </a:outerShdw>
              </a:effectLst>
            </p:grpSpPr>
            <p:sp>
              <p:nvSpPr>
                <p:cNvPr id="85" name="圆角矩形 84"/>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椭圆 83"/>
              <p:cNvSpPr/>
              <p:nvPr/>
            </p:nvSpPr>
            <p:spPr>
              <a:xfrm>
                <a:off x="2280388" y="3389371"/>
                <a:ext cx="392761" cy="392761"/>
              </a:xfrm>
              <a:prstGeom prst="ellipse">
                <a:avLst/>
              </a:prstGeom>
              <a:solidFill>
                <a:srgbClr val="1A3F6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4</a:t>
                </a:r>
                <a:endParaRPr lang="zh-CN" altLang="en-US" dirty="0">
                  <a:solidFill>
                    <a:schemeClr val="bg1"/>
                  </a:solidFill>
                </a:endParaRPr>
              </a:p>
            </p:txBody>
          </p:sp>
        </p:grpSp>
        <p:sp>
          <p:nvSpPr>
            <p:cNvPr id="82" name="TextBox 81"/>
            <p:cNvSpPr txBox="1"/>
            <p:nvPr/>
          </p:nvSpPr>
          <p:spPr>
            <a:xfrm>
              <a:off x="1085352" y="3345963"/>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85000"/>
                      <a:lumOff val="15000"/>
                    </a:schemeClr>
                  </a:solidFill>
                  <a:latin typeface="+mn-ea"/>
                </a:rPr>
                <a:t>过程</a:t>
              </a:r>
              <a:r>
                <a:rPr lang="zh-CN" altLang="en-US" sz="1300" dirty="0">
                  <a:solidFill>
                    <a:schemeClr val="tx1">
                      <a:lumMod val="85000"/>
                      <a:lumOff val="15000"/>
                    </a:schemeClr>
                  </a:solidFill>
                  <a:latin typeface="+mn-ea"/>
                </a:rPr>
                <a:t>四</a:t>
              </a:r>
              <a:r>
                <a:rPr lang="zh-CN" altLang="en-US" sz="1300" dirty="0" smtClean="0">
                  <a:solidFill>
                    <a:schemeClr val="tx1">
                      <a:lumMod val="85000"/>
                      <a:lumOff val="15000"/>
                    </a:schemeClr>
                  </a:solidFill>
                  <a:latin typeface="+mn-ea"/>
                </a:rPr>
                <a:t>内容</a:t>
              </a:r>
              <a:endParaRPr lang="zh-CN" altLang="en-US" sz="1300" dirty="0">
                <a:solidFill>
                  <a:schemeClr val="tx1">
                    <a:lumMod val="85000"/>
                    <a:lumOff val="15000"/>
                  </a:schemeClr>
                </a:solidFill>
                <a:latin typeface="+mn-ea"/>
              </a:endParaRPr>
            </a:p>
          </p:txBody>
        </p:sp>
      </p:grpSp>
      <p:grpSp>
        <p:nvGrpSpPr>
          <p:cNvPr id="87" name="组合 86"/>
          <p:cNvGrpSpPr>
            <a:grpSpLocks noChangeAspect="1"/>
          </p:cNvGrpSpPr>
          <p:nvPr/>
        </p:nvGrpSpPr>
        <p:grpSpPr>
          <a:xfrm>
            <a:off x="3779912" y="2057728"/>
            <a:ext cx="1698901" cy="1620807"/>
            <a:chOff x="3197225" y="3458369"/>
            <a:chExt cx="533400" cy="487363"/>
          </a:xfrm>
          <a:solidFill>
            <a:srgbClr val="C00000"/>
          </a:solidFill>
        </p:grpSpPr>
        <p:sp>
          <p:nvSpPr>
            <p:cNvPr id="88" name="Oval 312"/>
            <p:cNvSpPr>
              <a:spLocks noChangeArrowheads="1"/>
            </p:cNvSpPr>
            <p:nvPr/>
          </p:nvSpPr>
          <p:spPr bwMode="auto">
            <a:xfrm>
              <a:off x="3568700" y="3458369"/>
              <a:ext cx="93663" cy="88900"/>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p>
          </p:txBody>
        </p:sp>
        <p:sp>
          <p:nvSpPr>
            <p:cNvPr id="89" name="Freeform 313"/>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p>
          </p:txBody>
        </p:sp>
      </p:grpSp>
    </p:spTree>
    <p:custDataLst>
      <p:tags r:id="rId1"/>
    </p:custDataLst>
    <p:extLst>
      <p:ext uri="{BB962C8B-B14F-4D97-AF65-F5344CB8AC3E}">
        <p14:creationId xmlns:p14="http://schemas.microsoft.com/office/powerpoint/2010/main" val="380076343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8"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additive="base">
                                        <p:cTn id="28" dur="400" fill="hold"/>
                                        <p:tgtEl>
                                          <p:spTgt spid="57"/>
                                        </p:tgtEl>
                                        <p:attrNameLst>
                                          <p:attrName>ppt_x</p:attrName>
                                        </p:attrNameLst>
                                      </p:cBhvr>
                                      <p:tavLst>
                                        <p:tav tm="0">
                                          <p:val>
                                            <p:strVal val="0-#ppt_w/2"/>
                                          </p:val>
                                        </p:tav>
                                        <p:tav tm="100000">
                                          <p:val>
                                            <p:strVal val="#ppt_x"/>
                                          </p:val>
                                        </p:tav>
                                      </p:tavLst>
                                    </p:anim>
                                    <p:anim calcmode="lin" valueType="num">
                                      <p:cBhvr additive="base">
                                        <p:cTn id="29" dur="400" fill="hold"/>
                                        <p:tgtEl>
                                          <p:spTgt spid="57"/>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8" fill="hold" nodeType="afterEffect">
                                  <p:stCondLst>
                                    <p:cond delay="0"/>
                                  </p:stCondLst>
                                  <p:childTnLst>
                                    <p:set>
                                      <p:cBhvr>
                                        <p:cTn id="32" dur="1" fill="hold">
                                          <p:stCondLst>
                                            <p:cond delay="0"/>
                                          </p:stCondLst>
                                        </p:cTn>
                                        <p:tgtEl>
                                          <p:spTgt spid="87"/>
                                        </p:tgtEl>
                                        <p:attrNameLst>
                                          <p:attrName>style.visibility</p:attrName>
                                        </p:attrNameLst>
                                      </p:cBhvr>
                                      <p:to>
                                        <p:strVal val="visible"/>
                                      </p:to>
                                    </p:set>
                                    <p:anim calcmode="lin" valueType="num">
                                      <p:cBhvr additive="base">
                                        <p:cTn id="33" dur="400" fill="hold"/>
                                        <p:tgtEl>
                                          <p:spTgt spid="87"/>
                                        </p:tgtEl>
                                        <p:attrNameLst>
                                          <p:attrName>ppt_x</p:attrName>
                                        </p:attrNameLst>
                                      </p:cBhvr>
                                      <p:tavLst>
                                        <p:tav tm="0">
                                          <p:val>
                                            <p:strVal val="0-#ppt_w/2"/>
                                          </p:val>
                                        </p:tav>
                                        <p:tav tm="100000">
                                          <p:val>
                                            <p:strVal val="#ppt_x"/>
                                          </p:val>
                                        </p:tav>
                                      </p:tavLst>
                                    </p:anim>
                                    <p:anim calcmode="lin" valueType="num">
                                      <p:cBhvr additive="base">
                                        <p:cTn id="34" dur="400" fill="hold"/>
                                        <p:tgtEl>
                                          <p:spTgt spid="87"/>
                                        </p:tgtEl>
                                        <p:attrNameLst>
                                          <p:attrName>ppt_y</p:attrName>
                                        </p:attrNameLst>
                                      </p:cBhvr>
                                      <p:tavLst>
                                        <p:tav tm="0">
                                          <p:val>
                                            <p:strVal val="#ppt_y"/>
                                          </p:val>
                                        </p:tav>
                                        <p:tav tm="100000">
                                          <p:val>
                                            <p:strVal val="#ppt_y"/>
                                          </p:val>
                                        </p:tav>
                                      </p:tavLst>
                                    </p:anim>
                                  </p:childTnLst>
                                </p:cTn>
                              </p:par>
                            </p:childTnLst>
                          </p:cTn>
                        </p:par>
                        <p:par>
                          <p:cTn id="35" fill="hold">
                            <p:stCondLst>
                              <p:cond delay="1900"/>
                            </p:stCondLst>
                            <p:childTnLst>
                              <p:par>
                                <p:cTn id="36" presetID="12" presetClass="entr" presetSubtype="8"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400"/>
                                        <p:tgtEl>
                                          <p:spTgt spid="47"/>
                                        </p:tgtEl>
                                        <p:attrNameLst>
                                          <p:attrName>ppt_x</p:attrName>
                                        </p:attrNameLst>
                                      </p:cBhvr>
                                      <p:tavLst>
                                        <p:tav tm="0">
                                          <p:val>
                                            <p:strVal val="#ppt_x-#ppt_w*1.125000"/>
                                          </p:val>
                                        </p:tav>
                                        <p:tav tm="100000">
                                          <p:val>
                                            <p:strVal val="#ppt_x"/>
                                          </p:val>
                                        </p:tav>
                                      </p:tavLst>
                                    </p:anim>
                                    <p:animEffect transition="in" filter="wipe(right)">
                                      <p:cBhvr>
                                        <p:cTn id="39" dur="400"/>
                                        <p:tgtEl>
                                          <p:spTgt spid="47"/>
                                        </p:tgtEl>
                                      </p:cBhvr>
                                    </p:animEffect>
                                  </p:childTnLst>
                                </p:cTn>
                              </p:par>
                            </p:childTnLst>
                          </p:cTn>
                        </p:par>
                        <p:par>
                          <p:cTn id="40" fill="hold">
                            <p:stCondLst>
                              <p:cond delay="2300"/>
                            </p:stCondLst>
                            <p:childTnLst>
                              <p:par>
                                <p:cTn id="41" presetID="12" presetClass="entr" presetSubtype="4"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400"/>
                                        <p:tgtEl>
                                          <p:spTgt spid="54"/>
                                        </p:tgtEl>
                                        <p:attrNameLst>
                                          <p:attrName>ppt_y</p:attrName>
                                        </p:attrNameLst>
                                      </p:cBhvr>
                                      <p:tavLst>
                                        <p:tav tm="0">
                                          <p:val>
                                            <p:strVal val="#ppt_y+#ppt_h*1.125000"/>
                                          </p:val>
                                        </p:tav>
                                        <p:tav tm="100000">
                                          <p:val>
                                            <p:strVal val="#ppt_y"/>
                                          </p:val>
                                        </p:tav>
                                      </p:tavLst>
                                    </p:anim>
                                    <p:animEffect transition="in" filter="wipe(up)">
                                      <p:cBhvr>
                                        <p:cTn id="44" dur="400"/>
                                        <p:tgtEl>
                                          <p:spTgt spid="54"/>
                                        </p:tgtEl>
                                      </p:cBhvr>
                                    </p:animEffect>
                                  </p:childTnLst>
                                </p:cTn>
                              </p:par>
                            </p:childTnLst>
                          </p:cTn>
                        </p:par>
                        <p:par>
                          <p:cTn id="45" fill="hold">
                            <p:stCondLst>
                              <p:cond delay="2700"/>
                            </p:stCondLst>
                            <p:childTnLst>
                              <p:par>
                                <p:cTn id="46" presetID="53" presetClass="entr" presetSubtype="16" fill="hold" nodeType="afterEffect">
                                  <p:stCondLst>
                                    <p:cond delay="0"/>
                                  </p:stCondLst>
                                  <p:childTnLst>
                                    <p:set>
                                      <p:cBhvr>
                                        <p:cTn id="47" dur="1" fill="hold">
                                          <p:stCondLst>
                                            <p:cond delay="0"/>
                                          </p:stCondLst>
                                        </p:cTn>
                                        <p:tgtEl>
                                          <p:spTgt spid="59"/>
                                        </p:tgtEl>
                                        <p:attrNameLst>
                                          <p:attrName>style.visibility</p:attrName>
                                        </p:attrNameLst>
                                      </p:cBhvr>
                                      <p:to>
                                        <p:strVal val="visible"/>
                                      </p:to>
                                    </p:set>
                                    <p:anim calcmode="lin" valueType="num">
                                      <p:cBhvr>
                                        <p:cTn id="48" dur="500" fill="hold"/>
                                        <p:tgtEl>
                                          <p:spTgt spid="59"/>
                                        </p:tgtEl>
                                        <p:attrNameLst>
                                          <p:attrName>ppt_w</p:attrName>
                                        </p:attrNameLst>
                                      </p:cBhvr>
                                      <p:tavLst>
                                        <p:tav tm="0">
                                          <p:val>
                                            <p:fltVal val="0"/>
                                          </p:val>
                                        </p:tav>
                                        <p:tav tm="100000">
                                          <p:val>
                                            <p:strVal val="#ppt_w"/>
                                          </p:val>
                                        </p:tav>
                                      </p:tavLst>
                                    </p:anim>
                                    <p:anim calcmode="lin" valueType="num">
                                      <p:cBhvr>
                                        <p:cTn id="49" dur="500" fill="hold"/>
                                        <p:tgtEl>
                                          <p:spTgt spid="59"/>
                                        </p:tgtEl>
                                        <p:attrNameLst>
                                          <p:attrName>ppt_h</p:attrName>
                                        </p:attrNameLst>
                                      </p:cBhvr>
                                      <p:tavLst>
                                        <p:tav tm="0">
                                          <p:val>
                                            <p:fltVal val="0"/>
                                          </p:val>
                                        </p:tav>
                                        <p:tav tm="100000">
                                          <p:val>
                                            <p:strVal val="#ppt_h"/>
                                          </p:val>
                                        </p:tav>
                                      </p:tavLst>
                                    </p:anim>
                                    <p:animEffect transition="in" filter="fade">
                                      <p:cBhvr>
                                        <p:cTn id="50" dur="500"/>
                                        <p:tgtEl>
                                          <p:spTgt spid="59"/>
                                        </p:tgtEl>
                                      </p:cBhvr>
                                    </p:animEffect>
                                  </p:childTnLst>
                                </p:cTn>
                              </p:par>
                            </p:childTnLst>
                          </p:cTn>
                        </p:par>
                        <p:par>
                          <p:cTn id="51" fill="hold">
                            <p:stCondLst>
                              <p:cond delay="3200"/>
                            </p:stCondLst>
                            <p:childTnLst>
                              <p:par>
                                <p:cTn id="52" presetID="12" presetClass="entr" presetSubtype="8"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400"/>
                                        <p:tgtEl>
                                          <p:spTgt spid="48"/>
                                        </p:tgtEl>
                                        <p:attrNameLst>
                                          <p:attrName>ppt_x</p:attrName>
                                        </p:attrNameLst>
                                      </p:cBhvr>
                                      <p:tavLst>
                                        <p:tav tm="0">
                                          <p:val>
                                            <p:strVal val="#ppt_x-#ppt_w*1.125000"/>
                                          </p:val>
                                        </p:tav>
                                        <p:tav tm="100000">
                                          <p:val>
                                            <p:strVal val="#ppt_x"/>
                                          </p:val>
                                        </p:tav>
                                      </p:tavLst>
                                    </p:anim>
                                    <p:animEffect transition="in" filter="wipe(right)">
                                      <p:cBhvr>
                                        <p:cTn id="55" dur="400"/>
                                        <p:tgtEl>
                                          <p:spTgt spid="48"/>
                                        </p:tgtEl>
                                      </p:cBhvr>
                                    </p:animEffect>
                                  </p:childTnLst>
                                </p:cTn>
                              </p:par>
                            </p:childTnLst>
                          </p:cTn>
                        </p:par>
                        <p:par>
                          <p:cTn id="56" fill="hold">
                            <p:stCondLst>
                              <p:cond delay="3600"/>
                            </p:stCondLst>
                            <p:childTnLst>
                              <p:par>
                                <p:cTn id="57" presetID="12" presetClass="entr" presetSubtype="1" fill="hold" nodeType="after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400"/>
                                        <p:tgtEl>
                                          <p:spTgt spid="56"/>
                                        </p:tgtEl>
                                        <p:attrNameLst>
                                          <p:attrName>ppt_y</p:attrName>
                                        </p:attrNameLst>
                                      </p:cBhvr>
                                      <p:tavLst>
                                        <p:tav tm="0">
                                          <p:val>
                                            <p:strVal val="#ppt_y-#ppt_h*1.125000"/>
                                          </p:val>
                                        </p:tav>
                                        <p:tav tm="100000">
                                          <p:val>
                                            <p:strVal val="#ppt_y"/>
                                          </p:val>
                                        </p:tav>
                                      </p:tavLst>
                                    </p:anim>
                                    <p:animEffect transition="in" filter="wipe(down)">
                                      <p:cBhvr>
                                        <p:cTn id="60" dur="400"/>
                                        <p:tgtEl>
                                          <p:spTgt spid="56"/>
                                        </p:tgtEl>
                                      </p:cBhvr>
                                    </p:animEffect>
                                  </p:childTnLst>
                                </p:cTn>
                              </p:par>
                            </p:childTnLst>
                          </p:cTn>
                        </p:par>
                        <p:par>
                          <p:cTn id="61" fill="hold">
                            <p:stCondLst>
                              <p:cond delay="4000"/>
                            </p:stCondLst>
                            <p:childTnLst>
                              <p:par>
                                <p:cTn id="62" presetID="53" presetClass="entr" presetSubtype="16" fill="hold" nodeType="after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childTnLst>
                          </p:cTn>
                        </p:par>
                        <p:par>
                          <p:cTn id="67" fill="hold">
                            <p:stCondLst>
                              <p:cond delay="4500"/>
                            </p:stCondLst>
                            <p:childTnLst>
                              <p:par>
                                <p:cTn id="68" presetID="12" presetClass="entr" presetSubtype="8"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additive="base">
                                        <p:cTn id="70" dur="400"/>
                                        <p:tgtEl>
                                          <p:spTgt spid="50"/>
                                        </p:tgtEl>
                                        <p:attrNameLst>
                                          <p:attrName>ppt_x</p:attrName>
                                        </p:attrNameLst>
                                      </p:cBhvr>
                                      <p:tavLst>
                                        <p:tav tm="0">
                                          <p:val>
                                            <p:strVal val="#ppt_x-#ppt_w*1.125000"/>
                                          </p:val>
                                        </p:tav>
                                        <p:tav tm="100000">
                                          <p:val>
                                            <p:strVal val="#ppt_x"/>
                                          </p:val>
                                        </p:tav>
                                      </p:tavLst>
                                    </p:anim>
                                    <p:animEffect transition="in" filter="wipe(right)">
                                      <p:cBhvr>
                                        <p:cTn id="71" dur="400"/>
                                        <p:tgtEl>
                                          <p:spTgt spid="50"/>
                                        </p:tgtEl>
                                      </p:cBhvr>
                                    </p:animEffect>
                                  </p:childTnLst>
                                </p:cTn>
                              </p:par>
                            </p:childTnLst>
                          </p:cTn>
                        </p:par>
                        <p:par>
                          <p:cTn id="72" fill="hold">
                            <p:stCondLst>
                              <p:cond delay="4900"/>
                            </p:stCondLst>
                            <p:childTnLst>
                              <p:par>
                                <p:cTn id="73" presetID="12" presetClass="entr" presetSubtype="4" fill="hold" nodeType="after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400"/>
                                        <p:tgtEl>
                                          <p:spTgt spid="53"/>
                                        </p:tgtEl>
                                        <p:attrNameLst>
                                          <p:attrName>ppt_y</p:attrName>
                                        </p:attrNameLst>
                                      </p:cBhvr>
                                      <p:tavLst>
                                        <p:tav tm="0">
                                          <p:val>
                                            <p:strVal val="#ppt_y+#ppt_h*1.125000"/>
                                          </p:val>
                                        </p:tav>
                                        <p:tav tm="100000">
                                          <p:val>
                                            <p:strVal val="#ppt_y"/>
                                          </p:val>
                                        </p:tav>
                                      </p:tavLst>
                                    </p:anim>
                                    <p:animEffect transition="in" filter="wipe(up)">
                                      <p:cBhvr>
                                        <p:cTn id="76" dur="400"/>
                                        <p:tgtEl>
                                          <p:spTgt spid="53"/>
                                        </p:tgtEl>
                                      </p:cBhvr>
                                    </p:animEffect>
                                  </p:childTnLst>
                                </p:cTn>
                              </p:par>
                            </p:childTnLst>
                          </p:cTn>
                        </p:par>
                        <p:par>
                          <p:cTn id="77" fill="hold">
                            <p:stCondLst>
                              <p:cond delay="5300"/>
                            </p:stCondLst>
                            <p:childTnLst>
                              <p:par>
                                <p:cTn id="78" presetID="53" presetClass="entr" presetSubtype="16" fill="hold" nodeType="afterEffect">
                                  <p:stCondLst>
                                    <p:cond delay="0"/>
                                  </p:stCondLst>
                                  <p:childTnLst>
                                    <p:set>
                                      <p:cBhvr>
                                        <p:cTn id="79" dur="1" fill="hold">
                                          <p:stCondLst>
                                            <p:cond delay="0"/>
                                          </p:stCondLst>
                                        </p:cTn>
                                        <p:tgtEl>
                                          <p:spTgt spid="73"/>
                                        </p:tgtEl>
                                        <p:attrNameLst>
                                          <p:attrName>style.visibility</p:attrName>
                                        </p:attrNameLst>
                                      </p:cBhvr>
                                      <p:to>
                                        <p:strVal val="visible"/>
                                      </p:to>
                                    </p:set>
                                    <p:anim calcmode="lin" valueType="num">
                                      <p:cBhvr>
                                        <p:cTn id="80" dur="500" fill="hold"/>
                                        <p:tgtEl>
                                          <p:spTgt spid="73"/>
                                        </p:tgtEl>
                                        <p:attrNameLst>
                                          <p:attrName>ppt_w</p:attrName>
                                        </p:attrNameLst>
                                      </p:cBhvr>
                                      <p:tavLst>
                                        <p:tav tm="0">
                                          <p:val>
                                            <p:fltVal val="0"/>
                                          </p:val>
                                        </p:tav>
                                        <p:tav tm="100000">
                                          <p:val>
                                            <p:strVal val="#ppt_w"/>
                                          </p:val>
                                        </p:tav>
                                      </p:tavLst>
                                    </p:anim>
                                    <p:anim calcmode="lin" valueType="num">
                                      <p:cBhvr>
                                        <p:cTn id="81" dur="500" fill="hold"/>
                                        <p:tgtEl>
                                          <p:spTgt spid="73"/>
                                        </p:tgtEl>
                                        <p:attrNameLst>
                                          <p:attrName>ppt_h</p:attrName>
                                        </p:attrNameLst>
                                      </p:cBhvr>
                                      <p:tavLst>
                                        <p:tav tm="0">
                                          <p:val>
                                            <p:fltVal val="0"/>
                                          </p:val>
                                        </p:tav>
                                        <p:tav tm="100000">
                                          <p:val>
                                            <p:strVal val="#ppt_h"/>
                                          </p:val>
                                        </p:tav>
                                      </p:tavLst>
                                    </p:anim>
                                    <p:animEffect transition="in" filter="fade">
                                      <p:cBhvr>
                                        <p:cTn id="82" dur="500"/>
                                        <p:tgtEl>
                                          <p:spTgt spid="73"/>
                                        </p:tgtEl>
                                      </p:cBhvr>
                                    </p:animEffect>
                                  </p:childTnLst>
                                </p:cTn>
                              </p:par>
                            </p:childTnLst>
                          </p:cTn>
                        </p:par>
                        <p:par>
                          <p:cTn id="83" fill="hold">
                            <p:stCondLst>
                              <p:cond delay="5800"/>
                            </p:stCondLst>
                            <p:childTnLst>
                              <p:par>
                                <p:cTn id="84" presetID="12" presetClass="entr" presetSubtype="8" fill="hold" grpId="0" nodeType="afterEffect">
                                  <p:stCondLst>
                                    <p:cond delay="0"/>
                                  </p:stCondLst>
                                  <p:childTnLst>
                                    <p:set>
                                      <p:cBhvr>
                                        <p:cTn id="85" dur="1" fill="hold">
                                          <p:stCondLst>
                                            <p:cond delay="0"/>
                                          </p:stCondLst>
                                        </p:cTn>
                                        <p:tgtEl>
                                          <p:spTgt spid="51"/>
                                        </p:tgtEl>
                                        <p:attrNameLst>
                                          <p:attrName>style.visibility</p:attrName>
                                        </p:attrNameLst>
                                      </p:cBhvr>
                                      <p:to>
                                        <p:strVal val="visible"/>
                                      </p:to>
                                    </p:set>
                                    <p:anim calcmode="lin" valueType="num">
                                      <p:cBhvr additive="base">
                                        <p:cTn id="86" dur="400"/>
                                        <p:tgtEl>
                                          <p:spTgt spid="51"/>
                                        </p:tgtEl>
                                        <p:attrNameLst>
                                          <p:attrName>ppt_x</p:attrName>
                                        </p:attrNameLst>
                                      </p:cBhvr>
                                      <p:tavLst>
                                        <p:tav tm="0">
                                          <p:val>
                                            <p:strVal val="#ppt_x-#ppt_w*1.125000"/>
                                          </p:val>
                                        </p:tav>
                                        <p:tav tm="100000">
                                          <p:val>
                                            <p:strVal val="#ppt_x"/>
                                          </p:val>
                                        </p:tav>
                                      </p:tavLst>
                                    </p:anim>
                                    <p:animEffect transition="in" filter="wipe(right)">
                                      <p:cBhvr>
                                        <p:cTn id="87" dur="400"/>
                                        <p:tgtEl>
                                          <p:spTgt spid="51"/>
                                        </p:tgtEl>
                                      </p:cBhvr>
                                    </p:animEffect>
                                  </p:childTnLst>
                                </p:cTn>
                              </p:par>
                            </p:childTnLst>
                          </p:cTn>
                        </p:par>
                        <p:par>
                          <p:cTn id="88" fill="hold">
                            <p:stCondLst>
                              <p:cond delay="6200"/>
                            </p:stCondLst>
                            <p:childTnLst>
                              <p:par>
                                <p:cTn id="89" presetID="12" presetClass="entr" presetSubtype="1" fill="hold" nodeType="after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additive="base">
                                        <p:cTn id="91" dur="400"/>
                                        <p:tgtEl>
                                          <p:spTgt spid="55"/>
                                        </p:tgtEl>
                                        <p:attrNameLst>
                                          <p:attrName>ppt_y</p:attrName>
                                        </p:attrNameLst>
                                      </p:cBhvr>
                                      <p:tavLst>
                                        <p:tav tm="0">
                                          <p:val>
                                            <p:strVal val="#ppt_y-#ppt_h*1.125000"/>
                                          </p:val>
                                        </p:tav>
                                        <p:tav tm="100000">
                                          <p:val>
                                            <p:strVal val="#ppt_y"/>
                                          </p:val>
                                        </p:tav>
                                      </p:tavLst>
                                    </p:anim>
                                    <p:animEffect transition="in" filter="wipe(down)">
                                      <p:cBhvr>
                                        <p:cTn id="92" dur="400"/>
                                        <p:tgtEl>
                                          <p:spTgt spid="55"/>
                                        </p:tgtEl>
                                      </p:cBhvr>
                                    </p:animEffect>
                                  </p:childTnLst>
                                </p:cTn>
                              </p:par>
                            </p:childTnLst>
                          </p:cTn>
                        </p:par>
                        <p:par>
                          <p:cTn id="93" fill="hold">
                            <p:stCondLst>
                              <p:cond delay="6600"/>
                            </p:stCondLst>
                            <p:childTnLst>
                              <p:par>
                                <p:cTn id="94" presetID="53" presetClass="entr" presetSubtype="16" fill="hold" nodeType="afterEffect">
                                  <p:stCondLst>
                                    <p:cond delay="0"/>
                                  </p:stCondLst>
                                  <p:childTnLst>
                                    <p:set>
                                      <p:cBhvr>
                                        <p:cTn id="95" dur="1" fill="hold">
                                          <p:stCondLst>
                                            <p:cond delay="0"/>
                                          </p:stCondLst>
                                        </p:cTn>
                                        <p:tgtEl>
                                          <p:spTgt spid="80"/>
                                        </p:tgtEl>
                                        <p:attrNameLst>
                                          <p:attrName>style.visibility</p:attrName>
                                        </p:attrNameLst>
                                      </p:cBhvr>
                                      <p:to>
                                        <p:strVal val="visible"/>
                                      </p:to>
                                    </p:set>
                                    <p:anim calcmode="lin" valueType="num">
                                      <p:cBhvr>
                                        <p:cTn id="96" dur="500" fill="hold"/>
                                        <p:tgtEl>
                                          <p:spTgt spid="80"/>
                                        </p:tgtEl>
                                        <p:attrNameLst>
                                          <p:attrName>ppt_w</p:attrName>
                                        </p:attrNameLst>
                                      </p:cBhvr>
                                      <p:tavLst>
                                        <p:tav tm="0">
                                          <p:val>
                                            <p:fltVal val="0"/>
                                          </p:val>
                                        </p:tav>
                                        <p:tav tm="100000">
                                          <p:val>
                                            <p:strVal val="#ppt_w"/>
                                          </p:val>
                                        </p:tav>
                                      </p:tavLst>
                                    </p:anim>
                                    <p:anim calcmode="lin" valueType="num">
                                      <p:cBhvr>
                                        <p:cTn id="97" dur="500" fill="hold"/>
                                        <p:tgtEl>
                                          <p:spTgt spid="80"/>
                                        </p:tgtEl>
                                        <p:attrNameLst>
                                          <p:attrName>ppt_h</p:attrName>
                                        </p:attrNameLst>
                                      </p:cBhvr>
                                      <p:tavLst>
                                        <p:tav tm="0">
                                          <p:val>
                                            <p:fltVal val="0"/>
                                          </p:val>
                                        </p:tav>
                                        <p:tav tm="100000">
                                          <p:val>
                                            <p:strVal val="#ppt_h"/>
                                          </p:val>
                                        </p:tav>
                                      </p:tavLst>
                                    </p:anim>
                                    <p:animEffect transition="in" filter="fade">
                                      <p:cBhvr>
                                        <p:cTn id="98" dur="500"/>
                                        <p:tgtEl>
                                          <p:spTgt spid="80"/>
                                        </p:tgtEl>
                                      </p:cBhvr>
                                    </p:animEffect>
                                  </p:childTnLst>
                                </p:cTn>
                              </p:par>
                            </p:childTnLst>
                          </p:cTn>
                        </p:par>
                        <p:par>
                          <p:cTn id="99" fill="hold">
                            <p:stCondLst>
                              <p:cond delay="7100"/>
                            </p:stCondLst>
                            <p:childTnLst>
                              <p:par>
                                <p:cTn id="100" presetID="16" presetClass="entr" presetSubtype="42" fill="hold" nodeType="after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barn(outHorizontal)">
                                      <p:cBhvr>
                                        <p:cTn id="102" dur="400"/>
                                        <p:tgtEl>
                                          <p:spTgt spid="52"/>
                                        </p:tgtEl>
                                      </p:cBhvr>
                                    </p:animEffect>
                                  </p:childTnLst>
                                </p:cTn>
                              </p:par>
                            </p:childTnLst>
                          </p:cTn>
                        </p:par>
                        <p:par>
                          <p:cTn id="103" fill="hold">
                            <p:stCondLst>
                              <p:cond delay="7500"/>
                            </p:stCondLst>
                            <p:childTnLst>
                              <p:par>
                                <p:cTn id="104" presetID="22" presetClass="entr" presetSubtype="8" fill="hold" grpId="0" nodeType="afterEffect">
                                  <p:stCondLst>
                                    <p:cond delay="0"/>
                                  </p:stCondLst>
                                  <p:iterate type="lt">
                                    <p:tmPct val="30000"/>
                                  </p:iterate>
                                  <p:childTnLst>
                                    <p:set>
                                      <p:cBhvr>
                                        <p:cTn id="105" dur="1" fill="hold">
                                          <p:stCondLst>
                                            <p:cond delay="0"/>
                                          </p:stCondLst>
                                        </p:cTn>
                                        <p:tgtEl>
                                          <p:spTgt spid="58"/>
                                        </p:tgtEl>
                                        <p:attrNameLst>
                                          <p:attrName>style.visibility</p:attrName>
                                        </p:attrNameLst>
                                      </p:cBhvr>
                                      <p:to>
                                        <p:strVal val="visible"/>
                                      </p:to>
                                    </p:set>
                                    <p:animEffect transition="in" filter="wipe(left)">
                                      <p:cBhvr>
                                        <p:cTn id="106" dur="50"/>
                                        <p:tgtEl>
                                          <p:spTgt spid="58"/>
                                        </p:tgtEl>
                                      </p:cBhvr>
                                    </p:animEffect>
                                  </p:childTnLst>
                                </p:cTn>
                              </p:par>
                              <p:par>
                                <p:cTn id="107" presetID="36" presetClass="emph" presetSubtype="0" fill="hold" grpId="1" nodeType="withEffect">
                                  <p:stCondLst>
                                    <p:cond delay="0"/>
                                  </p:stCondLst>
                                  <p:iterate type="lt">
                                    <p:tmPct val="30000"/>
                                  </p:iterate>
                                  <p:childTnLst>
                                    <p:animScale>
                                      <p:cBhvr>
                                        <p:cTn id="108" dur="25" autoRev="1" fill="hold">
                                          <p:stCondLst>
                                            <p:cond delay="0"/>
                                          </p:stCondLst>
                                        </p:cTn>
                                        <p:tgtEl>
                                          <p:spTgt spid="58"/>
                                        </p:tgtEl>
                                      </p:cBhvr>
                                      <p:to x="80000" y="100000"/>
                                    </p:animScale>
                                    <p:anim by="(#ppt_w*0.10)" calcmode="lin" valueType="num">
                                      <p:cBhvr>
                                        <p:cTn id="109" dur="25" autoRev="1" fill="hold">
                                          <p:stCondLst>
                                            <p:cond delay="0"/>
                                          </p:stCondLst>
                                        </p:cTn>
                                        <p:tgtEl>
                                          <p:spTgt spid="58"/>
                                        </p:tgtEl>
                                        <p:attrNameLst>
                                          <p:attrName>ppt_x</p:attrName>
                                        </p:attrNameLst>
                                      </p:cBhvr>
                                    </p:anim>
                                    <p:anim by="(-#ppt_w*0.10)" calcmode="lin" valueType="num">
                                      <p:cBhvr>
                                        <p:cTn id="110" dur="25" autoRev="1" fill="hold">
                                          <p:stCondLst>
                                            <p:cond delay="0"/>
                                          </p:stCondLst>
                                        </p:cTn>
                                        <p:tgtEl>
                                          <p:spTgt spid="58"/>
                                        </p:tgtEl>
                                        <p:attrNameLst>
                                          <p:attrName>ppt_y</p:attrName>
                                        </p:attrNameLst>
                                      </p:cBhvr>
                                    </p:anim>
                                    <p:animRot by="-480000">
                                      <p:cBhvr>
                                        <p:cTn id="111" dur="25" autoRev="1" fill="hold">
                                          <p:stCondLst>
                                            <p:cond delay="0"/>
                                          </p:stCondLst>
                                        </p:cTn>
                                        <p:tgtEl>
                                          <p:spTgt spid="58"/>
                                        </p:tgtEl>
                                        <p:attrNameLst>
                                          <p:attrName>r</p:attrName>
                                        </p:attrNameLst>
                                      </p:cBhvr>
                                    </p:animRot>
                                  </p:childTnLst>
                                </p:cTn>
                              </p:par>
                            </p:childTnLst>
                          </p:cTn>
                        </p:par>
                        <p:par>
                          <p:cTn id="112" fill="hold">
                            <p:stCondLst>
                              <p:cond delay="9470"/>
                            </p:stCondLst>
                            <p:childTnLst>
                              <p:par>
                                <p:cTn id="113" presetID="10" presetClass="entr" presetSubtype="0" fill="hold" grpId="0" nodeType="after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9" grpId="0"/>
      <p:bldP spid="47" grpId="0" animBg="1"/>
      <p:bldP spid="48" grpId="0" animBg="1"/>
      <p:bldP spid="50" grpId="0" animBg="1"/>
      <p:bldP spid="51" grpId="0" animBg="1"/>
      <p:bldP spid="57" grpId="0" animBg="1"/>
      <p:bldP spid="58" grpId="0"/>
      <p:bldP spid="5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3579826" cy="769441"/>
          </a:xfrm>
          <a:prstGeom prst="rect">
            <a:avLst/>
          </a:prstGeom>
          <a:noFill/>
        </p:spPr>
        <p:txBody>
          <a:bodyPr wrap="none" rtlCol="0">
            <a:spAutoFit/>
          </a:bodyPr>
          <a:lstStyle/>
          <a:p>
            <a:r>
              <a:rPr lang="zh-CN" altLang="en-US" sz="4400" b="1" dirty="0">
                <a:latin typeface="方正兰亭细黑_GBK" pitchFamily="2" charset="-122"/>
                <a:ea typeface="方正兰亭细黑_GBK" pitchFamily="2" charset="-122"/>
              </a:rPr>
              <a:t>实验数据结果</a:t>
            </a:r>
          </a:p>
        </p:txBody>
      </p:sp>
      <p:sp>
        <p:nvSpPr>
          <p:cNvPr id="13" name="TextBox 12"/>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smtClean="0">
                <a:solidFill>
                  <a:schemeClr val="bg1"/>
                </a:solidFill>
                <a:latin typeface="微软雅黑" pitchFamily="34" charset="-122"/>
                <a:ea typeface="微软雅黑" pitchFamily="34" charset="-122"/>
              </a:rPr>
              <a:t>第四部分</a:t>
            </a:r>
            <a:endParaRPr lang="zh-CN" altLang="en-US" sz="2000" dirty="0">
              <a:solidFill>
                <a:schemeClr val="bg1"/>
              </a:solidFill>
              <a:latin typeface="微软雅黑" pitchFamily="34" charset="-122"/>
              <a:ea typeface="微软雅黑" pitchFamily="34" charset="-122"/>
            </a:endParaRP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a:spLocks/>
            </p:cNvSpPr>
            <p:nvPr/>
          </p:nvSpPr>
          <p:spPr bwMode="auto">
            <a:xfrm>
              <a:off x="2573935" y="1804771"/>
              <a:ext cx="695127" cy="59085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1A3F6C"/>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6" name="TextBox 15"/>
          <p:cNvSpPr txBox="1"/>
          <p:nvPr/>
        </p:nvSpPr>
        <p:spPr>
          <a:xfrm>
            <a:off x="4423535" y="2473414"/>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实验数据</a:t>
            </a:r>
            <a:endParaRPr lang="zh-CN" altLang="en-US" dirty="0">
              <a:latin typeface="方正兰亭细黑_GBK" pitchFamily="2" charset="-122"/>
              <a:ea typeface="方正兰亭细黑_GBK" pitchFamily="2" charset="-122"/>
            </a:endParaRPr>
          </a:p>
        </p:txBody>
      </p:sp>
      <p:sp>
        <p:nvSpPr>
          <p:cNvPr id="17" name="TextBox 16"/>
          <p:cNvSpPr txBox="1"/>
          <p:nvPr/>
        </p:nvSpPr>
        <p:spPr>
          <a:xfrm>
            <a:off x="4423535" y="2886126"/>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实验难点</a:t>
            </a:r>
            <a:endParaRPr lang="zh-CN" altLang="en-US" dirty="0">
              <a:latin typeface="方正兰亭细黑_GBK" pitchFamily="2" charset="-122"/>
              <a:ea typeface="方正兰亭细黑_GBK" pitchFamily="2" charset="-122"/>
            </a:endParaRPr>
          </a:p>
        </p:txBody>
      </p:sp>
      <p:sp>
        <p:nvSpPr>
          <p:cNvPr id="18" name="TextBox 17"/>
          <p:cNvSpPr txBox="1"/>
          <p:nvPr/>
        </p:nvSpPr>
        <p:spPr>
          <a:xfrm>
            <a:off x="4423535" y="3298838"/>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案例分析</a:t>
            </a:r>
            <a:endParaRPr lang="zh-CN" altLang="en-US" dirty="0">
              <a:latin typeface="方正兰亭细黑_GBK" pitchFamily="2" charset="-122"/>
              <a:ea typeface="方正兰亭细黑_GBK" pitchFamily="2" charset="-122"/>
            </a:endParaRPr>
          </a:p>
        </p:txBody>
      </p:sp>
      <p:sp>
        <p:nvSpPr>
          <p:cNvPr id="19" name="TextBox 18"/>
          <p:cNvSpPr txBox="1"/>
          <p:nvPr/>
        </p:nvSpPr>
        <p:spPr>
          <a:xfrm>
            <a:off x="4423535" y="3711550"/>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问题评估</a:t>
            </a:r>
            <a:endParaRPr lang="zh-CN" altLang="en-US" dirty="0">
              <a:latin typeface="方正兰亭细黑_GBK" pitchFamily="2" charset="-122"/>
              <a:ea typeface="方正兰亭细黑_GBK" pitchFamily="2" charset="-122"/>
            </a:endParaRPr>
          </a:p>
        </p:txBody>
      </p:sp>
      <p:sp>
        <p:nvSpPr>
          <p:cNvPr id="20" name="TextBox 19"/>
          <p:cNvSpPr txBox="1"/>
          <p:nvPr/>
        </p:nvSpPr>
        <p:spPr>
          <a:xfrm>
            <a:off x="5502601" y="2551138"/>
            <a:ext cx="569708" cy="276999"/>
          </a:xfrm>
          <a:prstGeom prst="rect">
            <a:avLst/>
          </a:prstGeom>
          <a:noFill/>
        </p:spPr>
        <p:txBody>
          <a:bodyPr wrap="none" rtlCol="0">
            <a:spAutoFit/>
          </a:bodyPr>
          <a:lstStyle/>
          <a:p>
            <a:r>
              <a:rPr lang="en-US" altLang="zh-CN" sz="1200" dirty="0" smtClean="0">
                <a:solidFill>
                  <a:srgbClr val="C00000"/>
                </a:solidFill>
                <a:latin typeface="Kozuka Gothic Pro R" pitchFamily="34" charset="-128"/>
                <a:ea typeface="Kozuka Gothic Pro R" pitchFamily="34" charset="-128"/>
              </a:rPr>
              <a:t>DATA</a:t>
            </a:r>
            <a:endParaRPr lang="zh-CN" altLang="en-US" sz="12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5502601" y="2959460"/>
            <a:ext cx="1092094"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DIFFICULTIES</a:t>
            </a:r>
            <a:endParaRPr lang="zh-CN" altLang="en-US" sz="1200" dirty="0">
              <a:solidFill>
                <a:srgbClr val="C00000"/>
              </a:solidFill>
              <a:latin typeface="Kozuka Gothic Pro R" pitchFamily="34" charset="-128"/>
              <a:ea typeface="Kozuka Gothic Pro R" pitchFamily="34" charset="-128"/>
            </a:endParaRPr>
          </a:p>
        </p:txBody>
      </p:sp>
      <p:sp>
        <p:nvSpPr>
          <p:cNvPr id="22" name="TextBox 21"/>
          <p:cNvSpPr txBox="1"/>
          <p:nvPr/>
        </p:nvSpPr>
        <p:spPr>
          <a:xfrm>
            <a:off x="5502601" y="3367782"/>
            <a:ext cx="861261"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ANALYSIS</a:t>
            </a:r>
            <a:endParaRPr lang="zh-CN" altLang="en-US" sz="1200" dirty="0">
              <a:solidFill>
                <a:srgbClr val="C00000"/>
              </a:solidFill>
              <a:latin typeface="Kozuka Gothic Pro R" pitchFamily="34" charset="-128"/>
              <a:ea typeface="Kozuka Gothic Pro R" pitchFamily="34" charset="-128"/>
            </a:endParaRPr>
          </a:p>
        </p:txBody>
      </p:sp>
      <p:sp>
        <p:nvSpPr>
          <p:cNvPr id="23" name="TextBox 22"/>
          <p:cNvSpPr txBox="1"/>
          <p:nvPr/>
        </p:nvSpPr>
        <p:spPr>
          <a:xfrm>
            <a:off x="5502601" y="3776104"/>
            <a:ext cx="1096775"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ASSESSMENT</a:t>
            </a:r>
            <a:endParaRPr lang="zh-CN" altLang="en-US" sz="1200" dirty="0">
              <a:solidFill>
                <a:srgbClr val="C00000"/>
              </a:solidFill>
              <a:latin typeface="Kozuka Gothic Pro R" pitchFamily="34" charset="-128"/>
              <a:ea typeface="Kozuka Gothic Pro R" pitchFamily="34" charset="-128"/>
            </a:endParaRPr>
          </a:p>
        </p:txBody>
      </p:sp>
      <p:sp>
        <p:nvSpPr>
          <p:cNvPr id="24" name="椭圆 23"/>
          <p:cNvSpPr/>
          <p:nvPr/>
        </p:nvSpPr>
        <p:spPr>
          <a:xfrm>
            <a:off x="4129647" y="250091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29647" y="293827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129647" y="337563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129647" y="381300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423535" y="4124263"/>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研究成果</a:t>
            </a:r>
            <a:endParaRPr lang="zh-CN" altLang="en-US" dirty="0">
              <a:latin typeface="方正兰亭细黑_GBK" pitchFamily="2" charset="-122"/>
              <a:ea typeface="方正兰亭细黑_GBK" pitchFamily="2" charset="-122"/>
            </a:endParaRPr>
          </a:p>
        </p:txBody>
      </p:sp>
      <p:sp>
        <p:nvSpPr>
          <p:cNvPr id="29" name="TextBox 28"/>
          <p:cNvSpPr txBox="1"/>
          <p:nvPr/>
        </p:nvSpPr>
        <p:spPr>
          <a:xfrm>
            <a:off x="5502601" y="4184428"/>
            <a:ext cx="1265090"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ACHIEVEMENTS</a:t>
            </a:r>
            <a:endParaRPr lang="zh-CN" altLang="en-US" sz="1200" dirty="0">
              <a:solidFill>
                <a:srgbClr val="C00000"/>
              </a:solidFill>
              <a:latin typeface="Kozuka Gothic Pro R" pitchFamily="34" charset="-128"/>
              <a:ea typeface="Kozuka Gothic Pro R" pitchFamily="34" charset="-128"/>
            </a:endParaRPr>
          </a:p>
        </p:txBody>
      </p:sp>
      <p:sp>
        <p:nvSpPr>
          <p:cNvPr id="30" name="椭圆 29"/>
          <p:cNvSpPr/>
          <p:nvPr/>
        </p:nvSpPr>
        <p:spPr>
          <a:xfrm>
            <a:off x="4129646" y="417154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5548660"/>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right)">
                                      <p:cBhvr>
                                        <p:cTn id="35" dur="500"/>
                                        <p:tgtEl>
                                          <p:spTgt spid="26"/>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p:tgtEl>
                                          <p:spTgt spid="27"/>
                                        </p:tgtEl>
                                        <p:attrNameLst>
                                          <p:attrName>ppt_x</p:attrName>
                                        </p:attrNameLst>
                                      </p:cBhvr>
                                      <p:tavLst>
                                        <p:tav tm="0">
                                          <p:val>
                                            <p:strVal val="#ppt_x-#ppt_w*1.125000"/>
                                          </p:val>
                                        </p:tav>
                                        <p:tav tm="100000">
                                          <p:val>
                                            <p:strVal val="#ppt_x"/>
                                          </p:val>
                                        </p:tav>
                                      </p:tavLst>
                                    </p:anim>
                                    <p:animEffect transition="in" filter="wipe(right)">
                                      <p:cBhvr>
                                        <p:cTn id="39" dur="500"/>
                                        <p:tgtEl>
                                          <p:spTgt spid="27"/>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ppt_x</p:attrName>
                                        </p:attrNameLst>
                                      </p:cBhvr>
                                      <p:tavLst>
                                        <p:tav tm="0">
                                          <p:val>
                                            <p:strVal val="#ppt_x-#ppt_w*1.125000"/>
                                          </p:val>
                                        </p:tav>
                                        <p:tav tm="100000">
                                          <p:val>
                                            <p:strVal val="#ppt_x"/>
                                          </p:val>
                                        </p:tav>
                                      </p:tavLst>
                                    </p:anim>
                                    <p:animEffect transition="in" filter="wipe(right)">
                                      <p:cBhvr>
                                        <p:cTn id="43" dur="500"/>
                                        <p:tgtEl>
                                          <p:spTgt spid="30"/>
                                        </p:tgtEl>
                                      </p:cBhvr>
                                    </p:animEffect>
                                  </p:childTnLst>
                                </p:cTn>
                              </p:par>
                              <p:par>
                                <p:cTn id="44" presetID="12" presetClass="entr" presetSubtype="8" fill="hold" grpId="0" nodeType="withEffect">
                                  <p:stCondLst>
                                    <p:cond delay="30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ppt_x</p:attrName>
                                        </p:attrNameLst>
                                      </p:cBhvr>
                                      <p:tavLst>
                                        <p:tav tm="0">
                                          <p:val>
                                            <p:strVal val="#ppt_x-#ppt_w*1.125000"/>
                                          </p:val>
                                        </p:tav>
                                        <p:tav tm="100000">
                                          <p:val>
                                            <p:strVal val="#ppt_x"/>
                                          </p:val>
                                        </p:tav>
                                      </p:tavLst>
                                    </p:anim>
                                    <p:animEffect transition="in" filter="wipe(right)">
                                      <p:cBhvr>
                                        <p:cTn id="47" dur="500"/>
                                        <p:tgtEl>
                                          <p:spTgt spid="16"/>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ppt_x</p:attrName>
                                        </p:attrNameLst>
                                      </p:cBhvr>
                                      <p:tavLst>
                                        <p:tav tm="0">
                                          <p:val>
                                            <p:strVal val="#ppt_x-#ppt_w*1.125000"/>
                                          </p:val>
                                        </p:tav>
                                        <p:tav tm="100000">
                                          <p:val>
                                            <p:strVal val="#ppt_x"/>
                                          </p:val>
                                        </p:tav>
                                      </p:tavLst>
                                    </p:anim>
                                    <p:animEffect transition="in" filter="wipe(right)">
                                      <p:cBhvr>
                                        <p:cTn id="51" dur="500"/>
                                        <p:tgtEl>
                                          <p:spTgt spid="17"/>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8" fill="hold" grpId="0" nodeType="withEffect">
                                  <p:stCondLst>
                                    <p:cond delay="30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p:tgtEl>
                                          <p:spTgt spid="19"/>
                                        </p:tgtEl>
                                        <p:attrNameLst>
                                          <p:attrName>ppt_x</p:attrName>
                                        </p:attrNameLst>
                                      </p:cBhvr>
                                      <p:tavLst>
                                        <p:tav tm="0">
                                          <p:val>
                                            <p:strVal val="#ppt_x-#ppt_w*1.125000"/>
                                          </p:val>
                                        </p:tav>
                                        <p:tav tm="100000">
                                          <p:val>
                                            <p:strVal val="#ppt_x"/>
                                          </p:val>
                                        </p:tav>
                                      </p:tavLst>
                                    </p:anim>
                                    <p:animEffect transition="in" filter="wipe(right)">
                                      <p:cBhvr>
                                        <p:cTn id="59" dur="500"/>
                                        <p:tgtEl>
                                          <p:spTgt spid="19"/>
                                        </p:tgtEl>
                                      </p:cBhvr>
                                    </p:animEffect>
                                  </p:childTnLst>
                                </p:cTn>
                              </p:par>
                              <p:par>
                                <p:cTn id="60" presetID="12" presetClass="entr" presetSubtype="8" fill="hold" grpId="0" nodeType="withEffect">
                                  <p:stCondLst>
                                    <p:cond delay="30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500"/>
                                        <p:tgtEl>
                                          <p:spTgt spid="28"/>
                                        </p:tgtEl>
                                        <p:attrNameLst>
                                          <p:attrName>ppt_x</p:attrName>
                                        </p:attrNameLst>
                                      </p:cBhvr>
                                      <p:tavLst>
                                        <p:tav tm="0">
                                          <p:val>
                                            <p:strVal val="#ppt_x-#ppt_w*1.125000"/>
                                          </p:val>
                                        </p:tav>
                                        <p:tav tm="100000">
                                          <p:val>
                                            <p:strVal val="#ppt_x"/>
                                          </p:val>
                                        </p:tav>
                                      </p:tavLst>
                                    </p:anim>
                                    <p:animEffect transition="in" filter="wipe(right)">
                                      <p:cBhvr>
                                        <p:cTn id="63" dur="500"/>
                                        <p:tgtEl>
                                          <p:spTgt spid="28"/>
                                        </p:tgtEl>
                                      </p:cBhvr>
                                    </p:animEffect>
                                  </p:childTnLst>
                                </p:cTn>
                              </p:par>
                              <p:par>
                                <p:cTn id="64" presetID="12" presetClass="entr" presetSubtype="8" fill="hold" grpId="0" nodeType="withEffect">
                                  <p:stCondLst>
                                    <p:cond delay="60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right)">
                                      <p:cBhvr>
                                        <p:cTn id="67" dur="500"/>
                                        <p:tgtEl>
                                          <p:spTgt spid="20"/>
                                        </p:tgtEl>
                                      </p:cBhvr>
                                    </p:animEffect>
                                  </p:childTnLst>
                                </p:cTn>
                              </p:par>
                              <p:par>
                                <p:cTn id="68" presetID="12" presetClass="entr" presetSubtype="8" fill="hold" grpId="0" nodeType="withEffect">
                                  <p:stCondLst>
                                    <p:cond delay="60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p:tgtEl>
                                          <p:spTgt spid="21"/>
                                        </p:tgtEl>
                                        <p:attrNameLst>
                                          <p:attrName>ppt_x</p:attrName>
                                        </p:attrNameLst>
                                      </p:cBhvr>
                                      <p:tavLst>
                                        <p:tav tm="0">
                                          <p:val>
                                            <p:strVal val="#ppt_x-#ppt_w*1.125000"/>
                                          </p:val>
                                        </p:tav>
                                        <p:tav tm="100000">
                                          <p:val>
                                            <p:strVal val="#ppt_x"/>
                                          </p:val>
                                        </p:tav>
                                      </p:tavLst>
                                    </p:anim>
                                    <p:animEffect transition="in" filter="wipe(right)">
                                      <p:cBhvr>
                                        <p:cTn id="71" dur="500"/>
                                        <p:tgtEl>
                                          <p:spTgt spid="21"/>
                                        </p:tgtEl>
                                      </p:cBhvr>
                                    </p:animEffect>
                                  </p:childTnLst>
                                </p:cTn>
                              </p:par>
                              <p:par>
                                <p:cTn id="72" presetID="12" presetClass="entr" presetSubtype="8" fill="hold" grpId="0" nodeType="withEffect">
                                  <p:stCondLst>
                                    <p:cond delay="60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par>
                                <p:cTn id="76" presetID="12" presetClass="entr" presetSubtype="8" fill="hold" grpId="0" nodeType="withEffect">
                                  <p:stCondLst>
                                    <p:cond delay="600"/>
                                  </p:stCondLst>
                                  <p:childTnLst>
                                    <p:set>
                                      <p:cBhvr>
                                        <p:cTn id="77" dur="1" fill="hold">
                                          <p:stCondLst>
                                            <p:cond delay="0"/>
                                          </p:stCondLst>
                                        </p:cTn>
                                        <p:tgtEl>
                                          <p:spTgt spid="23"/>
                                        </p:tgtEl>
                                        <p:attrNameLst>
                                          <p:attrName>style.visibility</p:attrName>
                                        </p:attrNameLst>
                                      </p:cBhvr>
                                      <p:to>
                                        <p:strVal val="visible"/>
                                      </p:to>
                                    </p:set>
                                    <p:anim calcmode="lin" valueType="num">
                                      <p:cBhvr additive="base">
                                        <p:cTn id="78" dur="500"/>
                                        <p:tgtEl>
                                          <p:spTgt spid="23"/>
                                        </p:tgtEl>
                                        <p:attrNameLst>
                                          <p:attrName>ppt_x</p:attrName>
                                        </p:attrNameLst>
                                      </p:cBhvr>
                                      <p:tavLst>
                                        <p:tav tm="0">
                                          <p:val>
                                            <p:strVal val="#ppt_x-#ppt_w*1.125000"/>
                                          </p:val>
                                        </p:tav>
                                        <p:tav tm="100000">
                                          <p:val>
                                            <p:strVal val="#ppt_x"/>
                                          </p:val>
                                        </p:tav>
                                      </p:tavLst>
                                    </p:anim>
                                    <p:animEffect transition="in" filter="wipe(right)">
                                      <p:cBhvr>
                                        <p:cTn id="79" dur="500"/>
                                        <p:tgtEl>
                                          <p:spTgt spid="23"/>
                                        </p:tgtEl>
                                      </p:cBhvr>
                                    </p:animEffect>
                                  </p:childTnLst>
                                </p:cTn>
                              </p:par>
                              <p:par>
                                <p:cTn id="80" presetID="12" presetClass="entr" presetSubtype="8" fill="hold" grpId="0" nodeType="withEffect">
                                  <p:stCondLst>
                                    <p:cond delay="60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p:tgtEl>
                                          <p:spTgt spid="29"/>
                                        </p:tgtEl>
                                        <p:attrNameLst>
                                          <p:attrName>ppt_x</p:attrName>
                                        </p:attrNameLst>
                                      </p:cBhvr>
                                      <p:tavLst>
                                        <p:tav tm="0">
                                          <p:val>
                                            <p:strVal val="#ppt_x-#ppt_w*1.125000"/>
                                          </p:val>
                                        </p:tav>
                                        <p:tav tm="100000">
                                          <p:val>
                                            <p:strVal val="#ppt_x"/>
                                          </p:val>
                                        </p:tav>
                                      </p:tavLst>
                                    </p:anim>
                                    <p:animEffect transition="in" filter="wipe(right)">
                                      <p:cBhvr>
                                        <p:cTn id="8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3" grpId="0"/>
      <p:bldP spid="16" grpId="0"/>
      <p:bldP spid="17" grpId="0"/>
      <p:bldP spid="18" grpId="0"/>
      <p:bldP spid="19" grpId="0"/>
      <p:bldP spid="20" grpId="0"/>
      <p:bldP spid="21" grpId="0"/>
      <p:bldP spid="22" grpId="0"/>
      <p:bldP spid="23" grpId="0"/>
      <p:bldP spid="24" grpId="0" animBg="1"/>
      <p:bldP spid="25" grpId="0" animBg="1"/>
      <p:bldP spid="26" grpId="0" animBg="1"/>
      <p:bldP spid="27" grpId="0" animBg="1"/>
      <p:bldP spid="28" grpId="0"/>
      <p:bldP spid="29" grpId="0"/>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实验数据</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698589"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DATA</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57" name="椭圆 34"/>
          <p:cNvSpPr/>
          <p:nvPr/>
        </p:nvSpPr>
        <p:spPr>
          <a:xfrm rot="10800000">
            <a:off x="3334084" y="1569270"/>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rot="5400000">
            <a:off x="3538287" y="2796338"/>
            <a:ext cx="1061672" cy="1379360"/>
            <a:chOff x="4020870" y="2194485"/>
            <a:chExt cx="1102258" cy="1432090"/>
          </a:xfrm>
          <a:effectLst>
            <a:outerShdw blurRad="444500" dist="254000" dir="8100000" algn="tr" rotWithShape="0">
              <a:prstClr val="black">
                <a:alpha val="50000"/>
              </a:prstClr>
            </a:outerShdw>
          </a:effectLst>
        </p:grpSpPr>
        <p:sp>
          <p:nvSpPr>
            <p:cNvPr id="5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椭圆 34"/>
          <p:cNvSpPr/>
          <p:nvPr/>
        </p:nvSpPr>
        <p:spPr>
          <a:xfrm>
            <a:off x="4765968" y="2630943"/>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rot="16200000">
            <a:off x="4570570" y="1372326"/>
            <a:ext cx="1061672" cy="1379360"/>
            <a:chOff x="4020870" y="2194485"/>
            <a:chExt cx="1102258" cy="1432090"/>
          </a:xfrm>
          <a:effectLst>
            <a:outerShdw blurRad="444500" dist="254000" dir="8100000" algn="tr" rotWithShape="0">
              <a:prstClr val="black">
                <a:alpha val="50000"/>
              </a:prstClr>
            </a:outerShdw>
          </a:effectLst>
        </p:grpSpPr>
        <p:sp>
          <p:nvSpPr>
            <p:cNvPr id="7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Freeform 18"/>
          <p:cNvSpPr>
            <a:spLocks noEditPoints="1"/>
          </p:cNvSpPr>
          <p:nvPr/>
        </p:nvSpPr>
        <p:spPr bwMode="auto">
          <a:xfrm>
            <a:off x="5035708" y="325867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3" name="组合 102"/>
          <p:cNvGrpSpPr/>
          <p:nvPr/>
        </p:nvGrpSpPr>
        <p:grpSpPr>
          <a:xfrm>
            <a:off x="3642519" y="3259799"/>
            <a:ext cx="525462" cy="452437"/>
            <a:chOff x="3379788" y="4325938"/>
            <a:chExt cx="525462" cy="452437"/>
          </a:xfrm>
          <a:solidFill>
            <a:srgbClr val="C00000"/>
          </a:solidFill>
        </p:grpSpPr>
        <p:sp>
          <p:nvSpPr>
            <p:cNvPr id="104"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6"/>
            <p:cNvSpPr>
              <a:spLocks/>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7"/>
            <p:cNvSpPr>
              <a:spLocks/>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8" name="组合 107"/>
          <p:cNvGrpSpPr/>
          <p:nvPr/>
        </p:nvGrpSpPr>
        <p:grpSpPr>
          <a:xfrm>
            <a:off x="3609181" y="1881601"/>
            <a:ext cx="558800" cy="460375"/>
            <a:chOff x="3376613" y="2879725"/>
            <a:chExt cx="558800" cy="460375"/>
          </a:xfrm>
        </p:grpSpPr>
        <p:sp>
          <p:nvSpPr>
            <p:cNvPr id="109"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2"/>
          <p:cNvSpPr>
            <a:spLocks/>
          </p:cNvSpPr>
          <p:nvPr/>
        </p:nvSpPr>
        <p:spPr bwMode="auto">
          <a:xfrm>
            <a:off x="4980158" y="179083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2" name="TextBox 111"/>
          <p:cNvSpPr txBox="1"/>
          <p:nvPr/>
        </p:nvSpPr>
        <p:spPr>
          <a:xfrm>
            <a:off x="6084168" y="2069740"/>
            <a:ext cx="2344788" cy="333425"/>
          </a:xfrm>
          <a:prstGeom prst="rect">
            <a:avLst/>
          </a:prstGeom>
          <a:noFill/>
        </p:spPr>
        <p:txBody>
          <a:bodyPr wrap="square" lIns="0" tIns="0" rIns="0" bIns="0" rtlCol="0">
            <a:spAutoFit/>
          </a:bodyPr>
          <a:lstStyle/>
          <a:p>
            <a:pPr algn="just">
              <a:lnSpc>
                <a:spcPts val="1300"/>
              </a:lnSpc>
            </a:pPr>
            <a:r>
              <a:rPr lang="zh-CN" altLang="en-US" sz="1000" dirty="0" smtClean="0">
                <a:solidFill>
                  <a:schemeClr val="tx1">
                    <a:lumMod val="65000"/>
                    <a:lumOff val="35000"/>
                  </a:schemeClr>
                </a:solidFill>
                <a:latin typeface="微软雅黑" pitchFamily="34" charset="-122"/>
                <a:ea typeface="微软雅黑" pitchFamily="34" charset="-122"/>
              </a:rPr>
              <a:t>点击</a:t>
            </a:r>
            <a:r>
              <a:rPr lang="zh-CN" altLang="en-US" sz="1000" dirty="0">
                <a:solidFill>
                  <a:schemeClr val="tx1">
                    <a:lumMod val="65000"/>
                    <a:lumOff val="35000"/>
                  </a:schemeClr>
                </a:solidFill>
                <a:latin typeface="微软雅黑" pitchFamily="34" charset="-122"/>
                <a:ea typeface="微软雅黑" pitchFamily="34" charset="-122"/>
              </a:rPr>
              <a:t>输入简要文字内容，文字内容需概括精炼</a:t>
            </a:r>
            <a:r>
              <a:rPr lang="zh-CN" altLang="en-US" sz="1000" dirty="0" smtClean="0">
                <a:solidFill>
                  <a:schemeClr val="tx1">
                    <a:lumMod val="65000"/>
                    <a:lumOff val="35000"/>
                  </a:schemeClr>
                </a:solidFill>
                <a:latin typeface="微软雅黑" pitchFamily="34" charset="-122"/>
                <a:ea typeface="微软雅黑" pitchFamily="34" charset="-122"/>
              </a:rPr>
              <a:t>，言简意赅</a:t>
            </a:r>
            <a:r>
              <a:rPr lang="zh-CN" altLang="en-US" sz="1000" dirty="0">
                <a:solidFill>
                  <a:schemeClr val="tx1">
                    <a:lumMod val="65000"/>
                    <a:lumOff val="35000"/>
                  </a:schemeClr>
                </a:solidFill>
                <a:latin typeface="微软雅黑" pitchFamily="34" charset="-122"/>
                <a:ea typeface="微软雅黑" pitchFamily="34" charset="-122"/>
              </a:rPr>
              <a:t>的说明分项</a:t>
            </a:r>
            <a:r>
              <a:rPr lang="zh-CN" altLang="en-US" sz="1000" dirty="0" smtClean="0">
                <a:solidFill>
                  <a:schemeClr val="tx1">
                    <a:lumMod val="65000"/>
                    <a:lumOff val="35000"/>
                  </a:schemeClr>
                </a:solidFill>
                <a:latin typeface="微软雅黑" pitchFamily="34" charset="-122"/>
                <a:ea typeface="微软雅黑" pitchFamily="34" charset="-122"/>
              </a:rPr>
              <a:t>内容</a:t>
            </a:r>
            <a:r>
              <a:rPr lang="en-US" altLang="zh-CN" sz="1000" dirty="0" smtClean="0">
                <a:solidFill>
                  <a:schemeClr val="tx1">
                    <a:lumMod val="65000"/>
                    <a:lumOff val="35000"/>
                  </a:schemeClr>
                </a:solidFill>
                <a:latin typeface="微软雅黑" pitchFamily="34" charset="-122"/>
                <a:ea typeface="微软雅黑" pitchFamily="34" charset="-122"/>
              </a:rPr>
              <a:t>……</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13" name="TextBox 112"/>
          <p:cNvSpPr txBox="1"/>
          <p:nvPr/>
        </p:nvSpPr>
        <p:spPr>
          <a:xfrm>
            <a:off x="6084168" y="1773879"/>
            <a:ext cx="2322652" cy="215444"/>
          </a:xfrm>
          <a:prstGeom prst="rect">
            <a:avLst/>
          </a:prstGeom>
          <a:noFill/>
        </p:spPr>
        <p:txBody>
          <a:bodyPr wrap="square" lIns="0" tIns="0" rIns="0" bIns="0" rtlCol="0">
            <a:spAutoFit/>
          </a:bodyPr>
          <a:lstStyle/>
          <a:p>
            <a:r>
              <a:rPr lang="zh-CN" altLang="en-US" sz="1400" b="1" dirty="0" smtClean="0">
                <a:latin typeface="微软雅黑" pitchFamily="34" charset="-122"/>
                <a:ea typeface="微软雅黑" pitchFamily="34" charset="-122"/>
              </a:rPr>
              <a:t>数据一</a:t>
            </a:r>
            <a:endParaRPr lang="zh-CN" altLang="en-US" sz="1400" b="1" dirty="0">
              <a:latin typeface="微软雅黑" pitchFamily="34" charset="-122"/>
              <a:ea typeface="微软雅黑" pitchFamily="34" charset="-122"/>
            </a:endParaRPr>
          </a:p>
        </p:txBody>
      </p:sp>
      <p:sp>
        <p:nvSpPr>
          <p:cNvPr id="114" name="TextBox 113"/>
          <p:cNvSpPr txBox="1"/>
          <p:nvPr/>
        </p:nvSpPr>
        <p:spPr>
          <a:xfrm>
            <a:off x="6095236" y="3466422"/>
            <a:ext cx="2344788" cy="333425"/>
          </a:xfrm>
          <a:prstGeom prst="rect">
            <a:avLst/>
          </a:prstGeom>
          <a:noFill/>
        </p:spPr>
        <p:txBody>
          <a:bodyPr wrap="square" lIns="0" tIns="0" rIns="0" bIns="0" rtlCol="0">
            <a:spAutoFit/>
          </a:bodyPr>
          <a:lstStyle/>
          <a:p>
            <a:pPr algn="just">
              <a:lnSpc>
                <a:spcPts val="1300"/>
              </a:lnSpc>
            </a:pPr>
            <a:r>
              <a:rPr lang="zh-CN" altLang="en-US" sz="1000" dirty="0" smtClean="0">
                <a:solidFill>
                  <a:schemeClr val="tx1">
                    <a:lumMod val="65000"/>
                    <a:lumOff val="35000"/>
                  </a:schemeClr>
                </a:solidFill>
                <a:latin typeface="微软雅黑" pitchFamily="34" charset="-122"/>
                <a:ea typeface="微软雅黑" pitchFamily="34" charset="-122"/>
              </a:rPr>
              <a:t>点击</a:t>
            </a:r>
            <a:r>
              <a:rPr lang="zh-CN" altLang="en-US" sz="1000" dirty="0">
                <a:solidFill>
                  <a:schemeClr val="tx1">
                    <a:lumMod val="65000"/>
                    <a:lumOff val="35000"/>
                  </a:schemeClr>
                </a:solidFill>
                <a:latin typeface="微软雅黑" pitchFamily="34" charset="-122"/>
                <a:ea typeface="微软雅黑" pitchFamily="34" charset="-122"/>
              </a:rPr>
              <a:t>输入简要文字内容，文字内容需概括精炼</a:t>
            </a:r>
            <a:r>
              <a:rPr lang="zh-CN" altLang="en-US" sz="1000" dirty="0" smtClean="0">
                <a:solidFill>
                  <a:schemeClr val="tx1">
                    <a:lumMod val="65000"/>
                    <a:lumOff val="35000"/>
                  </a:schemeClr>
                </a:solidFill>
                <a:latin typeface="微软雅黑" pitchFamily="34" charset="-122"/>
                <a:ea typeface="微软雅黑" pitchFamily="34" charset="-122"/>
              </a:rPr>
              <a:t>，言简意赅</a:t>
            </a:r>
            <a:r>
              <a:rPr lang="zh-CN" altLang="en-US" sz="1000" dirty="0">
                <a:solidFill>
                  <a:schemeClr val="tx1">
                    <a:lumMod val="65000"/>
                    <a:lumOff val="35000"/>
                  </a:schemeClr>
                </a:solidFill>
                <a:latin typeface="微软雅黑" pitchFamily="34" charset="-122"/>
                <a:ea typeface="微软雅黑" pitchFamily="34" charset="-122"/>
              </a:rPr>
              <a:t>的说明分项</a:t>
            </a:r>
            <a:r>
              <a:rPr lang="zh-CN" altLang="en-US" sz="1000" dirty="0" smtClean="0">
                <a:solidFill>
                  <a:schemeClr val="tx1">
                    <a:lumMod val="65000"/>
                    <a:lumOff val="35000"/>
                  </a:schemeClr>
                </a:solidFill>
                <a:latin typeface="微软雅黑" pitchFamily="34" charset="-122"/>
                <a:ea typeface="微软雅黑" pitchFamily="34" charset="-122"/>
              </a:rPr>
              <a:t>内容</a:t>
            </a:r>
            <a:r>
              <a:rPr lang="en-US" altLang="zh-CN" sz="1000" dirty="0" smtClean="0">
                <a:solidFill>
                  <a:schemeClr val="tx1">
                    <a:lumMod val="65000"/>
                    <a:lumOff val="35000"/>
                  </a:schemeClr>
                </a:solidFill>
                <a:latin typeface="微软雅黑" pitchFamily="34" charset="-122"/>
                <a:ea typeface="微软雅黑" pitchFamily="34" charset="-122"/>
              </a:rPr>
              <a:t>……</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15" name="TextBox 114"/>
          <p:cNvSpPr txBox="1"/>
          <p:nvPr/>
        </p:nvSpPr>
        <p:spPr>
          <a:xfrm>
            <a:off x="6095236" y="3170561"/>
            <a:ext cx="2322652" cy="215444"/>
          </a:xfrm>
          <a:prstGeom prst="rect">
            <a:avLst/>
          </a:prstGeom>
          <a:noFill/>
        </p:spPr>
        <p:txBody>
          <a:bodyPr wrap="square" lIns="0" tIns="0" rIns="0" bIns="0" rtlCol="0">
            <a:spAutoFit/>
          </a:bodyPr>
          <a:lstStyle/>
          <a:p>
            <a:r>
              <a:rPr lang="zh-CN" altLang="en-US" sz="1400" b="1" dirty="0" smtClean="0">
                <a:latin typeface="微软雅黑" pitchFamily="34" charset="-122"/>
                <a:ea typeface="微软雅黑" pitchFamily="34" charset="-122"/>
              </a:rPr>
              <a:t>数据二</a:t>
            </a:r>
            <a:endParaRPr lang="zh-CN" altLang="en-US" sz="1400" b="1" dirty="0">
              <a:latin typeface="微软雅黑" pitchFamily="34" charset="-122"/>
              <a:ea typeface="微软雅黑" pitchFamily="34" charset="-122"/>
            </a:endParaRPr>
          </a:p>
        </p:txBody>
      </p:sp>
      <p:sp>
        <p:nvSpPr>
          <p:cNvPr id="116" name="TextBox 115"/>
          <p:cNvSpPr txBox="1"/>
          <p:nvPr/>
        </p:nvSpPr>
        <p:spPr>
          <a:xfrm>
            <a:off x="736691" y="3555660"/>
            <a:ext cx="2344788" cy="333425"/>
          </a:xfrm>
          <a:prstGeom prst="rect">
            <a:avLst/>
          </a:prstGeom>
          <a:noFill/>
        </p:spPr>
        <p:txBody>
          <a:bodyPr wrap="square" lIns="0" tIns="0" rIns="0" bIns="0" rtlCol="0">
            <a:spAutoFit/>
          </a:bodyPr>
          <a:lstStyle/>
          <a:p>
            <a:pPr algn="r">
              <a:lnSpc>
                <a:spcPts val="1300"/>
              </a:lnSpc>
            </a:pPr>
            <a:r>
              <a:rPr lang="zh-CN" altLang="en-US" sz="1000" dirty="0" smtClean="0">
                <a:solidFill>
                  <a:schemeClr val="tx1">
                    <a:lumMod val="65000"/>
                    <a:lumOff val="35000"/>
                  </a:schemeClr>
                </a:solidFill>
                <a:latin typeface="微软雅黑" pitchFamily="34" charset="-122"/>
                <a:ea typeface="微软雅黑" pitchFamily="34" charset="-122"/>
              </a:rPr>
              <a:t>点击</a:t>
            </a:r>
            <a:r>
              <a:rPr lang="zh-CN" altLang="en-US" sz="1000" dirty="0">
                <a:solidFill>
                  <a:schemeClr val="tx1">
                    <a:lumMod val="65000"/>
                    <a:lumOff val="35000"/>
                  </a:schemeClr>
                </a:solidFill>
                <a:latin typeface="微软雅黑" pitchFamily="34" charset="-122"/>
                <a:ea typeface="微软雅黑" pitchFamily="34" charset="-122"/>
              </a:rPr>
              <a:t>输入简要文字内容，文字内容需概括精炼</a:t>
            </a:r>
            <a:r>
              <a:rPr lang="zh-CN" altLang="en-US" sz="1000" dirty="0" smtClean="0">
                <a:solidFill>
                  <a:schemeClr val="tx1">
                    <a:lumMod val="65000"/>
                    <a:lumOff val="35000"/>
                  </a:schemeClr>
                </a:solidFill>
                <a:latin typeface="微软雅黑" pitchFamily="34" charset="-122"/>
                <a:ea typeface="微软雅黑" pitchFamily="34" charset="-122"/>
              </a:rPr>
              <a:t>，言简意赅</a:t>
            </a:r>
            <a:r>
              <a:rPr lang="zh-CN" altLang="en-US" sz="1000" dirty="0">
                <a:solidFill>
                  <a:schemeClr val="tx1">
                    <a:lumMod val="65000"/>
                    <a:lumOff val="35000"/>
                  </a:schemeClr>
                </a:solidFill>
                <a:latin typeface="微软雅黑" pitchFamily="34" charset="-122"/>
                <a:ea typeface="微软雅黑" pitchFamily="34" charset="-122"/>
              </a:rPr>
              <a:t>的说明分项</a:t>
            </a:r>
            <a:r>
              <a:rPr lang="zh-CN" altLang="en-US" sz="1000" dirty="0" smtClean="0">
                <a:solidFill>
                  <a:schemeClr val="tx1">
                    <a:lumMod val="65000"/>
                    <a:lumOff val="35000"/>
                  </a:schemeClr>
                </a:solidFill>
                <a:latin typeface="微软雅黑" pitchFamily="34" charset="-122"/>
                <a:ea typeface="微软雅黑" pitchFamily="34" charset="-122"/>
              </a:rPr>
              <a:t>内容</a:t>
            </a:r>
            <a:r>
              <a:rPr lang="en-US" altLang="zh-CN" sz="1000" dirty="0" smtClean="0">
                <a:solidFill>
                  <a:schemeClr val="tx1">
                    <a:lumMod val="65000"/>
                    <a:lumOff val="35000"/>
                  </a:schemeClr>
                </a:solidFill>
                <a:latin typeface="微软雅黑" pitchFamily="34" charset="-122"/>
                <a:ea typeface="微软雅黑" pitchFamily="34" charset="-122"/>
              </a:rPr>
              <a:t>……</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17" name="TextBox 116"/>
          <p:cNvSpPr txBox="1"/>
          <p:nvPr/>
        </p:nvSpPr>
        <p:spPr>
          <a:xfrm>
            <a:off x="736691" y="3259799"/>
            <a:ext cx="2322652" cy="215444"/>
          </a:xfrm>
          <a:prstGeom prst="rect">
            <a:avLst/>
          </a:prstGeom>
          <a:noFill/>
        </p:spPr>
        <p:txBody>
          <a:bodyPr wrap="square" lIns="0" tIns="0" rIns="0" bIns="0" rtlCol="0">
            <a:spAutoFit/>
          </a:bodyPr>
          <a:lstStyle/>
          <a:p>
            <a:pPr algn="r"/>
            <a:r>
              <a:rPr lang="zh-CN" altLang="en-US" sz="1400" b="1" dirty="0" smtClean="0">
                <a:latin typeface="微软雅黑" pitchFamily="34" charset="-122"/>
                <a:ea typeface="微软雅黑" pitchFamily="34" charset="-122"/>
              </a:rPr>
              <a:t>数据三</a:t>
            </a:r>
            <a:endParaRPr lang="zh-CN" altLang="en-US" sz="1400" b="1" dirty="0">
              <a:latin typeface="微软雅黑" pitchFamily="34" charset="-122"/>
              <a:ea typeface="微软雅黑" pitchFamily="34" charset="-122"/>
            </a:endParaRPr>
          </a:p>
        </p:txBody>
      </p:sp>
      <p:sp>
        <p:nvSpPr>
          <p:cNvPr id="118" name="TextBox 117"/>
          <p:cNvSpPr txBox="1"/>
          <p:nvPr/>
        </p:nvSpPr>
        <p:spPr>
          <a:xfrm>
            <a:off x="725623" y="2086694"/>
            <a:ext cx="2344788" cy="333425"/>
          </a:xfrm>
          <a:prstGeom prst="rect">
            <a:avLst/>
          </a:prstGeom>
          <a:noFill/>
        </p:spPr>
        <p:txBody>
          <a:bodyPr wrap="square" lIns="0" tIns="0" rIns="0" bIns="0" rtlCol="0">
            <a:spAutoFit/>
          </a:bodyPr>
          <a:lstStyle/>
          <a:p>
            <a:pPr algn="r">
              <a:lnSpc>
                <a:spcPts val="1300"/>
              </a:lnSpc>
            </a:pPr>
            <a:r>
              <a:rPr lang="zh-CN" altLang="en-US" sz="1000" dirty="0" smtClean="0">
                <a:solidFill>
                  <a:schemeClr val="tx1">
                    <a:lumMod val="65000"/>
                    <a:lumOff val="35000"/>
                  </a:schemeClr>
                </a:solidFill>
                <a:latin typeface="微软雅黑" pitchFamily="34" charset="-122"/>
                <a:ea typeface="微软雅黑" pitchFamily="34" charset="-122"/>
              </a:rPr>
              <a:t>点击</a:t>
            </a:r>
            <a:r>
              <a:rPr lang="zh-CN" altLang="en-US" sz="1000" dirty="0">
                <a:solidFill>
                  <a:schemeClr val="tx1">
                    <a:lumMod val="65000"/>
                    <a:lumOff val="35000"/>
                  </a:schemeClr>
                </a:solidFill>
                <a:latin typeface="微软雅黑" pitchFamily="34" charset="-122"/>
                <a:ea typeface="微软雅黑" pitchFamily="34" charset="-122"/>
              </a:rPr>
              <a:t>输入简要文字内容，文字内容需概括精炼</a:t>
            </a:r>
            <a:r>
              <a:rPr lang="zh-CN" altLang="en-US" sz="1000" dirty="0" smtClean="0">
                <a:solidFill>
                  <a:schemeClr val="tx1">
                    <a:lumMod val="65000"/>
                    <a:lumOff val="35000"/>
                  </a:schemeClr>
                </a:solidFill>
                <a:latin typeface="微软雅黑" pitchFamily="34" charset="-122"/>
                <a:ea typeface="微软雅黑" pitchFamily="34" charset="-122"/>
              </a:rPr>
              <a:t>，言简意赅</a:t>
            </a:r>
            <a:r>
              <a:rPr lang="zh-CN" altLang="en-US" sz="1000" dirty="0">
                <a:solidFill>
                  <a:schemeClr val="tx1">
                    <a:lumMod val="65000"/>
                    <a:lumOff val="35000"/>
                  </a:schemeClr>
                </a:solidFill>
                <a:latin typeface="微软雅黑" pitchFamily="34" charset="-122"/>
                <a:ea typeface="微软雅黑" pitchFamily="34" charset="-122"/>
              </a:rPr>
              <a:t>的说明分项</a:t>
            </a:r>
            <a:r>
              <a:rPr lang="zh-CN" altLang="en-US" sz="1000" dirty="0" smtClean="0">
                <a:solidFill>
                  <a:schemeClr val="tx1">
                    <a:lumMod val="65000"/>
                    <a:lumOff val="35000"/>
                  </a:schemeClr>
                </a:solidFill>
                <a:latin typeface="微软雅黑" pitchFamily="34" charset="-122"/>
                <a:ea typeface="微软雅黑" pitchFamily="34" charset="-122"/>
              </a:rPr>
              <a:t>内容</a:t>
            </a:r>
            <a:r>
              <a:rPr lang="en-US" altLang="zh-CN" sz="1000" dirty="0" smtClean="0">
                <a:solidFill>
                  <a:schemeClr val="tx1">
                    <a:lumMod val="65000"/>
                    <a:lumOff val="35000"/>
                  </a:schemeClr>
                </a:solidFill>
                <a:latin typeface="微软雅黑" pitchFamily="34" charset="-122"/>
                <a:ea typeface="微软雅黑" pitchFamily="34" charset="-122"/>
              </a:rPr>
              <a:t>……</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19" name="TextBox 118"/>
          <p:cNvSpPr txBox="1"/>
          <p:nvPr/>
        </p:nvSpPr>
        <p:spPr>
          <a:xfrm>
            <a:off x="725623" y="1790833"/>
            <a:ext cx="2322652" cy="215444"/>
          </a:xfrm>
          <a:prstGeom prst="rect">
            <a:avLst/>
          </a:prstGeom>
          <a:noFill/>
        </p:spPr>
        <p:txBody>
          <a:bodyPr wrap="square" lIns="0" tIns="0" rIns="0" bIns="0" rtlCol="0">
            <a:spAutoFit/>
          </a:bodyPr>
          <a:lstStyle/>
          <a:p>
            <a:pPr algn="r"/>
            <a:r>
              <a:rPr lang="zh-CN" altLang="en-US" sz="1400" b="1" dirty="0" smtClean="0">
                <a:latin typeface="微软雅黑" pitchFamily="34" charset="-122"/>
                <a:ea typeface="微软雅黑" pitchFamily="34" charset="-122"/>
              </a:rPr>
              <a:t>数据四</a:t>
            </a:r>
            <a:endParaRPr lang="zh-CN" altLang="en-US" sz="1400" b="1" dirty="0">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25036875"/>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1" fill="hold" grpId="0" nodeType="afterEffect" p14:presetBounceEnd="40000">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14:bounceEnd="40000">
                                          <p:cBhvr additive="base">
                                            <p:cTn id="28" dur="500" fill="hold"/>
                                            <p:tgtEl>
                                              <p:spTgt spid="57"/>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57"/>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14:presetBounceEnd="40000">
                                      <p:stCondLst>
                                        <p:cond delay="300"/>
                                      </p:stCondLst>
                                      <p:childTnLst>
                                        <p:set>
                                          <p:cBhvr>
                                            <p:cTn id="31" dur="1" fill="hold">
                                              <p:stCondLst>
                                                <p:cond delay="0"/>
                                              </p:stCondLst>
                                            </p:cTn>
                                            <p:tgtEl>
                                              <p:spTgt spid="58"/>
                                            </p:tgtEl>
                                            <p:attrNameLst>
                                              <p:attrName>style.visibility</p:attrName>
                                            </p:attrNameLst>
                                          </p:cBhvr>
                                          <p:to>
                                            <p:strVal val="visible"/>
                                          </p:to>
                                        </p:set>
                                        <p:anim calcmode="lin" valueType="num" p14:bounceEnd="40000">
                                          <p:cBhvr additive="base">
                                            <p:cTn id="32" dur="500" fill="hold"/>
                                            <p:tgtEl>
                                              <p:spTgt spid="58"/>
                                            </p:tgtEl>
                                            <p:attrNameLst>
                                              <p:attrName>ppt_x</p:attrName>
                                            </p:attrNameLst>
                                          </p:cBhvr>
                                          <p:tavLst>
                                            <p:tav tm="0">
                                              <p:val>
                                                <p:strVal val="0-#ppt_w/2"/>
                                              </p:val>
                                            </p:tav>
                                            <p:tav tm="100000">
                                              <p:val>
                                                <p:strVal val="#ppt_x"/>
                                              </p:val>
                                            </p:tav>
                                          </p:tavLst>
                                        </p:anim>
                                        <p:anim calcmode="lin" valueType="num" p14:bounceEnd="40000">
                                          <p:cBhvr additive="base">
                                            <p:cTn id="33" dur="500" fill="hold"/>
                                            <p:tgtEl>
                                              <p:spTgt spid="58"/>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14:presetBounceEnd="40000">
                                      <p:stCondLst>
                                        <p:cond delay="600"/>
                                      </p:stCondLst>
                                      <p:childTnLst>
                                        <p:set>
                                          <p:cBhvr>
                                            <p:cTn id="35" dur="1" fill="hold">
                                              <p:stCondLst>
                                                <p:cond delay="0"/>
                                              </p:stCondLst>
                                            </p:cTn>
                                            <p:tgtEl>
                                              <p:spTgt spid="61"/>
                                            </p:tgtEl>
                                            <p:attrNameLst>
                                              <p:attrName>style.visibility</p:attrName>
                                            </p:attrNameLst>
                                          </p:cBhvr>
                                          <p:to>
                                            <p:strVal val="visible"/>
                                          </p:to>
                                        </p:set>
                                        <p:anim calcmode="lin" valueType="num" p14:bounceEnd="40000">
                                          <p:cBhvr additive="base">
                                            <p:cTn id="36" dur="500" fill="hold"/>
                                            <p:tgtEl>
                                              <p:spTgt spid="61"/>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14:presetBounceEnd="40000">
                                      <p:stCondLst>
                                        <p:cond delay="900"/>
                                      </p:stCondLst>
                                      <p:childTnLst>
                                        <p:set>
                                          <p:cBhvr>
                                            <p:cTn id="39" dur="1" fill="hold">
                                              <p:stCondLst>
                                                <p:cond delay="0"/>
                                              </p:stCondLst>
                                            </p:cTn>
                                            <p:tgtEl>
                                              <p:spTgt spid="62"/>
                                            </p:tgtEl>
                                            <p:attrNameLst>
                                              <p:attrName>style.visibility</p:attrName>
                                            </p:attrNameLst>
                                          </p:cBhvr>
                                          <p:to>
                                            <p:strVal val="visible"/>
                                          </p:to>
                                        </p:set>
                                        <p:anim calcmode="lin" valueType="num" p14:bounceEnd="40000">
                                          <p:cBhvr additive="base">
                                            <p:cTn id="40" dur="500" fill="hold"/>
                                            <p:tgtEl>
                                              <p:spTgt spid="62"/>
                                            </p:tgtEl>
                                            <p:attrNameLst>
                                              <p:attrName>ppt_x</p:attrName>
                                            </p:attrNameLst>
                                          </p:cBhvr>
                                          <p:tavLst>
                                            <p:tav tm="0">
                                              <p:val>
                                                <p:strVal val="1+#ppt_w/2"/>
                                              </p:val>
                                            </p:tav>
                                            <p:tav tm="100000">
                                              <p:val>
                                                <p:strVal val="#ppt_x"/>
                                              </p:val>
                                            </p:tav>
                                          </p:tavLst>
                                        </p:anim>
                                        <p:anim calcmode="lin" valueType="num" p14:bounceEnd="40000">
                                          <p:cBhvr additive="base">
                                            <p:cTn id="41" dur="500" fill="hold"/>
                                            <p:tgtEl>
                                              <p:spTgt spid="62"/>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53" presetClass="entr" presetSubtype="16" fill="hold" grpId="0" nodeType="afterEffect">
                                      <p:stCondLst>
                                        <p:cond delay="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wipe(left)">
                                          <p:cBhvr>
                                            <p:cTn id="51" dur="500"/>
                                            <p:tgtEl>
                                              <p:spTgt spid="1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wipe(left)">
                                          <p:cBhvr>
                                            <p:cTn id="54" dur="500"/>
                                            <p:tgtEl>
                                              <p:spTgt spid="112"/>
                                            </p:tgtEl>
                                          </p:cBhvr>
                                        </p:animEffect>
                                      </p:childTnLst>
                                    </p:cTn>
                                  </p:par>
                                </p:childTnLst>
                              </p:cTn>
                            </p:par>
                            <p:par>
                              <p:cTn id="55" fill="hold">
                                <p:stCondLst>
                                  <p:cond delay="3500"/>
                                </p:stCondLst>
                                <p:childTnLst>
                                  <p:par>
                                    <p:cTn id="56" presetID="53" presetClass="entr" presetSubtype="16" fill="hold" grpId="0" nodeType="afterEffect">
                                      <p:stCondLst>
                                        <p:cond delay="0"/>
                                      </p:stCondLst>
                                      <p:childTnLst>
                                        <p:set>
                                          <p:cBhvr>
                                            <p:cTn id="57" dur="1" fill="hold">
                                              <p:stCondLst>
                                                <p:cond delay="0"/>
                                              </p:stCondLst>
                                            </p:cTn>
                                            <p:tgtEl>
                                              <p:spTgt spid="102"/>
                                            </p:tgtEl>
                                            <p:attrNameLst>
                                              <p:attrName>style.visibility</p:attrName>
                                            </p:attrNameLst>
                                          </p:cBhvr>
                                          <p:to>
                                            <p:strVal val="visible"/>
                                          </p:to>
                                        </p:set>
                                        <p:anim calcmode="lin" valueType="num">
                                          <p:cBhvr>
                                            <p:cTn id="58" dur="500" fill="hold"/>
                                            <p:tgtEl>
                                              <p:spTgt spid="102"/>
                                            </p:tgtEl>
                                            <p:attrNameLst>
                                              <p:attrName>ppt_w</p:attrName>
                                            </p:attrNameLst>
                                          </p:cBhvr>
                                          <p:tavLst>
                                            <p:tav tm="0">
                                              <p:val>
                                                <p:fltVal val="0"/>
                                              </p:val>
                                            </p:tav>
                                            <p:tav tm="100000">
                                              <p:val>
                                                <p:strVal val="#ppt_w"/>
                                              </p:val>
                                            </p:tav>
                                          </p:tavLst>
                                        </p:anim>
                                        <p:anim calcmode="lin" valueType="num">
                                          <p:cBhvr>
                                            <p:cTn id="59" dur="500" fill="hold"/>
                                            <p:tgtEl>
                                              <p:spTgt spid="102"/>
                                            </p:tgtEl>
                                            <p:attrNameLst>
                                              <p:attrName>ppt_h</p:attrName>
                                            </p:attrNameLst>
                                          </p:cBhvr>
                                          <p:tavLst>
                                            <p:tav tm="0">
                                              <p:val>
                                                <p:fltVal val="0"/>
                                              </p:val>
                                            </p:tav>
                                            <p:tav tm="100000">
                                              <p:val>
                                                <p:strVal val="#ppt_h"/>
                                              </p:val>
                                            </p:tav>
                                          </p:tavLst>
                                        </p:anim>
                                        <p:animEffect transition="in" filter="fade">
                                          <p:cBhvr>
                                            <p:cTn id="60" dur="500"/>
                                            <p:tgtEl>
                                              <p:spTgt spid="102"/>
                                            </p:tgtEl>
                                          </p:cBhvr>
                                        </p:animEffect>
                                      </p:childTnLst>
                                    </p:cTn>
                                  </p:par>
                                </p:childTnLst>
                              </p:cTn>
                            </p:par>
                            <p:par>
                              <p:cTn id="61" fill="hold">
                                <p:stCondLst>
                                  <p:cond delay="4000"/>
                                </p:stCondLst>
                                <p:childTnLst>
                                  <p:par>
                                    <p:cTn id="62" presetID="22" presetClass="entr" presetSubtype="8" fill="hold" grpId="0" nodeType="afterEffect">
                                      <p:stCondLst>
                                        <p:cond delay="0"/>
                                      </p:stCondLst>
                                      <p:childTnLst>
                                        <p:set>
                                          <p:cBhvr>
                                            <p:cTn id="63" dur="1" fill="hold">
                                              <p:stCondLst>
                                                <p:cond delay="0"/>
                                              </p:stCondLst>
                                            </p:cTn>
                                            <p:tgtEl>
                                              <p:spTgt spid="115"/>
                                            </p:tgtEl>
                                            <p:attrNameLst>
                                              <p:attrName>style.visibility</p:attrName>
                                            </p:attrNameLst>
                                          </p:cBhvr>
                                          <p:to>
                                            <p:strVal val="visible"/>
                                          </p:to>
                                        </p:set>
                                        <p:animEffect transition="in" filter="wipe(left)">
                                          <p:cBhvr>
                                            <p:cTn id="64" dur="500"/>
                                            <p:tgtEl>
                                              <p:spTgt spid="11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left)">
                                          <p:cBhvr>
                                            <p:cTn id="67" dur="500"/>
                                            <p:tgtEl>
                                              <p:spTgt spid="114"/>
                                            </p:tgtEl>
                                          </p:cBhvr>
                                        </p:animEffect>
                                      </p:childTnLst>
                                    </p:cTn>
                                  </p:par>
                                </p:childTnLst>
                              </p:cTn>
                            </p:par>
                            <p:par>
                              <p:cTn id="68" fill="hold">
                                <p:stCondLst>
                                  <p:cond delay="4500"/>
                                </p:stCondLst>
                                <p:childTnLst>
                                  <p:par>
                                    <p:cTn id="69" presetID="53" presetClass="entr" presetSubtype="16" fill="hold" nodeType="afterEffect">
                                      <p:stCondLst>
                                        <p:cond delay="0"/>
                                      </p:stCondLst>
                                      <p:childTnLst>
                                        <p:set>
                                          <p:cBhvr>
                                            <p:cTn id="70" dur="1" fill="hold">
                                              <p:stCondLst>
                                                <p:cond delay="0"/>
                                              </p:stCondLst>
                                            </p:cTn>
                                            <p:tgtEl>
                                              <p:spTgt spid="103"/>
                                            </p:tgtEl>
                                            <p:attrNameLst>
                                              <p:attrName>style.visibility</p:attrName>
                                            </p:attrNameLst>
                                          </p:cBhvr>
                                          <p:to>
                                            <p:strVal val="visible"/>
                                          </p:to>
                                        </p:set>
                                        <p:anim calcmode="lin" valueType="num">
                                          <p:cBhvr>
                                            <p:cTn id="71" dur="500" fill="hold"/>
                                            <p:tgtEl>
                                              <p:spTgt spid="103"/>
                                            </p:tgtEl>
                                            <p:attrNameLst>
                                              <p:attrName>ppt_w</p:attrName>
                                            </p:attrNameLst>
                                          </p:cBhvr>
                                          <p:tavLst>
                                            <p:tav tm="0">
                                              <p:val>
                                                <p:fltVal val="0"/>
                                              </p:val>
                                            </p:tav>
                                            <p:tav tm="100000">
                                              <p:val>
                                                <p:strVal val="#ppt_w"/>
                                              </p:val>
                                            </p:tav>
                                          </p:tavLst>
                                        </p:anim>
                                        <p:anim calcmode="lin" valueType="num">
                                          <p:cBhvr>
                                            <p:cTn id="72" dur="500" fill="hold"/>
                                            <p:tgtEl>
                                              <p:spTgt spid="103"/>
                                            </p:tgtEl>
                                            <p:attrNameLst>
                                              <p:attrName>ppt_h</p:attrName>
                                            </p:attrNameLst>
                                          </p:cBhvr>
                                          <p:tavLst>
                                            <p:tav tm="0">
                                              <p:val>
                                                <p:fltVal val="0"/>
                                              </p:val>
                                            </p:tav>
                                            <p:tav tm="100000">
                                              <p:val>
                                                <p:strVal val="#ppt_h"/>
                                              </p:val>
                                            </p:tav>
                                          </p:tavLst>
                                        </p:anim>
                                        <p:animEffect transition="in" filter="fade">
                                          <p:cBhvr>
                                            <p:cTn id="73" dur="500"/>
                                            <p:tgtEl>
                                              <p:spTgt spid="103"/>
                                            </p:tgtEl>
                                          </p:cBhvr>
                                        </p:animEffect>
                                      </p:childTnLst>
                                    </p:cTn>
                                  </p:par>
                                </p:childTnLst>
                              </p:cTn>
                            </p:par>
                            <p:par>
                              <p:cTn id="74" fill="hold">
                                <p:stCondLst>
                                  <p:cond delay="5000"/>
                                </p:stCondLst>
                                <p:childTnLst>
                                  <p:par>
                                    <p:cTn id="75" presetID="22" presetClass="entr" presetSubtype="8" fill="hold" grpId="0" nodeType="after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wipe(left)">
                                          <p:cBhvr>
                                            <p:cTn id="77" dur="500"/>
                                            <p:tgtEl>
                                              <p:spTgt spid="11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left)">
                                          <p:cBhvr>
                                            <p:cTn id="80" dur="500"/>
                                            <p:tgtEl>
                                              <p:spTgt spid="116"/>
                                            </p:tgtEl>
                                          </p:cBhvr>
                                        </p:animEffect>
                                      </p:childTnLst>
                                    </p:cTn>
                                  </p:par>
                                </p:childTnLst>
                              </p:cTn>
                            </p:par>
                            <p:par>
                              <p:cTn id="81" fill="hold">
                                <p:stCondLst>
                                  <p:cond delay="5500"/>
                                </p:stCondLst>
                                <p:childTnLst>
                                  <p:par>
                                    <p:cTn id="82" presetID="53" presetClass="entr" presetSubtype="16" fill="hold" nodeType="afterEffect">
                                      <p:stCondLst>
                                        <p:cond delay="0"/>
                                      </p:stCondLst>
                                      <p:childTnLst>
                                        <p:set>
                                          <p:cBhvr>
                                            <p:cTn id="83" dur="1" fill="hold">
                                              <p:stCondLst>
                                                <p:cond delay="0"/>
                                              </p:stCondLst>
                                            </p:cTn>
                                            <p:tgtEl>
                                              <p:spTgt spid="108"/>
                                            </p:tgtEl>
                                            <p:attrNameLst>
                                              <p:attrName>style.visibility</p:attrName>
                                            </p:attrNameLst>
                                          </p:cBhvr>
                                          <p:to>
                                            <p:strVal val="visible"/>
                                          </p:to>
                                        </p:set>
                                        <p:anim calcmode="lin" valueType="num">
                                          <p:cBhvr>
                                            <p:cTn id="84" dur="500" fill="hold"/>
                                            <p:tgtEl>
                                              <p:spTgt spid="108"/>
                                            </p:tgtEl>
                                            <p:attrNameLst>
                                              <p:attrName>ppt_w</p:attrName>
                                            </p:attrNameLst>
                                          </p:cBhvr>
                                          <p:tavLst>
                                            <p:tav tm="0">
                                              <p:val>
                                                <p:fltVal val="0"/>
                                              </p:val>
                                            </p:tav>
                                            <p:tav tm="100000">
                                              <p:val>
                                                <p:strVal val="#ppt_w"/>
                                              </p:val>
                                            </p:tav>
                                          </p:tavLst>
                                        </p:anim>
                                        <p:anim calcmode="lin" valueType="num">
                                          <p:cBhvr>
                                            <p:cTn id="85" dur="500" fill="hold"/>
                                            <p:tgtEl>
                                              <p:spTgt spid="108"/>
                                            </p:tgtEl>
                                            <p:attrNameLst>
                                              <p:attrName>ppt_h</p:attrName>
                                            </p:attrNameLst>
                                          </p:cBhvr>
                                          <p:tavLst>
                                            <p:tav tm="0">
                                              <p:val>
                                                <p:fltVal val="0"/>
                                              </p:val>
                                            </p:tav>
                                            <p:tav tm="100000">
                                              <p:val>
                                                <p:strVal val="#ppt_h"/>
                                              </p:val>
                                            </p:tav>
                                          </p:tavLst>
                                        </p:anim>
                                        <p:animEffect transition="in" filter="fade">
                                          <p:cBhvr>
                                            <p:cTn id="86" dur="500"/>
                                            <p:tgtEl>
                                              <p:spTgt spid="108"/>
                                            </p:tgtEl>
                                          </p:cBhvr>
                                        </p:animEffect>
                                      </p:childTnLst>
                                    </p:cTn>
                                  </p:par>
                                </p:childTnLst>
                              </p:cTn>
                            </p:par>
                            <p:par>
                              <p:cTn id="87" fill="hold">
                                <p:stCondLst>
                                  <p:cond delay="6000"/>
                                </p:stCondLst>
                                <p:childTnLst>
                                  <p:par>
                                    <p:cTn id="88" presetID="22" presetClass="entr" presetSubtype="8" fill="hold" grpId="0" nodeType="afterEffect">
                                      <p:stCondLst>
                                        <p:cond delay="0"/>
                                      </p:stCondLst>
                                      <p:childTnLst>
                                        <p:set>
                                          <p:cBhvr>
                                            <p:cTn id="89" dur="1" fill="hold">
                                              <p:stCondLst>
                                                <p:cond delay="0"/>
                                              </p:stCondLst>
                                            </p:cTn>
                                            <p:tgtEl>
                                              <p:spTgt spid="119"/>
                                            </p:tgtEl>
                                            <p:attrNameLst>
                                              <p:attrName>style.visibility</p:attrName>
                                            </p:attrNameLst>
                                          </p:cBhvr>
                                          <p:to>
                                            <p:strVal val="visible"/>
                                          </p:to>
                                        </p:set>
                                        <p:animEffect transition="in" filter="wipe(left)">
                                          <p:cBhvr>
                                            <p:cTn id="90" dur="500"/>
                                            <p:tgtEl>
                                              <p:spTgt spid="119"/>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18"/>
                                            </p:tgtEl>
                                            <p:attrNameLst>
                                              <p:attrName>style.visibility</p:attrName>
                                            </p:attrNameLst>
                                          </p:cBhvr>
                                          <p:to>
                                            <p:strVal val="visible"/>
                                          </p:to>
                                        </p:set>
                                        <p:animEffect transition="in" filter="wipe(left)">
                                          <p:cBhvr>
                                            <p:cTn id="9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57" grpId="0" animBg="1"/>
          <p:bldP spid="61" grpId="0" animBg="1"/>
          <p:bldP spid="102" grpId="0" animBg="1"/>
          <p:bldP spid="111" grpId="0" animBg="1"/>
          <p:bldP spid="112" grpId="0"/>
          <p:bldP spid="113" grpId="0"/>
          <p:bldP spid="114" grpId="0"/>
          <p:bldP spid="115" grpId="0"/>
          <p:bldP spid="116" grpId="0"/>
          <p:bldP spid="117"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1"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additive="base">
                                            <p:cTn id="28" dur="500" fill="hold"/>
                                            <p:tgtEl>
                                              <p:spTgt spid="57"/>
                                            </p:tgtEl>
                                            <p:attrNameLst>
                                              <p:attrName>ppt_x</p:attrName>
                                            </p:attrNameLst>
                                          </p:cBhvr>
                                          <p:tavLst>
                                            <p:tav tm="0">
                                              <p:val>
                                                <p:strVal val="#ppt_x"/>
                                              </p:val>
                                            </p:tav>
                                            <p:tav tm="100000">
                                              <p:val>
                                                <p:strVal val="#ppt_x"/>
                                              </p:val>
                                            </p:tav>
                                          </p:tavLst>
                                        </p:anim>
                                        <p:anim calcmode="lin" valueType="num">
                                          <p:cBhvr additive="base">
                                            <p:cTn id="29" dur="500" fill="hold"/>
                                            <p:tgtEl>
                                              <p:spTgt spid="57"/>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stCondLst>
                                        <p:cond delay="30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0-#ppt_w/2"/>
                                              </p:val>
                                            </p:tav>
                                            <p:tav tm="100000">
                                              <p:val>
                                                <p:strVal val="#ppt_x"/>
                                              </p:val>
                                            </p:tav>
                                          </p:tavLst>
                                        </p:anim>
                                        <p:anim calcmode="lin" valueType="num">
                                          <p:cBhvr additive="base">
                                            <p:cTn id="33" dur="500" fill="hold"/>
                                            <p:tgtEl>
                                              <p:spTgt spid="58"/>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90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500" fill="hold"/>
                                            <p:tgtEl>
                                              <p:spTgt spid="62"/>
                                            </p:tgtEl>
                                            <p:attrNameLst>
                                              <p:attrName>ppt_x</p:attrName>
                                            </p:attrNameLst>
                                          </p:cBhvr>
                                          <p:tavLst>
                                            <p:tav tm="0">
                                              <p:val>
                                                <p:strVal val="1+#ppt_w/2"/>
                                              </p:val>
                                            </p:tav>
                                            <p:tav tm="100000">
                                              <p:val>
                                                <p:strVal val="#ppt_x"/>
                                              </p:val>
                                            </p:tav>
                                          </p:tavLst>
                                        </p:anim>
                                        <p:anim calcmode="lin" valueType="num">
                                          <p:cBhvr additive="base">
                                            <p:cTn id="41" dur="500" fill="hold"/>
                                            <p:tgtEl>
                                              <p:spTgt spid="62"/>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53" presetClass="entr" presetSubtype="16" fill="hold" grpId="0" nodeType="afterEffect">
                                      <p:stCondLst>
                                        <p:cond delay="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wipe(left)">
                                          <p:cBhvr>
                                            <p:cTn id="51" dur="500"/>
                                            <p:tgtEl>
                                              <p:spTgt spid="1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wipe(left)">
                                          <p:cBhvr>
                                            <p:cTn id="54" dur="500"/>
                                            <p:tgtEl>
                                              <p:spTgt spid="112"/>
                                            </p:tgtEl>
                                          </p:cBhvr>
                                        </p:animEffect>
                                      </p:childTnLst>
                                    </p:cTn>
                                  </p:par>
                                </p:childTnLst>
                              </p:cTn>
                            </p:par>
                            <p:par>
                              <p:cTn id="55" fill="hold">
                                <p:stCondLst>
                                  <p:cond delay="3500"/>
                                </p:stCondLst>
                                <p:childTnLst>
                                  <p:par>
                                    <p:cTn id="56" presetID="53" presetClass="entr" presetSubtype="16" fill="hold" grpId="0" nodeType="afterEffect">
                                      <p:stCondLst>
                                        <p:cond delay="0"/>
                                      </p:stCondLst>
                                      <p:childTnLst>
                                        <p:set>
                                          <p:cBhvr>
                                            <p:cTn id="57" dur="1" fill="hold">
                                              <p:stCondLst>
                                                <p:cond delay="0"/>
                                              </p:stCondLst>
                                            </p:cTn>
                                            <p:tgtEl>
                                              <p:spTgt spid="102"/>
                                            </p:tgtEl>
                                            <p:attrNameLst>
                                              <p:attrName>style.visibility</p:attrName>
                                            </p:attrNameLst>
                                          </p:cBhvr>
                                          <p:to>
                                            <p:strVal val="visible"/>
                                          </p:to>
                                        </p:set>
                                        <p:anim calcmode="lin" valueType="num">
                                          <p:cBhvr>
                                            <p:cTn id="58" dur="500" fill="hold"/>
                                            <p:tgtEl>
                                              <p:spTgt spid="102"/>
                                            </p:tgtEl>
                                            <p:attrNameLst>
                                              <p:attrName>ppt_w</p:attrName>
                                            </p:attrNameLst>
                                          </p:cBhvr>
                                          <p:tavLst>
                                            <p:tav tm="0">
                                              <p:val>
                                                <p:fltVal val="0"/>
                                              </p:val>
                                            </p:tav>
                                            <p:tav tm="100000">
                                              <p:val>
                                                <p:strVal val="#ppt_w"/>
                                              </p:val>
                                            </p:tav>
                                          </p:tavLst>
                                        </p:anim>
                                        <p:anim calcmode="lin" valueType="num">
                                          <p:cBhvr>
                                            <p:cTn id="59" dur="500" fill="hold"/>
                                            <p:tgtEl>
                                              <p:spTgt spid="102"/>
                                            </p:tgtEl>
                                            <p:attrNameLst>
                                              <p:attrName>ppt_h</p:attrName>
                                            </p:attrNameLst>
                                          </p:cBhvr>
                                          <p:tavLst>
                                            <p:tav tm="0">
                                              <p:val>
                                                <p:fltVal val="0"/>
                                              </p:val>
                                            </p:tav>
                                            <p:tav tm="100000">
                                              <p:val>
                                                <p:strVal val="#ppt_h"/>
                                              </p:val>
                                            </p:tav>
                                          </p:tavLst>
                                        </p:anim>
                                        <p:animEffect transition="in" filter="fade">
                                          <p:cBhvr>
                                            <p:cTn id="60" dur="500"/>
                                            <p:tgtEl>
                                              <p:spTgt spid="102"/>
                                            </p:tgtEl>
                                          </p:cBhvr>
                                        </p:animEffect>
                                      </p:childTnLst>
                                    </p:cTn>
                                  </p:par>
                                </p:childTnLst>
                              </p:cTn>
                            </p:par>
                            <p:par>
                              <p:cTn id="61" fill="hold">
                                <p:stCondLst>
                                  <p:cond delay="4000"/>
                                </p:stCondLst>
                                <p:childTnLst>
                                  <p:par>
                                    <p:cTn id="62" presetID="22" presetClass="entr" presetSubtype="8" fill="hold" grpId="0" nodeType="afterEffect">
                                      <p:stCondLst>
                                        <p:cond delay="0"/>
                                      </p:stCondLst>
                                      <p:childTnLst>
                                        <p:set>
                                          <p:cBhvr>
                                            <p:cTn id="63" dur="1" fill="hold">
                                              <p:stCondLst>
                                                <p:cond delay="0"/>
                                              </p:stCondLst>
                                            </p:cTn>
                                            <p:tgtEl>
                                              <p:spTgt spid="115"/>
                                            </p:tgtEl>
                                            <p:attrNameLst>
                                              <p:attrName>style.visibility</p:attrName>
                                            </p:attrNameLst>
                                          </p:cBhvr>
                                          <p:to>
                                            <p:strVal val="visible"/>
                                          </p:to>
                                        </p:set>
                                        <p:animEffect transition="in" filter="wipe(left)">
                                          <p:cBhvr>
                                            <p:cTn id="64" dur="500"/>
                                            <p:tgtEl>
                                              <p:spTgt spid="11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left)">
                                          <p:cBhvr>
                                            <p:cTn id="67" dur="500"/>
                                            <p:tgtEl>
                                              <p:spTgt spid="114"/>
                                            </p:tgtEl>
                                          </p:cBhvr>
                                        </p:animEffect>
                                      </p:childTnLst>
                                    </p:cTn>
                                  </p:par>
                                </p:childTnLst>
                              </p:cTn>
                            </p:par>
                            <p:par>
                              <p:cTn id="68" fill="hold">
                                <p:stCondLst>
                                  <p:cond delay="4500"/>
                                </p:stCondLst>
                                <p:childTnLst>
                                  <p:par>
                                    <p:cTn id="69" presetID="53" presetClass="entr" presetSubtype="16" fill="hold" nodeType="afterEffect">
                                      <p:stCondLst>
                                        <p:cond delay="0"/>
                                      </p:stCondLst>
                                      <p:childTnLst>
                                        <p:set>
                                          <p:cBhvr>
                                            <p:cTn id="70" dur="1" fill="hold">
                                              <p:stCondLst>
                                                <p:cond delay="0"/>
                                              </p:stCondLst>
                                            </p:cTn>
                                            <p:tgtEl>
                                              <p:spTgt spid="103"/>
                                            </p:tgtEl>
                                            <p:attrNameLst>
                                              <p:attrName>style.visibility</p:attrName>
                                            </p:attrNameLst>
                                          </p:cBhvr>
                                          <p:to>
                                            <p:strVal val="visible"/>
                                          </p:to>
                                        </p:set>
                                        <p:anim calcmode="lin" valueType="num">
                                          <p:cBhvr>
                                            <p:cTn id="71" dur="500" fill="hold"/>
                                            <p:tgtEl>
                                              <p:spTgt spid="103"/>
                                            </p:tgtEl>
                                            <p:attrNameLst>
                                              <p:attrName>ppt_w</p:attrName>
                                            </p:attrNameLst>
                                          </p:cBhvr>
                                          <p:tavLst>
                                            <p:tav tm="0">
                                              <p:val>
                                                <p:fltVal val="0"/>
                                              </p:val>
                                            </p:tav>
                                            <p:tav tm="100000">
                                              <p:val>
                                                <p:strVal val="#ppt_w"/>
                                              </p:val>
                                            </p:tav>
                                          </p:tavLst>
                                        </p:anim>
                                        <p:anim calcmode="lin" valueType="num">
                                          <p:cBhvr>
                                            <p:cTn id="72" dur="500" fill="hold"/>
                                            <p:tgtEl>
                                              <p:spTgt spid="103"/>
                                            </p:tgtEl>
                                            <p:attrNameLst>
                                              <p:attrName>ppt_h</p:attrName>
                                            </p:attrNameLst>
                                          </p:cBhvr>
                                          <p:tavLst>
                                            <p:tav tm="0">
                                              <p:val>
                                                <p:fltVal val="0"/>
                                              </p:val>
                                            </p:tav>
                                            <p:tav tm="100000">
                                              <p:val>
                                                <p:strVal val="#ppt_h"/>
                                              </p:val>
                                            </p:tav>
                                          </p:tavLst>
                                        </p:anim>
                                        <p:animEffect transition="in" filter="fade">
                                          <p:cBhvr>
                                            <p:cTn id="73" dur="500"/>
                                            <p:tgtEl>
                                              <p:spTgt spid="103"/>
                                            </p:tgtEl>
                                          </p:cBhvr>
                                        </p:animEffect>
                                      </p:childTnLst>
                                    </p:cTn>
                                  </p:par>
                                </p:childTnLst>
                              </p:cTn>
                            </p:par>
                            <p:par>
                              <p:cTn id="74" fill="hold">
                                <p:stCondLst>
                                  <p:cond delay="5000"/>
                                </p:stCondLst>
                                <p:childTnLst>
                                  <p:par>
                                    <p:cTn id="75" presetID="22" presetClass="entr" presetSubtype="8" fill="hold" grpId="0" nodeType="after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wipe(left)">
                                          <p:cBhvr>
                                            <p:cTn id="77" dur="500"/>
                                            <p:tgtEl>
                                              <p:spTgt spid="11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left)">
                                          <p:cBhvr>
                                            <p:cTn id="80" dur="500"/>
                                            <p:tgtEl>
                                              <p:spTgt spid="116"/>
                                            </p:tgtEl>
                                          </p:cBhvr>
                                        </p:animEffect>
                                      </p:childTnLst>
                                    </p:cTn>
                                  </p:par>
                                </p:childTnLst>
                              </p:cTn>
                            </p:par>
                            <p:par>
                              <p:cTn id="81" fill="hold">
                                <p:stCondLst>
                                  <p:cond delay="5500"/>
                                </p:stCondLst>
                                <p:childTnLst>
                                  <p:par>
                                    <p:cTn id="82" presetID="53" presetClass="entr" presetSubtype="16" fill="hold" nodeType="afterEffect">
                                      <p:stCondLst>
                                        <p:cond delay="0"/>
                                      </p:stCondLst>
                                      <p:childTnLst>
                                        <p:set>
                                          <p:cBhvr>
                                            <p:cTn id="83" dur="1" fill="hold">
                                              <p:stCondLst>
                                                <p:cond delay="0"/>
                                              </p:stCondLst>
                                            </p:cTn>
                                            <p:tgtEl>
                                              <p:spTgt spid="108"/>
                                            </p:tgtEl>
                                            <p:attrNameLst>
                                              <p:attrName>style.visibility</p:attrName>
                                            </p:attrNameLst>
                                          </p:cBhvr>
                                          <p:to>
                                            <p:strVal val="visible"/>
                                          </p:to>
                                        </p:set>
                                        <p:anim calcmode="lin" valueType="num">
                                          <p:cBhvr>
                                            <p:cTn id="84" dur="500" fill="hold"/>
                                            <p:tgtEl>
                                              <p:spTgt spid="108"/>
                                            </p:tgtEl>
                                            <p:attrNameLst>
                                              <p:attrName>ppt_w</p:attrName>
                                            </p:attrNameLst>
                                          </p:cBhvr>
                                          <p:tavLst>
                                            <p:tav tm="0">
                                              <p:val>
                                                <p:fltVal val="0"/>
                                              </p:val>
                                            </p:tav>
                                            <p:tav tm="100000">
                                              <p:val>
                                                <p:strVal val="#ppt_w"/>
                                              </p:val>
                                            </p:tav>
                                          </p:tavLst>
                                        </p:anim>
                                        <p:anim calcmode="lin" valueType="num">
                                          <p:cBhvr>
                                            <p:cTn id="85" dur="500" fill="hold"/>
                                            <p:tgtEl>
                                              <p:spTgt spid="108"/>
                                            </p:tgtEl>
                                            <p:attrNameLst>
                                              <p:attrName>ppt_h</p:attrName>
                                            </p:attrNameLst>
                                          </p:cBhvr>
                                          <p:tavLst>
                                            <p:tav tm="0">
                                              <p:val>
                                                <p:fltVal val="0"/>
                                              </p:val>
                                            </p:tav>
                                            <p:tav tm="100000">
                                              <p:val>
                                                <p:strVal val="#ppt_h"/>
                                              </p:val>
                                            </p:tav>
                                          </p:tavLst>
                                        </p:anim>
                                        <p:animEffect transition="in" filter="fade">
                                          <p:cBhvr>
                                            <p:cTn id="86" dur="500"/>
                                            <p:tgtEl>
                                              <p:spTgt spid="108"/>
                                            </p:tgtEl>
                                          </p:cBhvr>
                                        </p:animEffect>
                                      </p:childTnLst>
                                    </p:cTn>
                                  </p:par>
                                </p:childTnLst>
                              </p:cTn>
                            </p:par>
                            <p:par>
                              <p:cTn id="87" fill="hold">
                                <p:stCondLst>
                                  <p:cond delay="6000"/>
                                </p:stCondLst>
                                <p:childTnLst>
                                  <p:par>
                                    <p:cTn id="88" presetID="22" presetClass="entr" presetSubtype="8" fill="hold" grpId="0" nodeType="afterEffect">
                                      <p:stCondLst>
                                        <p:cond delay="0"/>
                                      </p:stCondLst>
                                      <p:childTnLst>
                                        <p:set>
                                          <p:cBhvr>
                                            <p:cTn id="89" dur="1" fill="hold">
                                              <p:stCondLst>
                                                <p:cond delay="0"/>
                                              </p:stCondLst>
                                            </p:cTn>
                                            <p:tgtEl>
                                              <p:spTgt spid="119"/>
                                            </p:tgtEl>
                                            <p:attrNameLst>
                                              <p:attrName>style.visibility</p:attrName>
                                            </p:attrNameLst>
                                          </p:cBhvr>
                                          <p:to>
                                            <p:strVal val="visible"/>
                                          </p:to>
                                        </p:set>
                                        <p:animEffect transition="in" filter="wipe(left)">
                                          <p:cBhvr>
                                            <p:cTn id="90" dur="500"/>
                                            <p:tgtEl>
                                              <p:spTgt spid="119"/>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18"/>
                                            </p:tgtEl>
                                            <p:attrNameLst>
                                              <p:attrName>style.visibility</p:attrName>
                                            </p:attrNameLst>
                                          </p:cBhvr>
                                          <p:to>
                                            <p:strVal val="visible"/>
                                          </p:to>
                                        </p:set>
                                        <p:animEffect transition="in" filter="wipe(left)">
                                          <p:cBhvr>
                                            <p:cTn id="9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57" grpId="0" animBg="1"/>
          <p:bldP spid="61" grpId="0" animBg="1"/>
          <p:bldP spid="102" grpId="0" animBg="1"/>
          <p:bldP spid="111" grpId="0" animBg="1"/>
          <p:bldP spid="112" grpId="0"/>
          <p:bldP spid="113" grpId="0"/>
          <p:bldP spid="114" grpId="0"/>
          <p:bldP spid="115" grpId="0"/>
          <p:bldP spid="116" grpId="0"/>
          <p:bldP spid="117" grpId="0"/>
          <p:bldP spid="118" grpId="0"/>
          <p:bldP spid="119"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实验数据</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698589"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DATA</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a:xfrm rot="5400000">
            <a:off x="2044393" y="2982310"/>
            <a:ext cx="2093533" cy="1161081"/>
          </a:xfrm>
          <a:prstGeom prst="roundRect">
            <a:avLst>
              <a:gd name="adj" fmla="val 50000"/>
            </a:avLst>
          </a:prstGeom>
          <a:solidFill>
            <a:srgbClr val="1A3F6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2658150" y="3654323"/>
            <a:ext cx="886646" cy="886646"/>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a:off x="1032223" y="1943488"/>
            <a:ext cx="1161081" cy="2666129"/>
            <a:chOff x="4013612" y="985436"/>
            <a:chExt cx="1443428" cy="3314468"/>
          </a:xfrm>
        </p:grpSpPr>
        <p:sp>
          <p:nvSpPr>
            <p:cNvPr id="105" name="圆角矩形 104"/>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椭圆 106"/>
          <p:cNvSpPr/>
          <p:nvPr/>
        </p:nvSpPr>
        <p:spPr>
          <a:xfrm>
            <a:off x="1170705" y="3647656"/>
            <a:ext cx="899981" cy="899981"/>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5400000">
            <a:off x="4760286" y="2741411"/>
            <a:ext cx="2575331" cy="1161081"/>
          </a:xfrm>
          <a:prstGeom prst="roundRect">
            <a:avLst>
              <a:gd name="adj" fmla="val 50000"/>
            </a:avLst>
          </a:prstGeom>
          <a:solidFill>
            <a:srgbClr val="1A3F6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p:cNvGrpSpPr/>
          <p:nvPr/>
        </p:nvGrpSpPr>
        <p:grpSpPr>
          <a:xfrm>
            <a:off x="5619703" y="3654323"/>
            <a:ext cx="886646" cy="886646"/>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1" name="椭圆 1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3989015" y="1943488"/>
            <a:ext cx="1161081" cy="2666129"/>
            <a:chOff x="4013612" y="985436"/>
            <a:chExt cx="1443428" cy="3314468"/>
          </a:xfrm>
        </p:grpSpPr>
        <p:sp>
          <p:nvSpPr>
            <p:cNvPr id="113" name="圆角矩形 112"/>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椭圆 114"/>
          <p:cNvSpPr/>
          <p:nvPr/>
        </p:nvSpPr>
        <p:spPr>
          <a:xfrm>
            <a:off x="4132259" y="3647656"/>
            <a:ext cx="899981" cy="899981"/>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0" name="组合 119"/>
          <p:cNvGrpSpPr/>
          <p:nvPr/>
        </p:nvGrpSpPr>
        <p:grpSpPr>
          <a:xfrm>
            <a:off x="6945807" y="1370413"/>
            <a:ext cx="1161081" cy="3239204"/>
            <a:chOff x="4013613" y="985437"/>
            <a:chExt cx="1443428" cy="3314468"/>
          </a:xfrm>
        </p:grpSpPr>
        <p:sp>
          <p:nvSpPr>
            <p:cNvPr id="121" name="圆角矩形 120"/>
            <p:cNvSpPr/>
            <p:nvPr/>
          </p:nvSpPr>
          <p:spPr>
            <a:xfrm rot="5400000">
              <a:off x="3078093" y="1920957"/>
              <a:ext cx="3314468" cy="1443428"/>
            </a:xfrm>
            <a:prstGeom prst="roundRect">
              <a:avLst>
                <a:gd name="adj" fmla="val 46172"/>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rot="5400000">
              <a:off x="3109760" y="1976006"/>
              <a:ext cx="3251129" cy="1352701"/>
            </a:xfrm>
            <a:prstGeom prst="roundRect">
              <a:avLst>
                <a:gd name="adj" fmla="val 48249"/>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椭圆 122"/>
          <p:cNvSpPr/>
          <p:nvPr/>
        </p:nvSpPr>
        <p:spPr>
          <a:xfrm>
            <a:off x="7093813" y="3647656"/>
            <a:ext cx="899981" cy="899981"/>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TextBox 123"/>
          <p:cNvSpPr txBox="1"/>
          <p:nvPr/>
        </p:nvSpPr>
        <p:spPr>
          <a:xfrm>
            <a:off x="4177330" y="2352853"/>
            <a:ext cx="809837" cy="369332"/>
          </a:xfrm>
          <a:prstGeom prst="rect">
            <a:avLst/>
          </a:prstGeom>
          <a:noFill/>
        </p:spPr>
        <p:txBody>
          <a:bodyPr wrap="none" rtlCol="0">
            <a:spAutoFit/>
          </a:bodyPr>
          <a:lstStyle/>
          <a:p>
            <a:r>
              <a:rPr lang="en-US" altLang="zh-CN" dirty="0" smtClean="0">
                <a:latin typeface="Watford DB" pitchFamily="2" charset="0"/>
                <a:ea typeface="造字工房劲黑（非商用）常规体" pitchFamily="50" charset="-122"/>
              </a:rPr>
              <a:t>25%</a:t>
            </a:r>
            <a:endParaRPr lang="zh-CN" altLang="en-US" dirty="0">
              <a:latin typeface="Watford DB" pitchFamily="2" charset="0"/>
              <a:ea typeface="造字工房劲黑（非商用）常规体" pitchFamily="50" charset="-122"/>
            </a:endParaRPr>
          </a:p>
        </p:txBody>
      </p:sp>
      <p:sp>
        <p:nvSpPr>
          <p:cNvPr id="125" name="TextBox 124"/>
          <p:cNvSpPr txBox="1"/>
          <p:nvPr/>
        </p:nvSpPr>
        <p:spPr>
          <a:xfrm>
            <a:off x="1186276" y="2352853"/>
            <a:ext cx="809837" cy="369332"/>
          </a:xfrm>
          <a:prstGeom prst="rect">
            <a:avLst/>
          </a:prstGeom>
          <a:noFill/>
        </p:spPr>
        <p:txBody>
          <a:bodyPr wrap="none" rtlCol="0">
            <a:spAutoFit/>
          </a:bodyPr>
          <a:lstStyle/>
          <a:p>
            <a:r>
              <a:rPr lang="en-US" altLang="zh-CN" dirty="0" smtClean="0">
                <a:latin typeface="Watford DB" pitchFamily="2" charset="0"/>
                <a:ea typeface="造字工房劲黑（非商用）常规体" pitchFamily="50" charset="-122"/>
              </a:rPr>
              <a:t>25%</a:t>
            </a:r>
            <a:endParaRPr lang="zh-CN" altLang="en-US" dirty="0">
              <a:latin typeface="Watford DB" pitchFamily="2" charset="0"/>
              <a:ea typeface="造字工房劲黑（非商用）常规体" pitchFamily="50" charset="-122"/>
            </a:endParaRPr>
          </a:p>
        </p:txBody>
      </p:sp>
      <p:sp>
        <p:nvSpPr>
          <p:cNvPr id="126" name="TextBox 125"/>
          <p:cNvSpPr txBox="1"/>
          <p:nvPr/>
        </p:nvSpPr>
        <p:spPr>
          <a:xfrm>
            <a:off x="7138884" y="1801686"/>
            <a:ext cx="809837" cy="369332"/>
          </a:xfrm>
          <a:prstGeom prst="rect">
            <a:avLst/>
          </a:prstGeom>
          <a:noFill/>
        </p:spPr>
        <p:txBody>
          <a:bodyPr wrap="none" rtlCol="0">
            <a:spAutoFit/>
          </a:bodyPr>
          <a:lstStyle/>
          <a:p>
            <a:r>
              <a:rPr lang="en-US" altLang="zh-CN" dirty="0" smtClean="0">
                <a:latin typeface="Watford DB" pitchFamily="2" charset="0"/>
                <a:ea typeface="造字工房劲黑（非商用）常规体" pitchFamily="50" charset="-122"/>
              </a:rPr>
              <a:t>45%</a:t>
            </a:r>
            <a:endParaRPr lang="zh-CN" altLang="en-US" dirty="0">
              <a:latin typeface="Watford DB" pitchFamily="2" charset="0"/>
              <a:ea typeface="造字工房劲黑（非商用）常规体" pitchFamily="50" charset="-122"/>
            </a:endParaRPr>
          </a:p>
        </p:txBody>
      </p:sp>
      <p:sp>
        <p:nvSpPr>
          <p:cNvPr id="128" name="TextBox 127"/>
          <p:cNvSpPr txBox="1"/>
          <p:nvPr/>
        </p:nvSpPr>
        <p:spPr>
          <a:xfrm>
            <a:off x="2658150" y="2862501"/>
            <a:ext cx="809837" cy="369332"/>
          </a:xfrm>
          <a:prstGeom prst="rect">
            <a:avLst/>
          </a:prstGeom>
          <a:noFill/>
        </p:spPr>
        <p:txBody>
          <a:bodyPr wrap="none" rtlCol="0">
            <a:spAutoFit/>
          </a:bodyPr>
          <a:lstStyle/>
          <a:p>
            <a:r>
              <a:rPr lang="en-US" altLang="zh-CN" dirty="0" smtClean="0">
                <a:solidFill>
                  <a:schemeClr val="bg1"/>
                </a:solidFill>
                <a:latin typeface="Watford DB" pitchFamily="2" charset="0"/>
                <a:ea typeface="造字工房劲黑（非商用）常规体" pitchFamily="50" charset="-122"/>
              </a:rPr>
              <a:t>15%</a:t>
            </a:r>
            <a:endParaRPr lang="zh-CN" altLang="en-US" dirty="0">
              <a:solidFill>
                <a:schemeClr val="bg1"/>
              </a:solidFill>
              <a:latin typeface="Watford DB" pitchFamily="2" charset="0"/>
              <a:ea typeface="造字工房劲黑（非商用）常规体" pitchFamily="50" charset="-122"/>
            </a:endParaRPr>
          </a:p>
        </p:txBody>
      </p:sp>
      <p:sp>
        <p:nvSpPr>
          <p:cNvPr id="129" name="TextBox 128"/>
          <p:cNvSpPr txBox="1"/>
          <p:nvPr/>
        </p:nvSpPr>
        <p:spPr>
          <a:xfrm>
            <a:off x="5639054" y="2352853"/>
            <a:ext cx="809837" cy="369332"/>
          </a:xfrm>
          <a:prstGeom prst="rect">
            <a:avLst/>
          </a:prstGeom>
          <a:noFill/>
        </p:spPr>
        <p:txBody>
          <a:bodyPr wrap="none" rtlCol="0">
            <a:spAutoFit/>
          </a:bodyPr>
          <a:lstStyle/>
          <a:p>
            <a:r>
              <a:rPr lang="en-US" altLang="zh-CN" dirty="0" smtClean="0">
                <a:solidFill>
                  <a:schemeClr val="bg1"/>
                </a:solidFill>
                <a:latin typeface="Watford DB" pitchFamily="2" charset="0"/>
                <a:ea typeface="造字工房劲黑（非商用）常规体" pitchFamily="50" charset="-122"/>
              </a:rPr>
              <a:t>25%</a:t>
            </a:r>
            <a:endParaRPr lang="zh-CN" altLang="en-US" dirty="0">
              <a:solidFill>
                <a:schemeClr val="bg1"/>
              </a:solidFill>
              <a:latin typeface="Watford DB" pitchFamily="2" charset="0"/>
              <a:ea typeface="造字工房劲黑（非商用）常规体" pitchFamily="50" charset="-122"/>
            </a:endParaRPr>
          </a:p>
        </p:txBody>
      </p:sp>
      <p:sp>
        <p:nvSpPr>
          <p:cNvPr id="132" name="TextBox 131"/>
          <p:cNvSpPr txBox="1"/>
          <p:nvPr/>
        </p:nvSpPr>
        <p:spPr>
          <a:xfrm>
            <a:off x="1165437" y="907558"/>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133" name="TextBox 132"/>
          <p:cNvSpPr txBox="1"/>
          <p:nvPr/>
        </p:nvSpPr>
        <p:spPr>
          <a:xfrm>
            <a:off x="1165437" y="1066875"/>
            <a:ext cx="2646878" cy="461665"/>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cxnSp>
        <p:nvCxnSpPr>
          <p:cNvPr id="134" name="直接连接符 133"/>
          <p:cNvCxnSpPr/>
          <p:nvPr/>
        </p:nvCxnSpPr>
        <p:spPr>
          <a:xfrm flipV="1">
            <a:off x="1036816" y="917548"/>
            <a:ext cx="0" cy="5765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3076889165"/>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par>
                                    <p:cTn id="25" presetID="12" presetClass="entr" presetSubtype="8" fill="hold" nodeType="withEffect">
                                      <p:stCondLst>
                                        <p:cond delay="500"/>
                                      </p:stCondLst>
                                      <p:childTnLst>
                                        <p:set>
                                          <p:cBhvr>
                                            <p:cTn id="26" dur="1" fill="hold">
                                              <p:stCondLst>
                                                <p:cond delay="0"/>
                                              </p:stCondLst>
                                            </p:cTn>
                                            <p:tgtEl>
                                              <p:spTgt spid="134"/>
                                            </p:tgtEl>
                                            <p:attrNameLst>
                                              <p:attrName>style.visibility</p:attrName>
                                            </p:attrNameLst>
                                          </p:cBhvr>
                                          <p:to>
                                            <p:strVal val="visible"/>
                                          </p:to>
                                        </p:set>
                                        <p:anim calcmode="lin" valueType="num">
                                          <p:cBhvr additive="base">
                                            <p:cTn id="27" dur="500"/>
                                            <p:tgtEl>
                                              <p:spTgt spid="134"/>
                                            </p:tgtEl>
                                            <p:attrNameLst>
                                              <p:attrName>ppt_x</p:attrName>
                                            </p:attrNameLst>
                                          </p:cBhvr>
                                          <p:tavLst>
                                            <p:tav tm="0">
                                              <p:val>
                                                <p:strVal val="#ppt_x-#ppt_w*1.125000"/>
                                              </p:val>
                                            </p:tav>
                                            <p:tav tm="100000">
                                              <p:val>
                                                <p:strVal val="#ppt_x"/>
                                              </p:val>
                                            </p:tav>
                                          </p:tavLst>
                                        </p:anim>
                                        <p:animEffect transition="in" filter="wipe(right)">
                                          <p:cBhvr>
                                            <p:cTn id="28" dur="500"/>
                                            <p:tgtEl>
                                              <p:spTgt spid="134"/>
                                            </p:tgtEl>
                                          </p:cBhvr>
                                        </p:animEffect>
                                      </p:childTnLst>
                                    </p:cTn>
                                  </p:par>
                                  <p:par>
                                    <p:cTn id="29" presetID="12" presetClass="entr" presetSubtype="8" fill="hold" grpId="0" nodeType="withEffect">
                                      <p:stCondLst>
                                        <p:cond delay="500"/>
                                      </p:stCondLst>
                                      <p:childTnLst>
                                        <p:set>
                                          <p:cBhvr>
                                            <p:cTn id="30" dur="1" fill="hold">
                                              <p:stCondLst>
                                                <p:cond delay="0"/>
                                              </p:stCondLst>
                                            </p:cTn>
                                            <p:tgtEl>
                                              <p:spTgt spid="132"/>
                                            </p:tgtEl>
                                            <p:attrNameLst>
                                              <p:attrName>style.visibility</p:attrName>
                                            </p:attrNameLst>
                                          </p:cBhvr>
                                          <p:to>
                                            <p:strVal val="visible"/>
                                          </p:to>
                                        </p:set>
                                        <p:anim calcmode="lin" valueType="num">
                                          <p:cBhvr additive="base">
                                            <p:cTn id="31" dur="500"/>
                                            <p:tgtEl>
                                              <p:spTgt spid="132"/>
                                            </p:tgtEl>
                                            <p:attrNameLst>
                                              <p:attrName>ppt_x</p:attrName>
                                            </p:attrNameLst>
                                          </p:cBhvr>
                                          <p:tavLst>
                                            <p:tav tm="0">
                                              <p:val>
                                                <p:strVal val="#ppt_x-#ppt_w*1.125000"/>
                                              </p:val>
                                            </p:tav>
                                            <p:tav tm="100000">
                                              <p:val>
                                                <p:strVal val="#ppt_x"/>
                                              </p:val>
                                            </p:tav>
                                          </p:tavLst>
                                        </p:anim>
                                        <p:animEffect transition="in" filter="wipe(right)">
                                          <p:cBhvr>
                                            <p:cTn id="32" dur="500"/>
                                            <p:tgtEl>
                                              <p:spTgt spid="132"/>
                                            </p:tgtEl>
                                          </p:cBhvr>
                                        </p:animEffect>
                                      </p:childTnLst>
                                    </p:cTn>
                                  </p:par>
                                  <p:par>
                                    <p:cTn id="33" presetID="12" presetClass="entr" presetSubtype="8" fill="hold" grpId="0" nodeType="withEffect">
                                      <p:stCondLst>
                                        <p:cond delay="500"/>
                                      </p:stCondLst>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500"/>
                                            <p:tgtEl>
                                              <p:spTgt spid="133"/>
                                            </p:tgtEl>
                                            <p:attrNameLst>
                                              <p:attrName>ppt_x</p:attrName>
                                            </p:attrNameLst>
                                          </p:cBhvr>
                                          <p:tavLst>
                                            <p:tav tm="0">
                                              <p:val>
                                                <p:strVal val="#ppt_x-#ppt_w*1.125000"/>
                                              </p:val>
                                            </p:tav>
                                            <p:tav tm="100000">
                                              <p:val>
                                                <p:strVal val="#ppt_x"/>
                                              </p:val>
                                            </p:tav>
                                          </p:tavLst>
                                        </p:anim>
                                        <p:animEffect transition="in" filter="wipe(right)">
                                          <p:cBhvr>
                                            <p:cTn id="36" dur="500"/>
                                            <p:tgtEl>
                                              <p:spTgt spid="133"/>
                                            </p:tgtEl>
                                          </p:cBhvr>
                                        </p:animEffect>
                                      </p:childTnLst>
                                    </p:cTn>
                                  </p:par>
                                </p:childTnLst>
                              </p:cTn>
                            </p:par>
                            <p:par>
                              <p:cTn id="37" fill="hold">
                                <p:stCondLst>
                                  <p:cond delay="1600"/>
                                </p:stCondLst>
                                <p:childTnLst>
                                  <p:par>
                                    <p:cTn id="38" presetID="2" presetClass="entr" presetSubtype="4" fill="hold" grpId="0" nodeType="afterEffect" p14:presetBounceEnd="44000">
                                      <p:stCondLst>
                                        <p:cond delay="0"/>
                                      </p:stCondLst>
                                      <p:childTnLst>
                                        <p:set>
                                          <p:cBhvr>
                                            <p:cTn id="39" dur="1" fill="hold">
                                              <p:stCondLst>
                                                <p:cond delay="0"/>
                                              </p:stCondLst>
                                            </p:cTn>
                                            <p:tgtEl>
                                              <p:spTgt spid="107"/>
                                            </p:tgtEl>
                                            <p:attrNameLst>
                                              <p:attrName>style.visibility</p:attrName>
                                            </p:attrNameLst>
                                          </p:cBhvr>
                                          <p:to>
                                            <p:strVal val="visible"/>
                                          </p:to>
                                        </p:set>
                                        <p:anim calcmode="lin" valueType="num" p14:bounceEnd="44000">
                                          <p:cBhvr additive="base">
                                            <p:cTn id="40" dur="300" fill="hold"/>
                                            <p:tgtEl>
                                              <p:spTgt spid="107"/>
                                            </p:tgtEl>
                                            <p:attrNameLst>
                                              <p:attrName>ppt_x</p:attrName>
                                            </p:attrNameLst>
                                          </p:cBhvr>
                                          <p:tavLst>
                                            <p:tav tm="0">
                                              <p:val>
                                                <p:strVal val="#ppt_x"/>
                                              </p:val>
                                            </p:tav>
                                            <p:tav tm="100000">
                                              <p:val>
                                                <p:strVal val="#ppt_x"/>
                                              </p:val>
                                            </p:tav>
                                          </p:tavLst>
                                        </p:anim>
                                        <p:anim calcmode="lin" valueType="num" p14:bounceEnd="44000">
                                          <p:cBhvr additive="base">
                                            <p:cTn id="41" dur="300" fill="hold"/>
                                            <p:tgtEl>
                                              <p:spTgt spid="107"/>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14:presetBounceEnd="44000">
                                      <p:stCondLst>
                                        <p:cond delay="200"/>
                                      </p:stCondLst>
                                      <p:childTnLst>
                                        <p:set>
                                          <p:cBhvr>
                                            <p:cTn id="43" dur="1" fill="hold">
                                              <p:stCondLst>
                                                <p:cond delay="0"/>
                                              </p:stCondLst>
                                            </p:cTn>
                                            <p:tgtEl>
                                              <p:spTgt spid="57"/>
                                            </p:tgtEl>
                                            <p:attrNameLst>
                                              <p:attrName>style.visibility</p:attrName>
                                            </p:attrNameLst>
                                          </p:cBhvr>
                                          <p:to>
                                            <p:strVal val="visible"/>
                                          </p:to>
                                        </p:set>
                                        <p:anim calcmode="lin" valueType="num" p14:bounceEnd="44000">
                                          <p:cBhvr additive="base">
                                            <p:cTn id="44" dur="300" fill="hold"/>
                                            <p:tgtEl>
                                              <p:spTgt spid="57"/>
                                            </p:tgtEl>
                                            <p:attrNameLst>
                                              <p:attrName>ppt_x</p:attrName>
                                            </p:attrNameLst>
                                          </p:cBhvr>
                                          <p:tavLst>
                                            <p:tav tm="0">
                                              <p:val>
                                                <p:strVal val="#ppt_x"/>
                                              </p:val>
                                            </p:tav>
                                            <p:tav tm="100000">
                                              <p:val>
                                                <p:strVal val="#ppt_x"/>
                                              </p:val>
                                            </p:tav>
                                          </p:tavLst>
                                        </p:anim>
                                        <p:anim calcmode="lin" valueType="num" p14:bounceEnd="44000">
                                          <p:cBhvr additive="base">
                                            <p:cTn id="45" dur="300" fill="hold"/>
                                            <p:tgtEl>
                                              <p:spTgt spid="5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14:presetBounceEnd="44000">
                                      <p:stCondLst>
                                        <p:cond delay="400"/>
                                      </p:stCondLst>
                                      <p:childTnLst>
                                        <p:set>
                                          <p:cBhvr>
                                            <p:cTn id="47" dur="1" fill="hold">
                                              <p:stCondLst>
                                                <p:cond delay="0"/>
                                              </p:stCondLst>
                                            </p:cTn>
                                            <p:tgtEl>
                                              <p:spTgt spid="115"/>
                                            </p:tgtEl>
                                            <p:attrNameLst>
                                              <p:attrName>style.visibility</p:attrName>
                                            </p:attrNameLst>
                                          </p:cBhvr>
                                          <p:to>
                                            <p:strVal val="visible"/>
                                          </p:to>
                                        </p:set>
                                        <p:anim calcmode="lin" valueType="num" p14:bounceEnd="44000">
                                          <p:cBhvr additive="base">
                                            <p:cTn id="48" dur="300" fill="hold"/>
                                            <p:tgtEl>
                                              <p:spTgt spid="115"/>
                                            </p:tgtEl>
                                            <p:attrNameLst>
                                              <p:attrName>ppt_x</p:attrName>
                                            </p:attrNameLst>
                                          </p:cBhvr>
                                          <p:tavLst>
                                            <p:tav tm="0">
                                              <p:val>
                                                <p:strVal val="#ppt_x"/>
                                              </p:val>
                                            </p:tav>
                                            <p:tav tm="100000">
                                              <p:val>
                                                <p:strVal val="#ppt_x"/>
                                              </p:val>
                                            </p:tav>
                                          </p:tavLst>
                                        </p:anim>
                                        <p:anim calcmode="lin" valueType="num" p14:bounceEnd="44000">
                                          <p:cBhvr additive="base">
                                            <p:cTn id="49" dur="300" fill="hold"/>
                                            <p:tgtEl>
                                              <p:spTgt spid="115"/>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14:presetBounceEnd="44000">
                                      <p:stCondLst>
                                        <p:cond delay="600"/>
                                      </p:stCondLst>
                                      <p:childTnLst>
                                        <p:set>
                                          <p:cBhvr>
                                            <p:cTn id="51" dur="1" fill="hold">
                                              <p:stCondLst>
                                                <p:cond delay="0"/>
                                              </p:stCondLst>
                                            </p:cTn>
                                            <p:tgtEl>
                                              <p:spTgt spid="109"/>
                                            </p:tgtEl>
                                            <p:attrNameLst>
                                              <p:attrName>style.visibility</p:attrName>
                                            </p:attrNameLst>
                                          </p:cBhvr>
                                          <p:to>
                                            <p:strVal val="visible"/>
                                          </p:to>
                                        </p:set>
                                        <p:anim calcmode="lin" valueType="num" p14:bounceEnd="44000">
                                          <p:cBhvr additive="base">
                                            <p:cTn id="52" dur="300" fill="hold"/>
                                            <p:tgtEl>
                                              <p:spTgt spid="109"/>
                                            </p:tgtEl>
                                            <p:attrNameLst>
                                              <p:attrName>ppt_x</p:attrName>
                                            </p:attrNameLst>
                                          </p:cBhvr>
                                          <p:tavLst>
                                            <p:tav tm="0">
                                              <p:val>
                                                <p:strVal val="#ppt_x"/>
                                              </p:val>
                                            </p:tav>
                                            <p:tav tm="100000">
                                              <p:val>
                                                <p:strVal val="#ppt_x"/>
                                              </p:val>
                                            </p:tav>
                                          </p:tavLst>
                                        </p:anim>
                                        <p:anim calcmode="lin" valueType="num" p14:bounceEnd="44000">
                                          <p:cBhvr additive="base">
                                            <p:cTn id="53" dur="300" fill="hold"/>
                                            <p:tgtEl>
                                              <p:spTgt spid="10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14:presetBounceEnd="44000">
                                      <p:stCondLst>
                                        <p:cond delay="800"/>
                                      </p:stCondLst>
                                      <p:childTnLst>
                                        <p:set>
                                          <p:cBhvr>
                                            <p:cTn id="55" dur="1" fill="hold">
                                              <p:stCondLst>
                                                <p:cond delay="0"/>
                                              </p:stCondLst>
                                            </p:cTn>
                                            <p:tgtEl>
                                              <p:spTgt spid="123"/>
                                            </p:tgtEl>
                                            <p:attrNameLst>
                                              <p:attrName>style.visibility</p:attrName>
                                            </p:attrNameLst>
                                          </p:cBhvr>
                                          <p:to>
                                            <p:strVal val="visible"/>
                                          </p:to>
                                        </p:set>
                                        <p:anim calcmode="lin" valueType="num" p14:bounceEnd="44000">
                                          <p:cBhvr additive="base">
                                            <p:cTn id="56" dur="300" fill="hold"/>
                                            <p:tgtEl>
                                              <p:spTgt spid="123"/>
                                            </p:tgtEl>
                                            <p:attrNameLst>
                                              <p:attrName>ppt_x</p:attrName>
                                            </p:attrNameLst>
                                          </p:cBhvr>
                                          <p:tavLst>
                                            <p:tav tm="0">
                                              <p:val>
                                                <p:strVal val="#ppt_x"/>
                                              </p:val>
                                            </p:tav>
                                            <p:tav tm="100000">
                                              <p:val>
                                                <p:strVal val="#ppt_x"/>
                                              </p:val>
                                            </p:tav>
                                          </p:tavLst>
                                        </p:anim>
                                        <p:anim calcmode="lin" valueType="num" p14:bounceEnd="44000">
                                          <p:cBhvr additive="base">
                                            <p:cTn id="57" dur="300" fill="hold"/>
                                            <p:tgtEl>
                                              <p:spTgt spid="123"/>
                                            </p:tgtEl>
                                            <p:attrNameLst>
                                              <p:attrName>ppt_y</p:attrName>
                                            </p:attrNameLst>
                                          </p:cBhvr>
                                          <p:tavLst>
                                            <p:tav tm="0">
                                              <p:val>
                                                <p:strVal val="1+#ppt_h/2"/>
                                              </p:val>
                                            </p:tav>
                                            <p:tav tm="100000">
                                              <p:val>
                                                <p:strVal val="#ppt_y"/>
                                              </p:val>
                                            </p:tav>
                                          </p:tavLst>
                                        </p:anim>
                                      </p:childTnLst>
                                    </p:cTn>
                                  </p:par>
                                  <p:par>
                                    <p:cTn id="58" presetID="22" presetClass="entr" presetSubtype="4" fill="hold" nodeType="withEffect">
                                      <p:stCondLst>
                                        <p:cond delay="300"/>
                                      </p:stCondLst>
                                      <p:childTnLst>
                                        <p:set>
                                          <p:cBhvr>
                                            <p:cTn id="59" dur="1" fill="hold">
                                              <p:stCondLst>
                                                <p:cond delay="0"/>
                                              </p:stCondLst>
                                            </p:cTn>
                                            <p:tgtEl>
                                              <p:spTgt spid="104"/>
                                            </p:tgtEl>
                                            <p:attrNameLst>
                                              <p:attrName>style.visibility</p:attrName>
                                            </p:attrNameLst>
                                          </p:cBhvr>
                                          <p:to>
                                            <p:strVal val="visible"/>
                                          </p:to>
                                        </p:set>
                                        <p:animEffect transition="in" filter="wipe(down)">
                                          <p:cBhvr>
                                            <p:cTn id="60" dur="500"/>
                                            <p:tgtEl>
                                              <p:spTgt spid="104"/>
                                            </p:tgtEl>
                                          </p:cBhvr>
                                        </p:animEffect>
                                      </p:childTnLst>
                                    </p:cTn>
                                  </p:par>
                                  <p:par>
                                    <p:cTn id="61" presetID="22" presetClass="entr" presetSubtype="4" fill="hold" grpId="0" nodeType="withEffect">
                                      <p:stCondLst>
                                        <p:cond delay="500"/>
                                      </p:stCondLst>
                                      <p:childTnLst>
                                        <p:set>
                                          <p:cBhvr>
                                            <p:cTn id="62" dur="1" fill="hold">
                                              <p:stCondLst>
                                                <p:cond delay="0"/>
                                              </p:stCondLst>
                                            </p:cTn>
                                            <p:tgtEl>
                                              <p:spTgt spid="76"/>
                                            </p:tgtEl>
                                            <p:attrNameLst>
                                              <p:attrName>style.visibility</p:attrName>
                                            </p:attrNameLst>
                                          </p:cBhvr>
                                          <p:to>
                                            <p:strVal val="visible"/>
                                          </p:to>
                                        </p:set>
                                        <p:animEffect transition="in" filter="wipe(down)">
                                          <p:cBhvr>
                                            <p:cTn id="63" dur="500"/>
                                            <p:tgtEl>
                                              <p:spTgt spid="76"/>
                                            </p:tgtEl>
                                          </p:cBhvr>
                                        </p:animEffect>
                                      </p:childTnLst>
                                    </p:cTn>
                                  </p:par>
                                  <p:par>
                                    <p:cTn id="64" presetID="22" presetClass="entr" presetSubtype="4" fill="hold" nodeType="withEffect">
                                      <p:stCondLst>
                                        <p:cond delay="700"/>
                                      </p:stCondLst>
                                      <p:childTnLst>
                                        <p:set>
                                          <p:cBhvr>
                                            <p:cTn id="65" dur="1" fill="hold">
                                              <p:stCondLst>
                                                <p:cond delay="0"/>
                                              </p:stCondLst>
                                            </p:cTn>
                                            <p:tgtEl>
                                              <p:spTgt spid="112"/>
                                            </p:tgtEl>
                                            <p:attrNameLst>
                                              <p:attrName>style.visibility</p:attrName>
                                            </p:attrNameLst>
                                          </p:cBhvr>
                                          <p:to>
                                            <p:strVal val="visible"/>
                                          </p:to>
                                        </p:set>
                                        <p:animEffect transition="in" filter="wipe(down)">
                                          <p:cBhvr>
                                            <p:cTn id="66" dur="500"/>
                                            <p:tgtEl>
                                              <p:spTgt spid="112"/>
                                            </p:tgtEl>
                                          </p:cBhvr>
                                        </p:animEffect>
                                      </p:childTnLst>
                                    </p:cTn>
                                  </p:par>
                                  <p:par>
                                    <p:cTn id="67" presetID="22" presetClass="entr" presetSubtype="4" fill="hold" grpId="0" nodeType="withEffect">
                                      <p:stCondLst>
                                        <p:cond delay="900"/>
                                      </p:stCondLst>
                                      <p:childTnLst>
                                        <p:set>
                                          <p:cBhvr>
                                            <p:cTn id="68" dur="1" fill="hold">
                                              <p:stCondLst>
                                                <p:cond delay="0"/>
                                              </p:stCondLst>
                                            </p:cTn>
                                            <p:tgtEl>
                                              <p:spTgt spid="108"/>
                                            </p:tgtEl>
                                            <p:attrNameLst>
                                              <p:attrName>style.visibility</p:attrName>
                                            </p:attrNameLst>
                                          </p:cBhvr>
                                          <p:to>
                                            <p:strVal val="visible"/>
                                          </p:to>
                                        </p:set>
                                        <p:animEffect transition="in" filter="wipe(down)">
                                          <p:cBhvr>
                                            <p:cTn id="69" dur="500"/>
                                            <p:tgtEl>
                                              <p:spTgt spid="108"/>
                                            </p:tgtEl>
                                          </p:cBhvr>
                                        </p:animEffect>
                                      </p:childTnLst>
                                    </p:cTn>
                                  </p:par>
                                  <p:par>
                                    <p:cTn id="70" presetID="22" presetClass="entr" presetSubtype="4" fill="hold" nodeType="withEffect">
                                      <p:stCondLst>
                                        <p:cond delay="1100"/>
                                      </p:stCondLst>
                                      <p:childTnLst>
                                        <p:set>
                                          <p:cBhvr>
                                            <p:cTn id="71" dur="1" fill="hold">
                                              <p:stCondLst>
                                                <p:cond delay="0"/>
                                              </p:stCondLst>
                                            </p:cTn>
                                            <p:tgtEl>
                                              <p:spTgt spid="120"/>
                                            </p:tgtEl>
                                            <p:attrNameLst>
                                              <p:attrName>style.visibility</p:attrName>
                                            </p:attrNameLst>
                                          </p:cBhvr>
                                          <p:to>
                                            <p:strVal val="visible"/>
                                          </p:to>
                                        </p:set>
                                        <p:animEffect transition="in" filter="wipe(down)">
                                          <p:cBhvr>
                                            <p:cTn id="72" dur="500"/>
                                            <p:tgtEl>
                                              <p:spTgt spid="120"/>
                                            </p:tgtEl>
                                          </p:cBhvr>
                                        </p:animEffect>
                                      </p:childTnLst>
                                    </p:cTn>
                                  </p:par>
                                  <p:par>
                                    <p:cTn id="73" presetID="12" presetClass="entr" presetSubtype="1" fill="hold" grpId="0" nodeType="withEffect">
                                      <p:stCondLst>
                                        <p:cond delay="800"/>
                                      </p:stCondLst>
                                      <p:childTnLst>
                                        <p:set>
                                          <p:cBhvr>
                                            <p:cTn id="74" dur="1" fill="hold">
                                              <p:stCondLst>
                                                <p:cond delay="0"/>
                                              </p:stCondLst>
                                            </p:cTn>
                                            <p:tgtEl>
                                              <p:spTgt spid="125"/>
                                            </p:tgtEl>
                                            <p:attrNameLst>
                                              <p:attrName>style.visibility</p:attrName>
                                            </p:attrNameLst>
                                          </p:cBhvr>
                                          <p:to>
                                            <p:strVal val="visible"/>
                                          </p:to>
                                        </p:set>
                                        <p:anim calcmode="lin" valueType="num">
                                          <p:cBhvr additive="base">
                                            <p:cTn id="75" dur="500"/>
                                            <p:tgtEl>
                                              <p:spTgt spid="125"/>
                                            </p:tgtEl>
                                            <p:attrNameLst>
                                              <p:attrName>ppt_y</p:attrName>
                                            </p:attrNameLst>
                                          </p:cBhvr>
                                          <p:tavLst>
                                            <p:tav tm="0">
                                              <p:val>
                                                <p:strVal val="#ppt_y-#ppt_h*1.125000"/>
                                              </p:val>
                                            </p:tav>
                                            <p:tav tm="100000">
                                              <p:val>
                                                <p:strVal val="#ppt_y"/>
                                              </p:val>
                                            </p:tav>
                                          </p:tavLst>
                                        </p:anim>
                                        <p:animEffect transition="in" filter="wipe(down)">
                                          <p:cBhvr>
                                            <p:cTn id="76" dur="500"/>
                                            <p:tgtEl>
                                              <p:spTgt spid="125"/>
                                            </p:tgtEl>
                                          </p:cBhvr>
                                        </p:animEffect>
                                      </p:childTnLst>
                                    </p:cTn>
                                  </p:par>
                                  <p:par>
                                    <p:cTn id="77" presetID="12" presetClass="entr" presetSubtype="1" fill="hold" grpId="0" nodeType="withEffect">
                                      <p:stCondLst>
                                        <p:cond delay="1000"/>
                                      </p:stCondLst>
                                      <p:childTnLst>
                                        <p:set>
                                          <p:cBhvr>
                                            <p:cTn id="78" dur="1" fill="hold">
                                              <p:stCondLst>
                                                <p:cond delay="0"/>
                                              </p:stCondLst>
                                            </p:cTn>
                                            <p:tgtEl>
                                              <p:spTgt spid="128"/>
                                            </p:tgtEl>
                                            <p:attrNameLst>
                                              <p:attrName>style.visibility</p:attrName>
                                            </p:attrNameLst>
                                          </p:cBhvr>
                                          <p:to>
                                            <p:strVal val="visible"/>
                                          </p:to>
                                        </p:set>
                                        <p:anim calcmode="lin" valueType="num">
                                          <p:cBhvr additive="base">
                                            <p:cTn id="79" dur="500"/>
                                            <p:tgtEl>
                                              <p:spTgt spid="128"/>
                                            </p:tgtEl>
                                            <p:attrNameLst>
                                              <p:attrName>ppt_y</p:attrName>
                                            </p:attrNameLst>
                                          </p:cBhvr>
                                          <p:tavLst>
                                            <p:tav tm="0">
                                              <p:val>
                                                <p:strVal val="#ppt_y-#ppt_h*1.125000"/>
                                              </p:val>
                                            </p:tav>
                                            <p:tav tm="100000">
                                              <p:val>
                                                <p:strVal val="#ppt_y"/>
                                              </p:val>
                                            </p:tav>
                                          </p:tavLst>
                                        </p:anim>
                                        <p:animEffect transition="in" filter="wipe(down)">
                                          <p:cBhvr>
                                            <p:cTn id="80" dur="500"/>
                                            <p:tgtEl>
                                              <p:spTgt spid="128"/>
                                            </p:tgtEl>
                                          </p:cBhvr>
                                        </p:animEffect>
                                      </p:childTnLst>
                                    </p:cTn>
                                  </p:par>
                                  <p:par>
                                    <p:cTn id="81" presetID="12" presetClass="entr" presetSubtype="1" fill="hold" grpId="0" nodeType="withEffect">
                                      <p:stCondLst>
                                        <p:cond delay="1200"/>
                                      </p:stCondLst>
                                      <p:childTnLst>
                                        <p:set>
                                          <p:cBhvr>
                                            <p:cTn id="82" dur="1" fill="hold">
                                              <p:stCondLst>
                                                <p:cond delay="0"/>
                                              </p:stCondLst>
                                            </p:cTn>
                                            <p:tgtEl>
                                              <p:spTgt spid="124"/>
                                            </p:tgtEl>
                                            <p:attrNameLst>
                                              <p:attrName>style.visibility</p:attrName>
                                            </p:attrNameLst>
                                          </p:cBhvr>
                                          <p:to>
                                            <p:strVal val="visible"/>
                                          </p:to>
                                        </p:set>
                                        <p:anim calcmode="lin" valueType="num">
                                          <p:cBhvr additive="base">
                                            <p:cTn id="83" dur="500"/>
                                            <p:tgtEl>
                                              <p:spTgt spid="124"/>
                                            </p:tgtEl>
                                            <p:attrNameLst>
                                              <p:attrName>ppt_y</p:attrName>
                                            </p:attrNameLst>
                                          </p:cBhvr>
                                          <p:tavLst>
                                            <p:tav tm="0">
                                              <p:val>
                                                <p:strVal val="#ppt_y-#ppt_h*1.125000"/>
                                              </p:val>
                                            </p:tav>
                                            <p:tav tm="100000">
                                              <p:val>
                                                <p:strVal val="#ppt_y"/>
                                              </p:val>
                                            </p:tav>
                                          </p:tavLst>
                                        </p:anim>
                                        <p:animEffect transition="in" filter="wipe(down)">
                                          <p:cBhvr>
                                            <p:cTn id="84" dur="500"/>
                                            <p:tgtEl>
                                              <p:spTgt spid="124"/>
                                            </p:tgtEl>
                                          </p:cBhvr>
                                        </p:animEffect>
                                      </p:childTnLst>
                                    </p:cTn>
                                  </p:par>
                                  <p:par>
                                    <p:cTn id="85" presetID="12" presetClass="entr" presetSubtype="1" fill="hold" grpId="0" nodeType="withEffect">
                                      <p:stCondLst>
                                        <p:cond delay="1400"/>
                                      </p:stCondLst>
                                      <p:childTnLst>
                                        <p:set>
                                          <p:cBhvr>
                                            <p:cTn id="86" dur="1" fill="hold">
                                              <p:stCondLst>
                                                <p:cond delay="0"/>
                                              </p:stCondLst>
                                            </p:cTn>
                                            <p:tgtEl>
                                              <p:spTgt spid="129"/>
                                            </p:tgtEl>
                                            <p:attrNameLst>
                                              <p:attrName>style.visibility</p:attrName>
                                            </p:attrNameLst>
                                          </p:cBhvr>
                                          <p:to>
                                            <p:strVal val="visible"/>
                                          </p:to>
                                        </p:set>
                                        <p:anim calcmode="lin" valueType="num">
                                          <p:cBhvr additive="base">
                                            <p:cTn id="87" dur="500"/>
                                            <p:tgtEl>
                                              <p:spTgt spid="129"/>
                                            </p:tgtEl>
                                            <p:attrNameLst>
                                              <p:attrName>ppt_y</p:attrName>
                                            </p:attrNameLst>
                                          </p:cBhvr>
                                          <p:tavLst>
                                            <p:tav tm="0">
                                              <p:val>
                                                <p:strVal val="#ppt_y-#ppt_h*1.125000"/>
                                              </p:val>
                                            </p:tav>
                                            <p:tav tm="100000">
                                              <p:val>
                                                <p:strVal val="#ppt_y"/>
                                              </p:val>
                                            </p:tav>
                                          </p:tavLst>
                                        </p:anim>
                                        <p:animEffect transition="in" filter="wipe(down)">
                                          <p:cBhvr>
                                            <p:cTn id="88" dur="500"/>
                                            <p:tgtEl>
                                              <p:spTgt spid="129"/>
                                            </p:tgtEl>
                                          </p:cBhvr>
                                        </p:animEffect>
                                      </p:childTnLst>
                                    </p:cTn>
                                  </p:par>
                                  <p:par>
                                    <p:cTn id="89" presetID="12" presetClass="entr" presetSubtype="1" fill="hold" grpId="0" nodeType="withEffect">
                                      <p:stCondLst>
                                        <p:cond delay="1600"/>
                                      </p:stCondLst>
                                      <p:childTnLst>
                                        <p:set>
                                          <p:cBhvr>
                                            <p:cTn id="90" dur="1" fill="hold">
                                              <p:stCondLst>
                                                <p:cond delay="0"/>
                                              </p:stCondLst>
                                            </p:cTn>
                                            <p:tgtEl>
                                              <p:spTgt spid="126"/>
                                            </p:tgtEl>
                                            <p:attrNameLst>
                                              <p:attrName>style.visibility</p:attrName>
                                            </p:attrNameLst>
                                          </p:cBhvr>
                                          <p:to>
                                            <p:strVal val="visible"/>
                                          </p:to>
                                        </p:set>
                                        <p:anim calcmode="lin" valueType="num">
                                          <p:cBhvr additive="base">
                                            <p:cTn id="91" dur="500"/>
                                            <p:tgtEl>
                                              <p:spTgt spid="126"/>
                                            </p:tgtEl>
                                            <p:attrNameLst>
                                              <p:attrName>ppt_y</p:attrName>
                                            </p:attrNameLst>
                                          </p:cBhvr>
                                          <p:tavLst>
                                            <p:tav tm="0">
                                              <p:val>
                                                <p:strVal val="#ppt_y-#ppt_h*1.125000"/>
                                              </p:val>
                                            </p:tav>
                                            <p:tav tm="100000">
                                              <p:val>
                                                <p:strVal val="#ppt_y"/>
                                              </p:val>
                                            </p:tav>
                                          </p:tavLst>
                                        </p:anim>
                                        <p:animEffect transition="in" filter="wipe(down)">
                                          <p:cBhvr>
                                            <p:cTn id="92" dur="500"/>
                                            <p:tgtEl>
                                              <p:spTgt spid="126"/>
                                            </p:tgtEl>
                                          </p:cBhvr>
                                        </p:animEffect>
                                      </p:childTnLst>
                                    </p:cTn>
                                  </p:par>
                                </p:childTnLst>
                              </p:cTn>
                            </p:par>
                            <p:par>
                              <p:cTn id="93" fill="hold">
                                <p:stCondLst>
                                  <p:cond delay="3700"/>
                                </p:stCondLst>
                                <p:childTnLst>
                                  <p:par>
                                    <p:cTn id="94" presetID="10" presetClass="entr" presetSubtype="0" fill="hold" grpId="0" nodeType="afterEffect">
                                      <p:stCondLst>
                                        <p:cond delay="0"/>
                                      </p:stCondLst>
                                      <p:childTnLst>
                                        <p:set>
                                          <p:cBhvr>
                                            <p:cTn id="95" dur="1" fill="hold">
                                              <p:stCondLst>
                                                <p:cond delay="0"/>
                                              </p:stCondLst>
                                            </p:cTn>
                                            <p:tgtEl>
                                              <p:spTgt spid="135"/>
                                            </p:tgtEl>
                                            <p:attrNameLst>
                                              <p:attrName>style.visibility</p:attrName>
                                            </p:attrNameLst>
                                          </p:cBhvr>
                                          <p:to>
                                            <p:strVal val="visible"/>
                                          </p:to>
                                        </p:set>
                                        <p:animEffect transition="in" filter="fade">
                                          <p:cBhvr>
                                            <p:cTn id="96"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76" grpId="0" animBg="1"/>
          <p:bldP spid="107" grpId="0" animBg="1"/>
          <p:bldP spid="108" grpId="0" animBg="1"/>
          <p:bldP spid="115" grpId="0" animBg="1"/>
          <p:bldP spid="123" grpId="0" animBg="1"/>
          <p:bldP spid="124" grpId="0"/>
          <p:bldP spid="125" grpId="0"/>
          <p:bldP spid="126" grpId="0"/>
          <p:bldP spid="128" grpId="0"/>
          <p:bldP spid="129" grpId="0"/>
          <p:bldP spid="132" grpId="0"/>
          <p:bldP spid="133" grpId="0"/>
          <p:bldP spid="1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par>
                                    <p:cTn id="25" presetID="12" presetClass="entr" presetSubtype="8" fill="hold" nodeType="withEffect">
                                      <p:stCondLst>
                                        <p:cond delay="500"/>
                                      </p:stCondLst>
                                      <p:childTnLst>
                                        <p:set>
                                          <p:cBhvr>
                                            <p:cTn id="26" dur="1" fill="hold">
                                              <p:stCondLst>
                                                <p:cond delay="0"/>
                                              </p:stCondLst>
                                            </p:cTn>
                                            <p:tgtEl>
                                              <p:spTgt spid="134"/>
                                            </p:tgtEl>
                                            <p:attrNameLst>
                                              <p:attrName>style.visibility</p:attrName>
                                            </p:attrNameLst>
                                          </p:cBhvr>
                                          <p:to>
                                            <p:strVal val="visible"/>
                                          </p:to>
                                        </p:set>
                                        <p:anim calcmode="lin" valueType="num">
                                          <p:cBhvr additive="base">
                                            <p:cTn id="27" dur="500"/>
                                            <p:tgtEl>
                                              <p:spTgt spid="134"/>
                                            </p:tgtEl>
                                            <p:attrNameLst>
                                              <p:attrName>ppt_x</p:attrName>
                                            </p:attrNameLst>
                                          </p:cBhvr>
                                          <p:tavLst>
                                            <p:tav tm="0">
                                              <p:val>
                                                <p:strVal val="#ppt_x-#ppt_w*1.125000"/>
                                              </p:val>
                                            </p:tav>
                                            <p:tav tm="100000">
                                              <p:val>
                                                <p:strVal val="#ppt_x"/>
                                              </p:val>
                                            </p:tav>
                                          </p:tavLst>
                                        </p:anim>
                                        <p:animEffect transition="in" filter="wipe(right)">
                                          <p:cBhvr>
                                            <p:cTn id="28" dur="500"/>
                                            <p:tgtEl>
                                              <p:spTgt spid="134"/>
                                            </p:tgtEl>
                                          </p:cBhvr>
                                        </p:animEffect>
                                      </p:childTnLst>
                                    </p:cTn>
                                  </p:par>
                                  <p:par>
                                    <p:cTn id="29" presetID="12" presetClass="entr" presetSubtype="8" fill="hold" grpId="0" nodeType="withEffect">
                                      <p:stCondLst>
                                        <p:cond delay="500"/>
                                      </p:stCondLst>
                                      <p:childTnLst>
                                        <p:set>
                                          <p:cBhvr>
                                            <p:cTn id="30" dur="1" fill="hold">
                                              <p:stCondLst>
                                                <p:cond delay="0"/>
                                              </p:stCondLst>
                                            </p:cTn>
                                            <p:tgtEl>
                                              <p:spTgt spid="132"/>
                                            </p:tgtEl>
                                            <p:attrNameLst>
                                              <p:attrName>style.visibility</p:attrName>
                                            </p:attrNameLst>
                                          </p:cBhvr>
                                          <p:to>
                                            <p:strVal val="visible"/>
                                          </p:to>
                                        </p:set>
                                        <p:anim calcmode="lin" valueType="num">
                                          <p:cBhvr additive="base">
                                            <p:cTn id="31" dur="500"/>
                                            <p:tgtEl>
                                              <p:spTgt spid="132"/>
                                            </p:tgtEl>
                                            <p:attrNameLst>
                                              <p:attrName>ppt_x</p:attrName>
                                            </p:attrNameLst>
                                          </p:cBhvr>
                                          <p:tavLst>
                                            <p:tav tm="0">
                                              <p:val>
                                                <p:strVal val="#ppt_x-#ppt_w*1.125000"/>
                                              </p:val>
                                            </p:tav>
                                            <p:tav tm="100000">
                                              <p:val>
                                                <p:strVal val="#ppt_x"/>
                                              </p:val>
                                            </p:tav>
                                          </p:tavLst>
                                        </p:anim>
                                        <p:animEffect transition="in" filter="wipe(right)">
                                          <p:cBhvr>
                                            <p:cTn id="32" dur="500"/>
                                            <p:tgtEl>
                                              <p:spTgt spid="132"/>
                                            </p:tgtEl>
                                          </p:cBhvr>
                                        </p:animEffect>
                                      </p:childTnLst>
                                    </p:cTn>
                                  </p:par>
                                  <p:par>
                                    <p:cTn id="33" presetID="12" presetClass="entr" presetSubtype="8" fill="hold" grpId="0" nodeType="withEffect">
                                      <p:stCondLst>
                                        <p:cond delay="500"/>
                                      </p:stCondLst>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500"/>
                                            <p:tgtEl>
                                              <p:spTgt spid="133"/>
                                            </p:tgtEl>
                                            <p:attrNameLst>
                                              <p:attrName>ppt_x</p:attrName>
                                            </p:attrNameLst>
                                          </p:cBhvr>
                                          <p:tavLst>
                                            <p:tav tm="0">
                                              <p:val>
                                                <p:strVal val="#ppt_x-#ppt_w*1.125000"/>
                                              </p:val>
                                            </p:tav>
                                            <p:tav tm="100000">
                                              <p:val>
                                                <p:strVal val="#ppt_x"/>
                                              </p:val>
                                            </p:tav>
                                          </p:tavLst>
                                        </p:anim>
                                        <p:animEffect transition="in" filter="wipe(right)">
                                          <p:cBhvr>
                                            <p:cTn id="36" dur="500"/>
                                            <p:tgtEl>
                                              <p:spTgt spid="133"/>
                                            </p:tgtEl>
                                          </p:cBhvr>
                                        </p:animEffect>
                                      </p:childTnLst>
                                    </p:cTn>
                                  </p:par>
                                </p:childTnLst>
                              </p:cTn>
                            </p:par>
                            <p:par>
                              <p:cTn id="37" fill="hold">
                                <p:stCondLst>
                                  <p:cond delay="1600"/>
                                </p:stCondLst>
                                <p:childTnLst>
                                  <p:par>
                                    <p:cTn id="38" presetID="2" presetClass="entr" presetSubtype="4" fill="hold" grpId="0" nodeType="afterEffect">
                                      <p:stCondLst>
                                        <p:cond delay="0"/>
                                      </p:stCondLst>
                                      <p:childTnLst>
                                        <p:set>
                                          <p:cBhvr>
                                            <p:cTn id="39" dur="1" fill="hold">
                                              <p:stCondLst>
                                                <p:cond delay="0"/>
                                              </p:stCondLst>
                                            </p:cTn>
                                            <p:tgtEl>
                                              <p:spTgt spid="107"/>
                                            </p:tgtEl>
                                            <p:attrNameLst>
                                              <p:attrName>style.visibility</p:attrName>
                                            </p:attrNameLst>
                                          </p:cBhvr>
                                          <p:to>
                                            <p:strVal val="visible"/>
                                          </p:to>
                                        </p:set>
                                        <p:anim calcmode="lin" valueType="num">
                                          <p:cBhvr additive="base">
                                            <p:cTn id="40" dur="300" fill="hold"/>
                                            <p:tgtEl>
                                              <p:spTgt spid="107"/>
                                            </p:tgtEl>
                                            <p:attrNameLst>
                                              <p:attrName>ppt_x</p:attrName>
                                            </p:attrNameLst>
                                          </p:cBhvr>
                                          <p:tavLst>
                                            <p:tav tm="0">
                                              <p:val>
                                                <p:strVal val="#ppt_x"/>
                                              </p:val>
                                            </p:tav>
                                            <p:tav tm="100000">
                                              <p:val>
                                                <p:strVal val="#ppt_x"/>
                                              </p:val>
                                            </p:tav>
                                          </p:tavLst>
                                        </p:anim>
                                        <p:anim calcmode="lin" valueType="num">
                                          <p:cBhvr additive="base">
                                            <p:cTn id="41" dur="300" fill="hold"/>
                                            <p:tgtEl>
                                              <p:spTgt spid="107"/>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20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300" fill="hold"/>
                                            <p:tgtEl>
                                              <p:spTgt spid="57"/>
                                            </p:tgtEl>
                                            <p:attrNameLst>
                                              <p:attrName>ppt_x</p:attrName>
                                            </p:attrNameLst>
                                          </p:cBhvr>
                                          <p:tavLst>
                                            <p:tav tm="0">
                                              <p:val>
                                                <p:strVal val="#ppt_x"/>
                                              </p:val>
                                            </p:tav>
                                            <p:tav tm="100000">
                                              <p:val>
                                                <p:strVal val="#ppt_x"/>
                                              </p:val>
                                            </p:tav>
                                          </p:tavLst>
                                        </p:anim>
                                        <p:anim calcmode="lin" valueType="num">
                                          <p:cBhvr additive="base">
                                            <p:cTn id="45" dur="300" fill="hold"/>
                                            <p:tgtEl>
                                              <p:spTgt spid="5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400"/>
                                      </p:stCondLst>
                                      <p:childTnLst>
                                        <p:set>
                                          <p:cBhvr>
                                            <p:cTn id="47" dur="1" fill="hold">
                                              <p:stCondLst>
                                                <p:cond delay="0"/>
                                              </p:stCondLst>
                                            </p:cTn>
                                            <p:tgtEl>
                                              <p:spTgt spid="115"/>
                                            </p:tgtEl>
                                            <p:attrNameLst>
                                              <p:attrName>style.visibility</p:attrName>
                                            </p:attrNameLst>
                                          </p:cBhvr>
                                          <p:to>
                                            <p:strVal val="visible"/>
                                          </p:to>
                                        </p:set>
                                        <p:anim calcmode="lin" valueType="num">
                                          <p:cBhvr additive="base">
                                            <p:cTn id="48" dur="300" fill="hold"/>
                                            <p:tgtEl>
                                              <p:spTgt spid="115"/>
                                            </p:tgtEl>
                                            <p:attrNameLst>
                                              <p:attrName>ppt_x</p:attrName>
                                            </p:attrNameLst>
                                          </p:cBhvr>
                                          <p:tavLst>
                                            <p:tav tm="0">
                                              <p:val>
                                                <p:strVal val="#ppt_x"/>
                                              </p:val>
                                            </p:tav>
                                            <p:tav tm="100000">
                                              <p:val>
                                                <p:strVal val="#ppt_x"/>
                                              </p:val>
                                            </p:tav>
                                          </p:tavLst>
                                        </p:anim>
                                        <p:anim calcmode="lin" valueType="num">
                                          <p:cBhvr additive="base">
                                            <p:cTn id="49" dur="300" fill="hold"/>
                                            <p:tgtEl>
                                              <p:spTgt spid="115"/>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600"/>
                                      </p:stCondLst>
                                      <p:childTnLst>
                                        <p:set>
                                          <p:cBhvr>
                                            <p:cTn id="51" dur="1" fill="hold">
                                              <p:stCondLst>
                                                <p:cond delay="0"/>
                                              </p:stCondLst>
                                            </p:cTn>
                                            <p:tgtEl>
                                              <p:spTgt spid="109"/>
                                            </p:tgtEl>
                                            <p:attrNameLst>
                                              <p:attrName>style.visibility</p:attrName>
                                            </p:attrNameLst>
                                          </p:cBhvr>
                                          <p:to>
                                            <p:strVal val="visible"/>
                                          </p:to>
                                        </p:set>
                                        <p:anim calcmode="lin" valueType="num">
                                          <p:cBhvr additive="base">
                                            <p:cTn id="52" dur="300" fill="hold"/>
                                            <p:tgtEl>
                                              <p:spTgt spid="109"/>
                                            </p:tgtEl>
                                            <p:attrNameLst>
                                              <p:attrName>ppt_x</p:attrName>
                                            </p:attrNameLst>
                                          </p:cBhvr>
                                          <p:tavLst>
                                            <p:tav tm="0">
                                              <p:val>
                                                <p:strVal val="#ppt_x"/>
                                              </p:val>
                                            </p:tav>
                                            <p:tav tm="100000">
                                              <p:val>
                                                <p:strVal val="#ppt_x"/>
                                              </p:val>
                                            </p:tav>
                                          </p:tavLst>
                                        </p:anim>
                                        <p:anim calcmode="lin" valueType="num">
                                          <p:cBhvr additive="base">
                                            <p:cTn id="53" dur="300" fill="hold"/>
                                            <p:tgtEl>
                                              <p:spTgt spid="10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800"/>
                                      </p:stCondLst>
                                      <p:childTnLst>
                                        <p:set>
                                          <p:cBhvr>
                                            <p:cTn id="55" dur="1" fill="hold">
                                              <p:stCondLst>
                                                <p:cond delay="0"/>
                                              </p:stCondLst>
                                            </p:cTn>
                                            <p:tgtEl>
                                              <p:spTgt spid="123"/>
                                            </p:tgtEl>
                                            <p:attrNameLst>
                                              <p:attrName>style.visibility</p:attrName>
                                            </p:attrNameLst>
                                          </p:cBhvr>
                                          <p:to>
                                            <p:strVal val="visible"/>
                                          </p:to>
                                        </p:set>
                                        <p:anim calcmode="lin" valueType="num">
                                          <p:cBhvr additive="base">
                                            <p:cTn id="56" dur="300" fill="hold"/>
                                            <p:tgtEl>
                                              <p:spTgt spid="123"/>
                                            </p:tgtEl>
                                            <p:attrNameLst>
                                              <p:attrName>ppt_x</p:attrName>
                                            </p:attrNameLst>
                                          </p:cBhvr>
                                          <p:tavLst>
                                            <p:tav tm="0">
                                              <p:val>
                                                <p:strVal val="#ppt_x"/>
                                              </p:val>
                                            </p:tav>
                                            <p:tav tm="100000">
                                              <p:val>
                                                <p:strVal val="#ppt_x"/>
                                              </p:val>
                                            </p:tav>
                                          </p:tavLst>
                                        </p:anim>
                                        <p:anim calcmode="lin" valueType="num">
                                          <p:cBhvr additive="base">
                                            <p:cTn id="57" dur="300" fill="hold"/>
                                            <p:tgtEl>
                                              <p:spTgt spid="123"/>
                                            </p:tgtEl>
                                            <p:attrNameLst>
                                              <p:attrName>ppt_y</p:attrName>
                                            </p:attrNameLst>
                                          </p:cBhvr>
                                          <p:tavLst>
                                            <p:tav tm="0">
                                              <p:val>
                                                <p:strVal val="1+#ppt_h/2"/>
                                              </p:val>
                                            </p:tav>
                                            <p:tav tm="100000">
                                              <p:val>
                                                <p:strVal val="#ppt_y"/>
                                              </p:val>
                                            </p:tav>
                                          </p:tavLst>
                                        </p:anim>
                                      </p:childTnLst>
                                    </p:cTn>
                                  </p:par>
                                  <p:par>
                                    <p:cTn id="58" presetID="22" presetClass="entr" presetSubtype="4" fill="hold" nodeType="withEffect">
                                      <p:stCondLst>
                                        <p:cond delay="300"/>
                                      </p:stCondLst>
                                      <p:childTnLst>
                                        <p:set>
                                          <p:cBhvr>
                                            <p:cTn id="59" dur="1" fill="hold">
                                              <p:stCondLst>
                                                <p:cond delay="0"/>
                                              </p:stCondLst>
                                            </p:cTn>
                                            <p:tgtEl>
                                              <p:spTgt spid="104"/>
                                            </p:tgtEl>
                                            <p:attrNameLst>
                                              <p:attrName>style.visibility</p:attrName>
                                            </p:attrNameLst>
                                          </p:cBhvr>
                                          <p:to>
                                            <p:strVal val="visible"/>
                                          </p:to>
                                        </p:set>
                                        <p:animEffect transition="in" filter="wipe(down)">
                                          <p:cBhvr>
                                            <p:cTn id="60" dur="500"/>
                                            <p:tgtEl>
                                              <p:spTgt spid="104"/>
                                            </p:tgtEl>
                                          </p:cBhvr>
                                        </p:animEffect>
                                      </p:childTnLst>
                                    </p:cTn>
                                  </p:par>
                                  <p:par>
                                    <p:cTn id="61" presetID="22" presetClass="entr" presetSubtype="4" fill="hold" grpId="0" nodeType="withEffect">
                                      <p:stCondLst>
                                        <p:cond delay="500"/>
                                      </p:stCondLst>
                                      <p:childTnLst>
                                        <p:set>
                                          <p:cBhvr>
                                            <p:cTn id="62" dur="1" fill="hold">
                                              <p:stCondLst>
                                                <p:cond delay="0"/>
                                              </p:stCondLst>
                                            </p:cTn>
                                            <p:tgtEl>
                                              <p:spTgt spid="76"/>
                                            </p:tgtEl>
                                            <p:attrNameLst>
                                              <p:attrName>style.visibility</p:attrName>
                                            </p:attrNameLst>
                                          </p:cBhvr>
                                          <p:to>
                                            <p:strVal val="visible"/>
                                          </p:to>
                                        </p:set>
                                        <p:animEffect transition="in" filter="wipe(down)">
                                          <p:cBhvr>
                                            <p:cTn id="63" dur="500"/>
                                            <p:tgtEl>
                                              <p:spTgt spid="76"/>
                                            </p:tgtEl>
                                          </p:cBhvr>
                                        </p:animEffect>
                                      </p:childTnLst>
                                    </p:cTn>
                                  </p:par>
                                  <p:par>
                                    <p:cTn id="64" presetID="22" presetClass="entr" presetSubtype="4" fill="hold" nodeType="withEffect">
                                      <p:stCondLst>
                                        <p:cond delay="700"/>
                                      </p:stCondLst>
                                      <p:childTnLst>
                                        <p:set>
                                          <p:cBhvr>
                                            <p:cTn id="65" dur="1" fill="hold">
                                              <p:stCondLst>
                                                <p:cond delay="0"/>
                                              </p:stCondLst>
                                            </p:cTn>
                                            <p:tgtEl>
                                              <p:spTgt spid="112"/>
                                            </p:tgtEl>
                                            <p:attrNameLst>
                                              <p:attrName>style.visibility</p:attrName>
                                            </p:attrNameLst>
                                          </p:cBhvr>
                                          <p:to>
                                            <p:strVal val="visible"/>
                                          </p:to>
                                        </p:set>
                                        <p:animEffect transition="in" filter="wipe(down)">
                                          <p:cBhvr>
                                            <p:cTn id="66" dur="500"/>
                                            <p:tgtEl>
                                              <p:spTgt spid="112"/>
                                            </p:tgtEl>
                                          </p:cBhvr>
                                        </p:animEffect>
                                      </p:childTnLst>
                                    </p:cTn>
                                  </p:par>
                                  <p:par>
                                    <p:cTn id="67" presetID="22" presetClass="entr" presetSubtype="4" fill="hold" grpId="0" nodeType="withEffect">
                                      <p:stCondLst>
                                        <p:cond delay="900"/>
                                      </p:stCondLst>
                                      <p:childTnLst>
                                        <p:set>
                                          <p:cBhvr>
                                            <p:cTn id="68" dur="1" fill="hold">
                                              <p:stCondLst>
                                                <p:cond delay="0"/>
                                              </p:stCondLst>
                                            </p:cTn>
                                            <p:tgtEl>
                                              <p:spTgt spid="108"/>
                                            </p:tgtEl>
                                            <p:attrNameLst>
                                              <p:attrName>style.visibility</p:attrName>
                                            </p:attrNameLst>
                                          </p:cBhvr>
                                          <p:to>
                                            <p:strVal val="visible"/>
                                          </p:to>
                                        </p:set>
                                        <p:animEffect transition="in" filter="wipe(down)">
                                          <p:cBhvr>
                                            <p:cTn id="69" dur="500"/>
                                            <p:tgtEl>
                                              <p:spTgt spid="108"/>
                                            </p:tgtEl>
                                          </p:cBhvr>
                                        </p:animEffect>
                                      </p:childTnLst>
                                    </p:cTn>
                                  </p:par>
                                  <p:par>
                                    <p:cTn id="70" presetID="22" presetClass="entr" presetSubtype="4" fill="hold" nodeType="withEffect">
                                      <p:stCondLst>
                                        <p:cond delay="1100"/>
                                      </p:stCondLst>
                                      <p:childTnLst>
                                        <p:set>
                                          <p:cBhvr>
                                            <p:cTn id="71" dur="1" fill="hold">
                                              <p:stCondLst>
                                                <p:cond delay="0"/>
                                              </p:stCondLst>
                                            </p:cTn>
                                            <p:tgtEl>
                                              <p:spTgt spid="120"/>
                                            </p:tgtEl>
                                            <p:attrNameLst>
                                              <p:attrName>style.visibility</p:attrName>
                                            </p:attrNameLst>
                                          </p:cBhvr>
                                          <p:to>
                                            <p:strVal val="visible"/>
                                          </p:to>
                                        </p:set>
                                        <p:animEffect transition="in" filter="wipe(down)">
                                          <p:cBhvr>
                                            <p:cTn id="72" dur="500"/>
                                            <p:tgtEl>
                                              <p:spTgt spid="120"/>
                                            </p:tgtEl>
                                          </p:cBhvr>
                                        </p:animEffect>
                                      </p:childTnLst>
                                    </p:cTn>
                                  </p:par>
                                  <p:par>
                                    <p:cTn id="73" presetID="12" presetClass="entr" presetSubtype="1" fill="hold" grpId="0" nodeType="withEffect">
                                      <p:stCondLst>
                                        <p:cond delay="800"/>
                                      </p:stCondLst>
                                      <p:childTnLst>
                                        <p:set>
                                          <p:cBhvr>
                                            <p:cTn id="74" dur="1" fill="hold">
                                              <p:stCondLst>
                                                <p:cond delay="0"/>
                                              </p:stCondLst>
                                            </p:cTn>
                                            <p:tgtEl>
                                              <p:spTgt spid="125"/>
                                            </p:tgtEl>
                                            <p:attrNameLst>
                                              <p:attrName>style.visibility</p:attrName>
                                            </p:attrNameLst>
                                          </p:cBhvr>
                                          <p:to>
                                            <p:strVal val="visible"/>
                                          </p:to>
                                        </p:set>
                                        <p:anim calcmode="lin" valueType="num">
                                          <p:cBhvr additive="base">
                                            <p:cTn id="75" dur="500"/>
                                            <p:tgtEl>
                                              <p:spTgt spid="125"/>
                                            </p:tgtEl>
                                            <p:attrNameLst>
                                              <p:attrName>ppt_y</p:attrName>
                                            </p:attrNameLst>
                                          </p:cBhvr>
                                          <p:tavLst>
                                            <p:tav tm="0">
                                              <p:val>
                                                <p:strVal val="#ppt_y-#ppt_h*1.125000"/>
                                              </p:val>
                                            </p:tav>
                                            <p:tav tm="100000">
                                              <p:val>
                                                <p:strVal val="#ppt_y"/>
                                              </p:val>
                                            </p:tav>
                                          </p:tavLst>
                                        </p:anim>
                                        <p:animEffect transition="in" filter="wipe(down)">
                                          <p:cBhvr>
                                            <p:cTn id="76" dur="500"/>
                                            <p:tgtEl>
                                              <p:spTgt spid="125"/>
                                            </p:tgtEl>
                                          </p:cBhvr>
                                        </p:animEffect>
                                      </p:childTnLst>
                                    </p:cTn>
                                  </p:par>
                                  <p:par>
                                    <p:cTn id="77" presetID="12" presetClass="entr" presetSubtype="1" fill="hold" grpId="0" nodeType="withEffect">
                                      <p:stCondLst>
                                        <p:cond delay="1000"/>
                                      </p:stCondLst>
                                      <p:childTnLst>
                                        <p:set>
                                          <p:cBhvr>
                                            <p:cTn id="78" dur="1" fill="hold">
                                              <p:stCondLst>
                                                <p:cond delay="0"/>
                                              </p:stCondLst>
                                            </p:cTn>
                                            <p:tgtEl>
                                              <p:spTgt spid="128"/>
                                            </p:tgtEl>
                                            <p:attrNameLst>
                                              <p:attrName>style.visibility</p:attrName>
                                            </p:attrNameLst>
                                          </p:cBhvr>
                                          <p:to>
                                            <p:strVal val="visible"/>
                                          </p:to>
                                        </p:set>
                                        <p:anim calcmode="lin" valueType="num">
                                          <p:cBhvr additive="base">
                                            <p:cTn id="79" dur="500"/>
                                            <p:tgtEl>
                                              <p:spTgt spid="128"/>
                                            </p:tgtEl>
                                            <p:attrNameLst>
                                              <p:attrName>ppt_y</p:attrName>
                                            </p:attrNameLst>
                                          </p:cBhvr>
                                          <p:tavLst>
                                            <p:tav tm="0">
                                              <p:val>
                                                <p:strVal val="#ppt_y-#ppt_h*1.125000"/>
                                              </p:val>
                                            </p:tav>
                                            <p:tav tm="100000">
                                              <p:val>
                                                <p:strVal val="#ppt_y"/>
                                              </p:val>
                                            </p:tav>
                                          </p:tavLst>
                                        </p:anim>
                                        <p:animEffect transition="in" filter="wipe(down)">
                                          <p:cBhvr>
                                            <p:cTn id="80" dur="500"/>
                                            <p:tgtEl>
                                              <p:spTgt spid="128"/>
                                            </p:tgtEl>
                                          </p:cBhvr>
                                        </p:animEffect>
                                      </p:childTnLst>
                                    </p:cTn>
                                  </p:par>
                                  <p:par>
                                    <p:cTn id="81" presetID="12" presetClass="entr" presetSubtype="1" fill="hold" grpId="0" nodeType="withEffect">
                                      <p:stCondLst>
                                        <p:cond delay="1200"/>
                                      </p:stCondLst>
                                      <p:childTnLst>
                                        <p:set>
                                          <p:cBhvr>
                                            <p:cTn id="82" dur="1" fill="hold">
                                              <p:stCondLst>
                                                <p:cond delay="0"/>
                                              </p:stCondLst>
                                            </p:cTn>
                                            <p:tgtEl>
                                              <p:spTgt spid="124"/>
                                            </p:tgtEl>
                                            <p:attrNameLst>
                                              <p:attrName>style.visibility</p:attrName>
                                            </p:attrNameLst>
                                          </p:cBhvr>
                                          <p:to>
                                            <p:strVal val="visible"/>
                                          </p:to>
                                        </p:set>
                                        <p:anim calcmode="lin" valueType="num">
                                          <p:cBhvr additive="base">
                                            <p:cTn id="83" dur="500"/>
                                            <p:tgtEl>
                                              <p:spTgt spid="124"/>
                                            </p:tgtEl>
                                            <p:attrNameLst>
                                              <p:attrName>ppt_y</p:attrName>
                                            </p:attrNameLst>
                                          </p:cBhvr>
                                          <p:tavLst>
                                            <p:tav tm="0">
                                              <p:val>
                                                <p:strVal val="#ppt_y-#ppt_h*1.125000"/>
                                              </p:val>
                                            </p:tav>
                                            <p:tav tm="100000">
                                              <p:val>
                                                <p:strVal val="#ppt_y"/>
                                              </p:val>
                                            </p:tav>
                                          </p:tavLst>
                                        </p:anim>
                                        <p:animEffect transition="in" filter="wipe(down)">
                                          <p:cBhvr>
                                            <p:cTn id="84" dur="500"/>
                                            <p:tgtEl>
                                              <p:spTgt spid="124"/>
                                            </p:tgtEl>
                                          </p:cBhvr>
                                        </p:animEffect>
                                      </p:childTnLst>
                                    </p:cTn>
                                  </p:par>
                                  <p:par>
                                    <p:cTn id="85" presetID="12" presetClass="entr" presetSubtype="1" fill="hold" grpId="0" nodeType="withEffect">
                                      <p:stCondLst>
                                        <p:cond delay="1400"/>
                                      </p:stCondLst>
                                      <p:childTnLst>
                                        <p:set>
                                          <p:cBhvr>
                                            <p:cTn id="86" dur="1" fill="hold">
                                              <p:stCondLst>
                                                <p:cond delay="0"/>
                                              </p:stCondLst>
                                            </p:cTn>
                                            <p:tgtEl>
                                              <p:spTgt spid="129"/>
                                            </p:tgtEl>
                                            <p:attrNameLst>
                                              <p:attrName>style.visibility</p:attrName>
                                            </p:attrNameLst>
                                          </p:cBhvr>
                                          <p:to>
                                            <p:strVal val="visible"/>
                                          </p:to>
                                        </p:set>
                                        <p:anim calcmode="lin" valueType="num">
                                          <p:cBhvr additive="base">
                                            <p:cTn id="87" dur="500"/>
                                            <p:tgtEl>
                                              <p:spTgt spid="129"/>
                                            </p:tgtEl>
                                            <p:attrNameLst>
                                              <p:attrName>ppt_y</p:attrName>
                                            </p:attrNameLst>
                                          </p:cBhvr>
                                          <p:tavLst>
                                            <p:tav tm="0">
                                              <p:val>
                                                <p:strVal val="#ppt_y-#ppt_h*1.125000"/>
                                              </p:val>
                                            </p:tav>
                                            <p:tav tm="100000">
                                              <p:val>
                                                <p:strVal val="#ppt_y"/>
                                              </p:val>
                                            </p:tav>
                                          </p:tavLst>
                                        </p:anim>
                                        <p:animEffect transition="in" filter="wipe(down)">
                                          <p:cBhvr>
                                            <p:cTn id="88" dur="500"/>
                                            <p:tgtEl>
                                              <p:spTgt spid="129"/>
                                            </p:tgtEl>
                                          </p:cBhvr>
                                        </p:animEffect>
                                      </p:childTnLst>
                                    </p:cTn>
                                  </p:par>
                                  <p:par>
                                    <p:cTn id="89" presetID="12" presetClass="entr" presetSubtype="1" fill="hold" grpId="0" nodeType="withEffect">
                                      <p:stCondLst>
                                        <p:cond delay="1600"/>
                                      </p:stCondLst>
                                      <p:childTnLst>
                                        <p:set>
                                          <p:cBhvr>
                                            <p:cTn id="90" dur="1" fill="hold">
                                              <p:stCondLst>
                                                <p:cond delay="0"/>
                                              </p:stCondLst>
                                            </p:cTn>
                                            <p:tgtEl>
                                              <p:spTgt spid="126"/>
                                            </p:tgtEl>
                                            <p:attrNameLst>
                                              <p:attrName>style.visibility</p:attrName>
                                            </p:attrNameLst>
                                          </p:cBhvr>
                                          <p:to>
                                            <p:strVal val="visible"/>
                                          </p:to>
                                        </p:set>
                                        <p:anim calcmode="lin" valueType="num">
                                          <p:cBhvr additive="base">
                                            <p:cTn id="91" dur="500"/>
                                            <p:tgtEl>
                                              <p:spTgt spid="126"/>
                                            </p:tgtEl>
                                            <p:attrNameLst>
                                              <p:attrName>ppt_y</p:attrName>
                                            </p:attrNameLst>
                                          </p:cBhvr>
                                          <p:tavLst>
                                            <p:tav tm="0">
                                              <p:val>
                                                <p:strVal val="#ppt_y-#ppt_h*1.125000"/>
                                              </p:val>
                                            </p:tav>
                                            <p:tav tm="100000">
                                              <p:val>
                                                <p:strVal val="#ppt_y"/>
                                              </p:val>
                                            </p:tav>
                                          </p:tavLst>
                                        </p:anim>
                                        <p:animEffect transition="in" filter="wipe(down)">
                                          <p:cBhvr>
                                            <p:cTn id="92" dur="500"/>
                                            <p:tgtEl>
                                              <p:spTgt spid="126"/>
                                            </p:tgtEl>
                                          </p:cBhvr>
                                        </p:animEffect>
                                      </p:childTnLst>
                                    </p:cTn>
                                  </p:par>
                                </p:childTnLst>
                              </p:cTn>
                            </p:par>
                            <p:par>
                              <p:cTn id="93" fill="hold">
                                <p:stCondLst>
                                  <p:cond delay="3700"/>
                                </p:stCondLst>
                                <p:childTnLst>
                                  <p:par>
                                    <p:cTn id="94" presetID="10" presetClass="entr" presetSubtype="0" fill="hold" grpId="0" nodeType="afterEffect">
                                      <p:stCondLst>
                                        <p:cond delay="0"/>
                                      </p:stCondLst>
                                      <p:childTnLst>
                                        <p:set>
                                          <p:cBhvr>
                                            <p:cTn id="95" dur="1" fill="hold">
                                              <p:stCondLst>
                                                <p:cond delay="0"/>
                                              </p:stCondLst>
                                            </p:cTn>
                                            <p:tgtEl>
                                              <p:spTgt spid="135"/>
                                            </p:tgtEl>
                                            <p:attrNameLst>
                                              <p:attrName>style.visibility</p:attrName>
                                            </p:attrNameLst>
                                          </p:cBhvr>
                                          <p:to>
                                            <p:strVal val="visible"/>
                                          </p:to>
                                        </p:set>
                                        <p:animEffect transition="in" filter="fade">
                                          <p:cBhvr>
                                            <p:cTn id="96"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76" grpId="0" animBg="1"/>
          <p:bldP spid="107" grpId="0" animBg="1"/>
          <p:bldP spid="108" grpId="0" animBg="1"/>
          <p:bldP spid="115" grpId="0" animBg="1"/>
          <p:bldP spid="123" grpId="0" animBg="1"/>
          <p:bldP spid="124" grpId="0"/>
          <p:bldP spid="125" grpId="0"/>
          <p:bldP spid="126" grpId="0"/>
          <p:bldP spid="128" grpId="0"/>
          <p:bldP spid="129" grpId="0"/>
          <p:bldP spid="132" grpId="0"/>
          <p:bldP spid="133" grpId="0"/>
          <p:bldP spid="13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3786614" cy="707886"/>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课题背景及内容</a:t>
            </a:r>
          </a:p>
        </p:txBody>
      </p:sp>
      <p:sp>
        <p:nvSpPr>
          <p:cNvPr id="3" name="TextBox 2"/>
          <p:cNvSpPr txBox="1"/>
          <p:nvPr/>
        </p:nvSpPr>
        <p:spPr>
          <a:xfrm>
            <a:off x="2394866" y="2896649"/>
            <a:ext cx="1241030" cy="307777"/>
          </a:xfrm>
          <a:prstGeom prst="rect">
            <a:avLst/>
          </a:prstGeom>
          <a:noFill/>
        </p:spPr>
        <p:txBody>
          <a:bodyPr wrap="square" lIns="0" tIns="0" rIns="0" bIns="0" rtlCol="0">
            <a:spAutoFit/>
          </a:bodyPr>
          <a:lstStyle/>
          <a:p>
            <a:r>
              <a:rPr lang="zh-CN" altLang="en-US" sz="2000" dirty="0">
                <a:solidFill>
                  <a:schemeClr val="bg1"/>
                </a:solidFill>
                <a:latin typeface="微软雅黑" pitchFamily="34" charset="-122"/>
                <a:ea typeface="微软雅黑" pitchFamily="34" charset="-122"/>
              </a:rPr>
              <a:t>第一部分</a:t>
            </a:r>
            <a:endParaRPr lang="zh-CN" altLang="en-US" sz="2000" dirty="0" smtClean="0">
              <a:solidFill>
                <a:schemeClr val="bg1"/>
              </a:solidFill>
              <a:latin typeface="微软雅黑" pitchFamily="34" charset="-122"/>
              <a:ea typeface="微软雅黑" pitchFamily="34"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468865" y="2896649"/>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课题背景</a:t>
            </a:r>
            <a:endParaRPr lang="zh-CN" altLang="en-US" dirty="0">
              <a:latin typeface="方正兰亭细黑_GBK" pitchFamily="2" charset="-122"/>
              <a:ea typeface="方正兰亭细黑_GBK" pitchFamily="2" charset="-122"/>
            </a:endParaRPr>
          </a:p>
        </p:txBody>
      </p:sp>
      <p:sp>
        <p:nvSpPr>
          <p:cNvPr id="16" name="TextBox 15"/>
          <p:cNvSpPr txBox="1"/>
          <p:nvPr/>
        </p:nvSpPr>
        <p:spPr>
          <a:xfrm>
            <a:off x="4468865" y="3694202"/>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a:t>
            </a:r>
            <a:r>
              <a:rPr lang="zh-CN" altLang="en-US" dirty="0">
                <a:latin typeface="方正兰亭细黑_GBK" pitchFamily="2" charset="-122"/>
                <a:ea typeface="方正兰亭细黑_GBK" pitchFamily="2" charset="-122"/>
              </a:rPr>
              <a:t>内容</a:t>
            </a:r>
          </a:p>
        </p:txBody>
      </p:sp>
      <p:sp>
        <p:nvSpPr>
          <p:cNvPr id="19" name="TextBox 18"/>
          <p:cNvSpPr txBox="1"/>
          <p:nvPr/>
        </p:nvSpPr>
        <p:spPr>
          <a:xfrm>
            <a:off x="5552830" y="2943893"/>
            <a:ext cx="1499128"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THE BACKGROUND</a:t>
            </a:r>
            <a:endParaRPr lang="zh-CN" altLang="en-US" sz="12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5690686" y="3742621"/>
            <a:ext cx="1188147"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THE CONTENT</a:t>
            </a:r>
            <a:endParaRPr lang="zh-CN" altLang="en-US" sz="1200" dirty="0">
              <a:solidFill>
                <a:srgbClr val="C00000"/>
              </a:solidFill>
              <a:latin typeface="Kozuka Gothic Pro R" pitchFamily="34" charset="-128"/>
              <a:ea typeface="Kozuka Gothic Pro R" pitchFamily="34" charset="-128"/>
            </a:endParaRPr>
          </a:p>
        </p:txBody>
      </p:sp>
      <p:sp>
        <p:nvSpPr>
          <p:cNvPr id="24" name="椭圆 23"/>
          <p:cNvSpPr/>
          <p:nvPr/>
        </p:nvSpPr>
        <p:spPr>
          <a:xfrm>
            <a:off x="4174977" y="292414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4174977" y="371247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8" name="TextBox 27"/>
          <p:cNvSpPr txBox="1"/>
          <p:nvPr/>
        </p:nvSpPr>
        <p:spPr>
          <a:xfrm>
            <a:off x="4449754" y="3300073"/>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研究现状</a:t>
            </a:r>
            <a:endParaRPr lang="zh-CN" altLang="en-US" dirty="0">
              <a:latin typeface="方正兰亭细黑_GBK" pitchFamily="2" charset="-122"/>
              <a:ea typeface="方正兰亭细黑_GBK" pitchFamily="2" charset="-122"/>
            </a:endParaRPr>
          </a:p>
        </p:txBody>
      </p:sp>
      <p:sp>
        <p:nvSpPr>
          <p:cNvPr id="30" name="椭圆 29"/>
          <p:cNvSpPr/>
          <p:nvPr/>
        </p:nvSpPr>
        <p:spPr>
          <a:xfrm>
            <a:off x="4174977" y="333986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31" name="TextBox 18"/>
          <p:cNvSpPr txBox="1"/>
          <p:nvPr/>
        </p:nvSpPr>
        <p:spPr>
          <a:xfrm>
            <a:off x="5576861" y="3338750"/>
            <a:ext cx="1747594"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RESEARCH SITUATION</a:t>
            </a:r>
            <a:endParaRPr lang="zh-CN" altLang="en-US" sz="1200" dirty="0">
              <a:solidFill>
                <a:srgbClr val="C00000"/>
              </a:solidFill>
              <a:latin typeface="Kozuka Gothic Pro R" pitchFamily="34" charset="-128"/>
              <a:ea typeface="Kozuka Gothic Pro R" pitchFamily="34" charset="-128"/>
            </a:endParaRPr>
          </a:p>
        </p:txBody>
      </p:sp>
    </p:spTree>
    <p:extLst>
      <p:ext uri="{BB962C8B-B14F-4D97-AF65-F5344CB8AC3E}">
        <p14:creationId xmlns:p14="http://schemas.microsoft.com/office/powerpoint/2010/main" val="156923857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left)">
                                      <p:cBhvr>
                                        <p:cTn id="13" dur="500"/>
                                        <p:tgtEl>
                                          <p:spTgt spid="3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ppt_x</p:attrName>
                                        </p:attrNameLst>
                                      </p:cBhvr>
                                      <p:tavLst>
                                        <p:tav tm="0">
                                          <p:val>
                                            <p:strVal val="#ppt_x-#ppt_w*1.125000"/>
                                          </p:val>
                                        </p:tav>
                                        <p:tav tm="100000">
                                          <p:val>
                                            <p:strVal val="#ppt_x"/>
                                          </p:val>
                                        </p:tav>
                                      </p:tavLst>
                                    </p:anim>
                                    <p:animEffect transition="in" filter="wipe(right)">
                                      <p:cBhvr>
                                        <p:cTn id="35" dur="500"/>
                                        <p:tgtEl>
                                          <p:spTgt spid="15"/>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par>
                                <p:cTn id="40" presetID="12" presetClass="entr" presetSubtype="8" fill="hold" grpId="0" nodeType="withEffect">
                                  <p:stCondLst>
                                    <p:cond delay="60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p:tgtEl>
                                          <p:spTgt spid="19"/>
                                        </p:tgtEl>
                                        <p:attrNameLst>
                                          <p:attrName>ppt_x</p:attrName>
                                        </p:attrNameLst>
                                      </p:cBhvr>
                                      <p:tavLst>
                                        <p:tav tm="0">
                                          <p:val>
                                            <p:strVal val="#ppt_x-#ppt_w*1.125000"/>
                                          </p:val>
                                        </p:tav>
                                        <p:tav tm="100000">
                                          <p:val>
                                            <p:strVal val="#ppt_x"/>
                                          </p:val>
                                        </p:tav>
                                      </p:tavLst>
                                    </p:anim>
                                    <p:animEffect transition="in" filter="wipe(right)">
                                      <p:cBhvr>
                                        <p:cTn id="43" dur="500"/>
                                        <p:tgtEl>
                                          <p:spTgt spid="19"/>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ppt_x</p:attrName>
                                        </p:attrNameLst>
                                      </p:cBhvr>
                                      <p:tavLst>
                                        <p:tav tm="0">
                                          <p:val>
                                            <p:strVal val="#ppt_x-#ppt_w*1.125000"/>
                                          </p:val>
                                        </p:tav>
                                        <p:tav tm="100000">
                                          <p:val>
                                            <p:strVal val="#ppt_x"/>
                                          </p:val>
                                        </p:tav>
                                      </p:tavLst>
                                    </p:anim>
                                    <p:animEffect transition="in" filter="wipe(right)">
                                      <p:cBhvr>
                                        <p:cTn id="47" dur="500"/>
                                        <p:tgtEl>
                                          <p:spTgt spid="21"/>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p:tgtEl>
                                          <p:spTgt spid="30"/>
                                        </p:tgtEl>
                                        <p:attrNameLst>
                                          <p:attrName>ppt_x</p:attrName>
                                        </p:attrNameLst>
                                      </p:cBhvr>
                                      <p:tavLst>
                                        <p:tav tm="0">
                                          <p:val>
                                            <p:strVal val="#ppt_x-#ppt_w*1.125000"/>
                                          </p:val>
                                        </p:tav>
                                        <p:tav tm="100000">
                                          <p:val>
                                            <p:strVal val="#ppt_x"/>
                                          </p:val>
                                        </p:tav>
                                      </p:tavLst>
                                    </p:anim>
                                    <p:animEffect transition="in" filter="wipe(right)">
                                      <p:cBhvr>
                                        <p:cTn id="51" dur="500"/>
                                        <p:tgtEl>
                                          <p:spTgt spid="30"/>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p:tgtEl>
                                          <p:spTgt spid="28"/>
                                        </p:tgtEl>
                                        <p:attrNameLst>
                                          <p:attrName>ppt_x</p:attrName>
                                        </p:attrNameLst>
                                      </p:cBhvr>
                                      <p:tavLst>
                                        <p:tav tm="0">
                                          <p:val>
                                            <p:strVal val="#ppt_x-#ppt_w*1.125000"/>
                                          </p:val>
                                        </p:tav>
                                        <p:tav tm="100000">
                                          <p:val>
                                            <p:strVal val="#ppt_x"/>
                                          </p:val>
                                        </p:tav>
                                      </p:tavLst>
                                    </p:anim>
                                    <p:animEffect transition="in" filter="wipe(right)">
                                      <p:cBhvr>
                                        <p:cTn id="55" dur="500"/>
                                        <p:tgtEl>
                                          <p:spTgt spid="28"/>
                                        </p:tgtEl>
                                      </p:cBhvr>
                                    </p:animEffect>
                                  </p:childTnLst>
                                </p:cTn>
                              </p:par>
                              <p:par>
                                <p:cTn id="56" presetID="12" presetClass="entr" presetSubtype="8" fill="hold" grpId="0" nodeType="withEffect">
                                  <p:stCondLst>
                                    <p:cond delay="6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ppt_x</p:attrName>
                                        </p:attrNameLst>
                                      </p:cBhvr>
                                      <p:tavLst>
                                        <p:tav tm="0">
                                          <p:val>
                                            <p:strVal val="#ppt_x-#ppt_w*1.125000"/>
                                          </p:val>
                                        </p:tav>
                                        <p:tav tm="100000">
                                          <p:val>
                                            <p:strVal val="#ppt_x"/>
                                          </p:val>
                                        </p:tav>
                                      </p:tavLst>
                                    </p:anim>
                                    <p:animEffect transition="in" filter="wipe(right)">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p:bldP spid="15" grpId="0"/>
      <p:bldP spid="16" grpId="0"/>
      <p:bldP spid="19" grpId="0"/>
      <p:bldP spid="21" grpId="0"/>
      <p:bldP spid="24" grpId="0" animBg="1"/>
      <p:bldP spid="25" grpId="0" animBg="1"/>
      <p:bldP spid="28" grpId="0"/>
      <p:bldP spid="30" grpId="0" animBg="1"/>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实验数据</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698589"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DATA</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任意多边形 2"/>
          <p:cNvSpPr/>
          <p:nvPr/>
        </p:nvSpPr>
        <p:spPr>
          <a:xfrm>
            <a:off x="1071563" y="1685446"/>
            <a:ext cx="6800850" cy="2115029"/>
          </a:xfrm>
          <a:custGeom>
            <a:avLst/>
            <a:gdLst>
              <a:gd name="connsiteX0" fmla="*/ 0 w 6800850"/>
              <a:gd name="connsiteY0" fmla="*/ 2115029 h 2115029"/>
              <a:gd name="connsiteX1" fmla="*/ 971550 w 6800850"/>
              <a:gd name="connsiteY1" fmla="*/ 914879 h 2115029"/>
              <a:gd name="connsiteX2" fmla="*/ 1943100 w 6800850"/>
              <a:gd name="connsiteY2" fmla="*/ 1600679 h 2115029"/>
              <a:gd name="connsiteX3" fmla="*/ 2857500 w 6800850"/>
              <a:gd name="connsiteY3" fmla="*/ 479 h 2115029"/>
              <a:gd name="connsiteX4" fmla="*/ 3857625 w 6800850"/>
              <a:gd name="connsiteY4" fmla="*/ 1786417 h 2115029"/>
              <a:gd name="connsiteX5" fmla="*/ 4800600 w 6800850"/>
              <a:gd name="connsiteY5" fmla="*/ 829154 h 2115029"/>
              <a:gd name="connsiteX6" fmla="*/ 5786437 w 6800850"/>
              <a:gd name="connsiteY6" fmla="*/ 1157767 h 2115029"/>
              <a:gd name="connsiteX7" fmla="*/ 6800850 w 6800850"/>
              <a:gd name="connsiteY7" fmla="*/ 479 h 211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850" h="2115029">
                <a:moveTo>
                  <a:pt x="0" y="2115029"/>
                </a:moveTo>
                <a:cubicBezTo>
                  <a:pt x="323850" y="1557816"/>
                  <a:pt x="647700" y="1000604"/>
                  <a:pt x="971550" y="914879"/>
                </a:cubicBezTo>
                <a:cubicBezTo>
                  <a:pt x="1295400" y="829154"/>
                  <a:pt x="1628775" y="1753079"/>
                  <a:pt x="1943100" y="1600679"/>
                </a:cubicBezTo>
                <a:cubicBezTo>
                  <a:pt x="2257425" y="1448279"/>
                  <a:pt x="2538413" y="-30477"/>
                  <a:pt x="2857500" y="479"/>
                </a:cubicBezTo>
                <a:cubicBezTo>
                  <a:pt x="3176587" y="31435"/>
                  <a:pt x="3533775" y="1648305"/>
                  <a:pt x="3857625" y="1786417"/>
                </a:cubicBezTo>
                <a:cubicBezTo>
                  <a:pt x="4181475" y="1924529"/>
                  <a:pt x="4479131" y="933929"/>
                  <a:pt x="4800600" y="829154"/>
                </a:cubicBezTo>
                <a:cubicBezTo>
                  <a:pt x="5122069" y="724379"/>
                  <a:pt x="5453062" y="1295879"/>
                  <a:pt x="5786437" y="1157767"/>
                </a:cubicBezTo>
                <a:cubicBezTo>
                  <a:pt x="6119812" y="1019655"/>
                  <a:pt x="6622256" y="205266"/>
                  <a:pt x="6800850" y="479"/>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1757497" y="2304367"/>
            <a:ext cx="609409" cy="609409"/>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3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椭圆 38"/>
          <p:cNvSpPr/>
          <p:nvPr/>
        </p:nvSpPr>
        <p:spPr>
          <a:xfrm>
            <a:off x="784268" y="3454524"/>
            <a:ext cx="618574" cy="61857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3694790" y="1398971"/>
            <a:ext cx="609409" cy="609409"/>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p:cNvSpPr/>
          <p:nvPr/>
        </p:nvSpPr>
        <p:spPr>
          <a:xfrm>
            <a:off x="2721561" y="2936446"/>
            <a:ext cx="618574" cy="61857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58854" y="3139631"/>
            <a:ext cx="618574" cy="61857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5632083" y="2235155"/>
            <a:ext cx="609409" cy="609409"/>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椭圆 47"/>
          <p:cNvSpPr/>
          <p:nvPr/>
        </p:nvSpPr>
        <p:spPr>
          <a:xfrm>
            <a:off x="6596147" y="2533358"/>
            <a:ext cx="618574" cy="618574"/>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7569379" y="1361651"/>
            <a:ext cx="609409" cy="609409"/>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TextBox 53"/>
          <p:cNvSpPr txBox="1"/>
          <p:nvPr/>
        </p:nvSpPr>
        <p:spPr>
          <a:xfrm>
            <a:off x="539557" y="4251493"/>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55" name="TextBox 54"/>
          <p:cNvSpPr txBox="1"/>
          <p:nvPr/>
        </p:nvSpPr>
        <p:spPr>
          <a:xfrm>
            <a:off x="1508203" y="1869880"/>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56" name="TextBox 55"/>
          <p:cNvSpPr txBox="1"/>
          <p:nvPr/>
        </p:nvSpPr>
        <p:spPr>
          <a:xfrm>
            <a:off x="2535507" y="3758205"/>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0" name="TextBox 59"/>
          <p:cNvSpPr txBox="1"/>
          <p:nvPr/>
        </p:nvSpPr>
        <p:spPr>
          <a:xfrm>
            <a:off x="3421144" y="957855"/>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1" name="TextBox 60"/>
          <p:cNvSpPr txBox="1"/>
          <p:nvPr/>
        </p:nvSpPr>
        <p:spPr>
          <a:xfrm>
            <a:off x="4393505" y="3929658"/>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2" name="TextBox 61"/>
          <p:cNvSpPr txBox="1"/>
          <p:nvPr/>
        </p:nvSpPr>
        <p:spPr>
          <a:xfrm>
            <a:off x="5382790" y="1762108"/>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3" name="TextBox 62"/>
          <p:cNvSpPr txBox="1"/>
          <p:nvPr/>
        </p:nvSpPr>
        <p:spPr>
          <a:xfrm>
            <a:off x="6351436" y="3338994"/>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6" name="TextBox 65"/>
          <p:cNvSpPr txBox="1"/>
          <p:nvPr/>
        </p:nvSpPr>
        <p:spPr>
          <a:xfrm>
            <a:off x="7320086" y="914991"/>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7" name="TextBox 6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264550670"/>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4000"/>
                                            <p:tgtEl>
                                              <p:spTgt spid="3"/>
                                            </p:tgtEl>
                                          </p:cBhvr>
                                        </p:animEffect>
                                      </p:childTnLst>
                                    </p:cTn>
                                  </p:par>
                                  <p:par>
                                    <p:cTn id="29" presetID="2" presetClass="entr" presetSubtype="4" fill="hold" grpId="0" nodeType="withEffect" p14:presetBounceEnd="40000">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14:bounceEnd="40000">
                                          <p:cBhvr additive="base">
                                            <p:cTn id="31" dur="500" fill="hold"/>
                                            <p:tgtEl>
                                              <p:spTgt spid="39"/>
                                            </p:tgtEl>
                                            <p:attrNameLst>
                                              <p:attrName>ppt_x</p:attrName>
                                            </p:attrNameLst>
                                          </p:cBhvr>
                                          <p:tavLst>
                                            <p:tav tm="0">
                                              <p:val>
                                                <p:strVal val="#ppt_x"/>
                                              </p:val>
                                            </p:tav>
                                            <p:tav tm="100000">
                                              <p:val>
                                                <p:strVal val="#ppt_x"/>
                                              </p:val>
                                            </p:tav>
                                          </p:tavLst>
                                        </p:anim>
                                        <p:anim calcmode="lin" valueType="num" p14:bounceEnd="40000">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40000">
                                      <p:stCondLst>
                                        <p:cond delay="400"/>
                                      </p:stCondLst>
                                      <p:childTnLst>
                                        <p:set>
                                          <p:cBhvr>
                                            <p:cTn id="34" dur="1" fill="hold">
                                              <p:stCondLst>
                                                <p:cond delay="0"/>
                                              </p:stCondLst>
                                            </p:cTn>
                                            <p:tgtEl>
                                              <p:spTgt spid="36"/>
                                            </p:tgtEl>
                                            <p:attrNameLst>
                                              <p:attrName>style.visibility</p:attrName>
                                            </p:attrNameLst>
                                          </p:cBhvr>
                                          <p:to>
                                            <p:strVal val="visible"/>
                                          </p:to>
                                        </p:set>
                                        <p:anim calcmode="lin" valueType="num" p14:bounceEnd="40000">
                                          <p:cBhvr additive="base">
                                            <p:cTn id="35" dur="500" fill="hold"/>
                                            <p:tgtEl>
                                              <p:spTgt spid="36"/>
                                            </p:tgtEl>
                                            <p:attrNameLst>
                                              <p:attrName>ppt_x</p:attrName>
                                            </p:attrNameLst>
                                          </p:cBhvr>
                                          <p:tavLst>
                                            <p:tav tm="0">
                                              <p:val>
                                                <p:strVal val="#ppt_x"/>
                                              </p:val>
                                            </p:tav>
                                            <p:tav tm="100000">
                                              <p:val>
                                                <p:strVal val="#ppt_x"/>
                                              </p:val>
                                            </p:tav>
                                          </p:tavLst>
                                        </p:anim>
                                        <p:anim calcmode="lin" valueType="num" p14:bounceEnd="40000">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12" presetClass="entr" presetSubtype="1" fill="hold" grpId="0" nodeType="withEffect">
                                      <p:stCondLst>
                                        <p:cond delay="40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p:tgtEl>
                                              <p:spTgt spid="54"/>
                                            </p:tgtEl>
                                            <p:attrNameLst>
                                              <p:attrName>ppt_y</p:attrName>
                                            </p:attrNameLst>
                                          </p:cBhvr>
                                          <p:tavLst>
                                            <p:tav tm="0">
                                              <p:val>
                                                <p:strVal val="#ppt_y-#ppt_h*1.125000"/>
                                              </p:val>
                                            </p:tav>
                                            <p:tav tm="100000">
                                              <p:val>
                                                <p:strVal val="#ppt_y"/>
                                              </p:val>
                                            </p:tav>
                                          </p:tavLst>
                                        </p:anim>
                                        <p:animEffect transition="in" filter="wipe(down)">
                                          <p:cBhvr>
                                            <p:cTn id="40" dur="500"/>
                                            <p:tgtEl>
                                              <p:spTgt spid="54"/>
                                            </p:tgtEl>
                                          </p:cBhvr>
                                        </p:animEffect>
                                      </p:childTnLst>
                                    </p:cTn>
                                  </p:par>
                                  <p:par>
                                    <p:cTn id="41" presetID="2" presetClass="entr" presetSubtype="4" fill="hold" grpId="0" nodeType="withEffect" p14:presetBounceEnd="40000">
                                      <p:stCondLst>
                                        <p:cond delay="900"/>
                                      </p:stCondLst>
                                      <p:childTnLst>
                                        <p:set>
                                          <p:cBhvr>
                                            <p:cTn id="42" dur="1" fill="hold">
                                              <p:stCondLst>
                                                <p:cond delay="0"/>
                                              </p:stCondLst>
                                            </p:cTn>
                                            <p:tgtEl>
                                              <p:spTgt spid="43"/>
                                            </p:tgtEl>
                                            <p:attrNameLst>
                                              <p:attrName>style.visibility</p:attrName>
                                            </p:attrNameLst>
                                          </p:cBhvr>
                                          <p:to>
                                            <p:strVal val="visible"/>
                                          </p:to>
                                        </p:set>
                                        <p:anim calcmode="lin" valueType="num" p14:bounceEnd="40000">
                                          <p:cBhvr additive="base">
                                            <p:cTn id="43" dur="500" fill="hold"/>
                                            <p:tgtEl>
                                              <p:spTgt spid="43"/>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43"/>
                                            </p:tgtEl>
                                            <p:attrNameLst>
                                              <p:attrName>ppt_y</p:attrName>
                                            </p:attrNameLst>
                                          </p:cBhvr>
                                          <p:tavLst>
                                            <p:tav tm="0">
                                              <p:val>
                                                <p:strVal val="1+#ppt_h/2"/>
                                              </p:val>
                                            </p:tav>
                                            <p:tav tm="100000">
                                              <p:val>
                                                <p:strVal val="#ppt_y"/>
                                              </p:val>
                                            </p:tav>
                                          </p:tavLst>
                                        </p:anim>
                                      </p:childTnLst>
                                    </p:cTn>
                                  </p:par>
                                  <p:par>
                                    <p:cTn id="45" presetID="12" presetClass="entr" presetSubtype="4" fill="hold" grpId="0" nodeType="withEffect">
                                      <p:stCondLst>
                                        <p:cond delay="90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p:tgtEl>
                                              <p:spTgt spid="55"/>
                                            </p:tgtEl>
                                            <p:attrNameLst>
                                              <p:attrName>ppt_y</p:attrName>
                                            </p:attrNameLst>
                                          </p:cBhvr>
                                          <p:tavLst>
                                            <p:tav tm="0">
                                              <p:val>
                                                <p:strVal val="#ppt_y+#ppt_h*1.125000"/>
                                              </p:val>
                                            </p:tav>
                                            <p:tav tm="100000">
                                              <p:val>
                                                <p:strVal val="#ppt_y"/>
                                              </p:val>
                                            </p:tav>
                                          </p:tavLst>
                                        </p:anim>
                                        <p:animEffect transition="in" filter="wipe(up)">
                                          <p:cBhvr>
                                            <p:cTn id="48" dur="500"/>
                                            <p:tgtEl>
                                              <p:spTgt spid="55"/>
                                            </p:tgtEl>
                                          </p:cBhvr>
                                        </p:animEffect>
                                      </p:childTnLst>
                                    </p:cTn>
                                  </p:par>
                                  <p:par>
                                    <p:cTn id="49" presetID="2" presetClass="entr" presetSubtype="4" fill="hold" nodeType="withEffect" p14:presetBounceEnd="40000">
                                      <p:stCondLst>
                                        <p:cond delay="1400"/>
                                      </p:stCondLst>
                                      <p:childTnLst>
                                        <p:set>
                                          <p:cBhvr>
                                            <p:cTn id="50" dur="1" fill="hold">
                                              <p:stCondLst>
                                                <p:cond delay="0"/>
                                              </p:stCondLst>
                                            </p:cTn>
                                            <p:tgtEl>
                                              <p:spTgt spid="40"/>
                                            </p:tgtEl>
                                            <p:attrNameLst>
                                              <p:attrName>style.visibility</p:attrName>
                                            </p:attrNameLst>
                                          </p:cBhvr>
                                          <p:to>
                                            <p:strVal val="visible"/>
                                          </p:to>
                                        </p:set>
                                        <p:anim calcmode="lin" valueType="num" p14:bounceEnd="40000">
                                          <p:cBhvr additive="base">
                                            <p:cTn id="51" dur="500" fill="hold"/>
                                            <p:tgtEl>
                                              <p:spTgt spid="40"/>
                                            </p:tgtEl>
                                            <p:attrNameLst>
                                              <p:attrName>ppt_x</p:attrName>
                                            </p:attrNameLst>
                                          </p:cBhvr>
                                          <p:tavLst>
                                            <p:tav tm="0">
                                              <p:val>
                                                <p:strVal val="#ppt_x"/>
                                              </p:val>
                                            </p:tav>
                                            <p:tav tm="100000">
                                              <p:val>
                                                <p:strVal val="#ppt_x"/>
                                              </p:val>
                                            </p:tav>
                                          </p:tavLst>
                                        </p:anim>
                                        <p:anim calcmode="lin" valueType="num" p14:bounceEnd="40000">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12" presetClass="entr" presetSubtype="1" fill="hold" grpId="0" nodeType="withEffect">
                                      <p:stCondLst>
                                        <p:cond delay="140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500"/>
                                            <p:tgtEl>
                                              <p:spTgt spid="56"/>
                                            </p:tgtEl>
                                            <p:attrNameLst>
                                              <p:attrName>ppt_y</p:attrName>
                                            </p:attrNameLst>
                                          </p:cBhvr>
                                          <p:tavLst>
                                            <p:tav tm="0">
                                              <p:val>
                                                <p:strVal val="#ppt_y-#ppt_h*1.125000"/>
                                              </p:val>
                                            </p:tav>
                                            <p:tav tm="100000">
                                              <p:val>
                                                <p:strVal val="#ppt_y"/>
                                              </p:val>
                                            </p:tav>
                                          </p:tavLst>
                                        </p:anim>
                                        <p:animEffect transition="in" filter="wipe(down)">
                                          <p:cBhvr>
                                            <p:cTn id="56" dur="500"/>
                                            <p:tgtEl>
                                              <p:spTgt spid="56"/>
                                            </p:tgtEl>
                                          </p:cBhvr>
                                        </p:animEffect>
                                      </p:childTnLst>
                                    </p:cTn>
                                  </p:par>
                                  <p:par>
                                    <p:cTn id="57" presetID="2" presetClass="entr" presetSubtype="4" fill="hold" grpId="0" nodeType="withEffect" p14:presetBounceEnd="40000">
                                      <p:stCondLst>
                                        <p:cond delay="1800"/>
                                      </p:stCondLst>
                                      <p:childTnLst>
                                        <p:set>
                                          <p:cBhvr>
                                            <p:cTn id="58" dur="1" fill="hold">
                                              <p:stCondLst>
                                                <p:cond delay="0"/>
                                              </p:stCondLst>
                                            </p:cTn>
                                            <p:tgtEl>
                                              <p:spTgt spid="44"/>
                                            </p:tgtEl>
                                            <p:attrNameLst>
                                              <p:attrName>style.visibility</p:attrName>
                                            </p:attrNameLst>
                                          </p:cBhvr>
                                          <p:to>
                                            <p:strVal val="visible"/>
                                          </p:to>
                                        </p:set>
                                        <p:anim calcmode="lin" valueType="num" p14:bounceEnd="40000">
                                          <p:cBhvr additive="base">
                                            <p:cTn id="59" dur="50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12" presetClass="entr" presetSubtype="4" fill="hold" grpId="0" nodeType="withEffect">
                                      <p:stCondLst>
                                        <p:cond delay="180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p:tgtEl>
                                              <p:spTgt spid="60"/>
                                            </p:tgtEl>
                                            <p:attrNameLst>
                                              <p:attrName>ppt_y</p:attrName>
                                            </p:attrNameLst>
                                          </p:cBhvr>
                                          <p:tavLst>
                                            <p:tav tm="0">
                                              <p:val>
                                                <p:strVal val="#ppt_y+#ppt_h*1.125000"/>
                                              </p:val>
                                            </p:tav>
                                            <p:tav tm="100000">
                                              <p:val>
                                                <p:strVal val="#ppt_y"/>
                                              </p:val>
                                            </p:tav>
                                          </p:tavLst>
                                        </p:anim>
                                        <p:animEffect transition="in" filter="wipe(up)">
                                          <p:cBhvr>
                                            <p:cTn id="64" dur="500"/>
                                            <p:tgtEl>
                                              <p:spTgt spid="60"/>
                                            </p:tgtEl>
                                          </p:cBhvr>
                                        </p:animEffect>
                                      </p:childTnLst>
                                    </p:cTn>
                                  </p:par>
                                  <p:par>
                                    <p:cTn id="65" presetID="2" presetClass="entr" presetSubtype="4" fill="hold" nodeType="withEffect" p14:presetBounceEnd="40000">
                                      <p:stCondLst>
                                        <p:cond delay="2400"/>
                                      </p:stCondLst>
                                      <p:childTnLst>
                                        <p:set>
                                          <p:cBhvr>
                                            <p:cTn id="66" dur="1" fill="hold">
                                              <p:stCondLst>
                                                <p:cond delay="0"/>
                                              </p:stCondLst>
                                            </p:cTn>
                                            <p:tgtEl>
                                              <p:spTgt spid="45"/>
                                            </p:tgtEl>
                                            <p:attrNameLst>
                                              <p:attrName>style.visibility</p:attrName>
                                            </p:attrNameLst>
                                          </p:cBhvr>
                                          <p:to>
                                            <p:strVal val="visible"/>
                                          </p:to>
                                        </p:set>
                                        <p:anim calcmode="lin" valueType="num" p14:bounceEnd="40000">
                                          <p:cBhvr additive="base">
                                            <p:cTn id="67" dur="500" fill="hold"/>
                                            <p:tgtEl>
                                              <p:spTgt spid="45"/>
                                            </p:tgtEl>
                                            <p:attrNameLst>
                                              <p:attrName>ppt_x</p:attrName>
                                            </p:attrNameLst>
                                          </p:cBhvr>
                                          <p:tavLst>
                                            <p:tav tm="0">
                                              <p:val>
                                                <p:strVal val="#ppt_x"/>
                                              </p:val>
                                            </p:tav>
                                            <p:tav tm="100000">
                                              <p:val>
                                                <p:strVal val="#ppt_x"/>
                                              </p:val>
                                            </p:tav>
                                          </p:tavLst>
                                        </p:anim>
                                        <p:anim calcmode="lin" valueType="num" p14:bounceEnd="40000">
                                          <p:cBhvr additive="base">
                                            <p:cTn id="68" dur="500" fill="hold"/>
                                            <p:tgtEl>
                                              <p:spTgt spid="45"/>
                                            </p:tgtEl>
                                            <p:attrNameLst>
                                              <p:attrName>ppt_y</p:attrName>
                                            </p:attrNameLst>
                                          </p:cBhvr>
                                          <p:tavLst>
                                            <p:tav tm="0">
                                              <p:val>
                                                <p:strVal val="1+#ppt_h/2"/>
                                              </p:val>
                                            </p:tav>
                                            <p:tav tm="100000">
                                              <p:val>
                                                <p:strVal val="#ppt_y"/>
                                              </p:val>
                                            </p:tav>
                                          </p:tavLst>
                                        </p:anim>
                                      </p:childTnLst>
                                    </p:cTn>
                                  </p:par>
                                  <p:par>
                                    <p:cTn id="69" presetID="12" presetClass="entr" presetSubtype="1" fill="hold" grpId="0" nodeType="withEffect">
                                      <p:stCondLst>
                                        <p:cond delay="240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p:tgtEl>
                                              <p:spTgt spid="61"/>
                                            </p:tgtEl>
                                            <p:attrNameLst>
                                              <p:attrName>ppt_y</p:attrName>
                                            </p:attrNameLst>
                                          </p:cBhvr>
                                          <p:tavLst>
                                            <p:tav tm="0">
                                              <p:val>
                                                <p:strVal val="#ppt_y-#ppt_h*1.125000"/>
                                              </p:val>
                                            </p:tav>
                                            <p:tav tm="100000">
                                              <p:val>
                                                <p:strVal val="#ppt_y"/>
                                              </p:val>
                                            </p:tav>
                                          </p:tavLst>
                                        </p:anim>
                                        <p:animEffect transition="in" filter="wipe(down)">
                                          <p:cBhvr>
                                            <p:cTn id="72" dur="500"/>
                                            <p:tgtEl>
                                              <p:spTgt spid="61"/>
                                            </p:tgtEl>
                                          </p:cBhvr>
                                        </p:animEffect>
                                      </p:childTnLst>
                                    </p:cTn>
                                  </p:par>
                                  <p:par>
                                    <p:cTn id="73" presetID="2" presetClass="entr" presetSubtype="4" fill="hold" grpId="0" nodeType="withEffect" p14:presetBounceEnd="40000">
                                      <p:stCondLst>
                                        <p:cond delay="2900"/>
                                      </p:stCondLst>
                                      <p:childTnLst>
                                        <p:set>
                                          <p:cBhvr>
                                            <p:cTn id="74" dur="1" fill="hold">
                                              <p:stCondLst>
                                                <p:cond delay="0"/>
                                              </p:stCondLst>
                                            </p:cTn>
                                            <p:tgtEl>
                                              <p:spTgt spid="48"/>
                                            </p:tgtEl>
                                            <p:attrNameLst>
                                              <p:attrName>style.visibility</p:attrName>
                                            </p:attrNameLst>
                                          </p:cBhvr>
                                          <p:to>
                                            <p:strVal val="visible"/>
                                          </p:to>
                                        </p:set>
                                        <p:anim calcmode="lin" valueType="num" p14:bounceEnd="40000">
                                          <p:cBhvr additive="base">
                                            <p:cTn id="75" dur="5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76" dur="500" fill="hold"/>
                                            <p:tgtEl>
                                              <p:spTgt spid="48"/>
                                            </p:tgtEl>
                                            <p:attrNameLst>
                                              <p:attrName>ppt_y</p:attrName>
                                            </p:attrNameLst>
                                          </p:cBhvr>
                                          <p:tavLst>
                                            <p:tav tm="0">
                                              <p:val>
                                                <p:strVal val="1+#ppt_h/2"/>
                                              </p:val>
                                            </p:tav>
                                            <p:tav tm="100000">
                                              <p:val>
                                                <p:strVal val="#ppt_y"/>
                                              </p:val>
                                            </p:tav>
                                          </p:tavLst>
                                        </p:anim>
                                      </p:childTnLst>
                                    </p:cTn>
                                  </p:par>
                                  <p:par>
                                    <p:cTn id="77" presetID="12" presetClass="entr" presetSubtype="4" fill="hold" grpId="0" nodeType="withEffect">
                                      <p:stCondLst>
                                        <p:cond delay="290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p:tgtEl>
                                              <p:spTgt spid="62"/>
                                            </p:tgtEl>
                                            <p:attrNameLst>
                                              <p:attrName>ppt_y</p:attrName>
                                            </p:attrNameLst>
                                          </p:cBhvr>
                                          <p:tavLst>
                                            <p:tav tm="0">
                                              <p:val>
                                                <p:strVal val="#ppt_y+#ppt_h*1.125000"/>
                                              </p:val>
                                            </p:tav>
                                            <p:tav tm="100000">
                                              <p:val>
                                                <p:strVal val="#ppt_y"/>
                                              </p:val>
                                            </p:tav>
                                          </p:tavLst>
                                        </p:anim>
                                        <p:animEffect transition="in" filter="wipe(up)">
                                          <p:cBhvr>
                                            <p:cTn id="80" dur="500"/>
                                            <p:tgtEl>
                                              <p:spTgt spid="62"/>
                                            </p:tgtEl>
                                          </p:cBhvr>
                                        </p:animEffect>
                                      </p:childTnLst>
                                    </p:cTn>
                                  </p:par>
                                  <p:par>
                                    <p:cTn id="81" presetID="2" presetClass="entr" presetSubtype="4" fill="hold" nodeType="withEffect" p14:presetBounceEnd="40000">
                                      <p:stCondLst>
                                        <p:cond delay="3400"/>
                                      </p:stCondLst>
                                      <p:childTnLst>
                                        <p:set>
                                          <p:cBhvr>
                                            <p:cTn id="82" dur="1" fill="hold">
                                              <p:stCondLst>
                                                <p:cond delay="0"/>
                                              </p:stCondLst>
                                            </p:cTn>
                                            <p:tgtEl>
                                              <p:spTgt spid="49"/>
                                            </p:tgtEl>
                                            <p:attrNameLst>
                                              <p:attrName>style.visibility</p:attrName>
                                            </p:attrNameLst>
                                          </p:cBhvr>
                                          <p:to>
                                            <p:strVal val="visible"/>
                                          </p:to>
                                        </p:set>
                                        <p:anim calcmode="lin" valueType="num" p14:bounceEnd="40000">
                                          <p:cBhvr additive="base">
                                            <p:cTn id="83" dur="50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84" dur="500" fill="hold"/>
                                            <p:tgtEl>
                                              <p:spTgt spid="49"/>
                                            </p:tgtEl>
                                            <p:attrNameLst>
                                              <p:attrName>ppt_y</p:attrName>
                                            </p:attrNameLst>
                                          </p:cBhvr>
                                          <p:tavLst>
                                            <p:tav tm="0">
                                              <p:val>
                                                <p:strVal val="1+#ppt_h/2"/>
                                              </p:val>
                                            </p:tav>
                                            <p:tav tm="100000">
                                              <p:val>
                                                <p:strVal val="#ppt_y"/>
                                              </p:val>
                                            </p:tav>
                                          </p:tavLst>
                                        </p:anim>
                                      </p:childTnLst>
                                    </p:cTn>
                                  </p:par>
                                  <p:par>
                                    <p:cTn id="85" presetID="12" presetClass="entr" presetSubtype="1" fill="hold" grpId="0" nodeType="withEffect">
                                      <p:stCondLst>
                                        <p:cond delay="3400"/>
                                      </p:stCondLst>
                                      <p:childTnLst>
                                        <p:set>
                                          <p:cBhvr>
                                            <p:cTn id="86" dur="1" fill="hold">
                                              <p:stCondLst>
                                                <p:cond delay="0"/>
                                              </p:stCondLst>
                                            </p:cTn>
                                            <p:tgtEl>
                                              <p:spTgt spid="63"/>
                                            </p:tgtEl>
                                            <p:attrNameLst>
                                              <p:attrName>style.visibility</p:attrName>
                                            </p:attrNameLst>
                                          </p:cBhvr>
                                          <p:to>
                                            <p:strVal val="visible"/>
                                          </p:to>
                                        </p:set>
                                        <p:anim calcmode="lin" valueType="num">
                                          <p:cBhvr additive="base">
                                            <p:cTn id="87" dur="500"/>
                                            <p:tgtEl>
                                              <p:spTgt spid="63"/>
                                            </p:tgtEl>
                                            <p:attrNameLst>
                                              <p:attrName>ppt_y</p:attrName>
                                            </p:attrNameLst>
                                          </p:cBhvr>
                                          <p:tavLst>
                                            <p:tav tm="0">
                                              <p:val>
                                                <p:strVal val="#ppt_y-#ppt_h*1.125000"/>
                                              </p:val>
                                            </p:tav>
                                            <p:tav tm="100000">
                                              <p:val>
                                                <p:strVal val="#ppt_y"/>
                                              </p:val>
                                            </p:tav>
                                          </p:tavLst>
                                        </p:anim>
                                        <p:animEffect transition="in" filter="wipe(down)">
                                          <p:cBhvr>
                                            <p:cTn id="88" dur="500"/>
                                            <p:tgtEl>
                                              <p:spTgt spid="63"/>
                                            </p:tgtEl>
                                          </p:cBhvr>
                                        </p:animEffect>
                                      </p:childTnLst>
                                    </p:cTn>
                                  </p:par>
                                  <p:par>
                                    <p:cTn id="89" presetID="12" presetClass="entr" presetSubtype="4" fill="hold" grpId="0" nodeType="withEffect">
                                      <p:stCondLst>
                                        <p:cond delay="390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p:tgtEl>
                                              <p:spTgt spid="66"/>
                                            </p:tgtEl>
                                            <p:attrNameLst>
                                              <p:attrName>ppt_y</p:attrName>
                                            </p:attrNameLst>
                                          </p:cBhvr>
                                          <p:tavLst>
                                            <p:tav tm="0">
                                              <p:val>
                                                <p:strVal val="#ppt_y+#ppt_h*1.125000"/>
                                              </p:val>
                                            </p:tav>
                                            <p:tav tm="100000">
                                              <p:val>
                                                <p:strVal val="#ppt_y"/>
                                              </p:val>
                                            </p:tav>
                                          </p:tavLst>
                                        </p:anim>
                                        <p:animEffect transition="in" filter="wipe(up)">
                                          <p:cBhvr>
                                            <p:cTn id="92" dur="500"/>
                                            <p:tgtEl>
                                              <p:spTgt spid="66"/>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3" grpId="0" animBg="1"/>
          <p:bldP spid="39" grpId="0" animBg="1"/>
          <p:bldP spid="43" grpId="0" animBg="1"/>
          <p:bldP spid="44" grpId="0" animBg="1"/>
          <p:bldP spid="48" grpId="0" animBg="1"/>
          <p:bldP spid="54" grpId="0"/>
          <p:bldP spid="55" grpId="0"/>
          <p:bldP spid="56" grpId="0"/>
          <p:bldP spid="60" grpId="0"/>
          <p:bldP spid="61" grpId="0"/>
          <p:bldP spid="62" grpId="0"/>
          <p:bldP spid="63" grpId="0"/>
          <p:bldP spid="66"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4000"/>
                                            <p:tgtEl>
                                              <p:spTgt spid="3"/>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4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12" presetClass="entr" presetSubtype="1" fill="hold" grpId="0" nodeType="withEffect">
                                      <p:stCondLst>
                                        <p:cond delay="40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p:tgtEl>
                                              <p:spTgt spid="54"/>
                                            </p:tgtEl>
                                            <p:attrNameLst>
                                              <p:attrName>ppt_y</p:attrName>
                                            </p:attrNameLst>
                                          </p:cBhvr>
                                          <p:tavLst>
                                            <p:tav tm="0">
                                              <p:val>
                                                <p:strVal val="#ppt_y-#ppt_h*1.125000"/>
                                              </p:val>
                                            </p:tav>
                                            <p:tav tm="100000">
                                              <p:val>
                                                <p:strVal val="#ppt_y"/>
                                              </p:val>
                                            </p:tav>
                                          </p:tavLst>
                                        </p:anim>
                                        <p:animEffect transition="in" filter="wipe(down)">
                                          <p:cBhvr>
                                            <p:cTn id="40" dur="500"/>
                                            <p:tgtEl>
                                              <p:spTgt spid="54"/>
                                            </p:tgtEl>
                                          </p:cBhvr>
                                        </p:animEffect>
                                      </p:childTnLst>
                                    </p:cTn>
                                  </p:par>
                                  <p:par>
                                    <p:cTn id="41" presetID="2" presetClass="entr" presetSubtype="4" fill="hold" grpId="0" nodeType="withEffect">
                                      <p:stCondLst>
                                        <p:cond delay="90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1+#ppt_h/2"/>
                                              </p:val>
                                            </p:tav>
                                            <p:tav tm="100000">
                                              <p:val>
                                                <p:strVal val="#ppt_y"/>
                                              </p:val>
                                            </p:tav>
                                          </p:tavLst>
                                        </p:anim>
                                      </p:childTnLst>
                                    </p:cTn>
                                  </p:par>
                                  <p:par>
                                    <p:cTn id="45" presetID="12" presetClass="entr" presetSubtype="4" fill="hold" grpId="0" nodeType="withEffect">
                                      <p:stCondLst>
                                        <p:cond delay="90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p:tgtEl>
                                              <p:spTgt spid="55"/>
                                            </p:tgtEl>
                                            <p:attrNameLst>
                                              <p:attrName>ppt_y</p:attrName>
                                            </p:attrNameLst>
                                          </p:cBhvr>
                                          <p:tavLst>
                                            <p:tav tm="0">
                                              <p:val>
                                                <p:strVal val="#ppt_y+#ppt_h*1.125000"/>
                                              </p:val>
                                            </p:tav>
                                            <p:tav tm="100000">
                                              <p:val>
                                                <p:strVal val="#ppt_y"/>
                                              </p:val>
                                            </p:tav>
                                          </p:tavLst>
                                        </p:anim>
                                        <p:animEffect transition="in" filter="wipe(up)">
                                          <p:cBhvr>
                                            <p:cTn id="48" dur="500"/>
                                            <p:tgtEl>
                                              <p:spTgt spid="55"/>
                                            </p:tgtEl>
                                          </p:cBhvr>
                                        </p:animEffect>
                                      </p:childTnLst>
                                    </p:cTn>
                                  </p:par>
                                  <p:par>
                                    <p:cTn id="49" presetID="2" presetClass="entr" presetSubtype="4" fill="hold" nodeType="withEffect">
                                      <p:stCondLst>
                                        <p:cond delay="140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12" presetClass="entr" presetSubtype="1" fill="hold" grpId="0" nodeType="withEffect">
                                      <p:stCondLst>
                                        <p:cond delay="140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500"/>
                                            <p:tgtEl>
                                              <p:spTgt spid="56"/>
                                            </p:tgtEl>
                                            <p:attrNameLst>
                                              <p:attrName>ppt_y</p:attrName>
                                            </p:attrNameLst>
                                          </p:cBhvr>
                                          <p:tavLst>
                                            <p:tav tm="0">
                                              <p:val>
                                                <p:strVal val="#ppt_y-#ppt_h*1.125000"/>
                                              </p:val>
                                            </p:tav>
                                            <p:tav tm="100000">
                                              <p:val>
                                                <p:strVal val="#ppt_y"/>
                                              </p:val>
                                            </p:tav>
                                          </p:tavLst>
                                        </p:anim>
                                        <p:animEffect transition="in" filter="wipe(down)">
                                          <p:cBhvr>
                                            <p:cTn id="56" dur="500"/>
                                            <p:tgtEl>
                                              <p:spTgt spid="56"/>
                                            </p:tgtEl>
                                          </p:cBhvr>
                                        </p:animEffect>
                                      </p:childTnLst>
                                    </p:cTn>
                                  </p:par>
                                  <p:par>
                                    <p:cTn id="57" presetID="2" presetClass="entr" presetSubtype="4" fill="hold" grpId="0" nodeType="withEffect">
                                      <p:stCondLst>
                                        <p:cond delay="180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12" presetClass="entr" presetSubtype="4" fill="hold" grpId="0" nodeType="withEffect">
                                      <p:stCondLst>
                                        <p:cond delay="180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p:tgtEl>
                                              <p:spTgt spid="60"/>
                                            </p:tgtEl>
                                            <p:attrNameLst>
                                              <p:attrName>ppt_y</p:attrName>
                                            </p:attrNameLst>
                                          </p:cBhvr>
                                          <p:tavLst>
                                            <p:tav tm="0">
                                              <p:val>
                                                <p:strVal val="#ppt_y+#ppt_h*1.125000"/>
                                              </p:val>
                                            </p:tav>
                                            <p:tav tm="100000">
                                              <p:val>
                                                <p:strVal val="#ppt_y"/>
                                              </p:val>
                                            </p:tav>
                                          </p:tavLst>
                                        </p:anim>
                                        <p:animEffect transition="in" filter="wipe(up)">
                                          <p:cBhvr>
                                            <p:cTn id="64" dur="500"/>
                                            <p:tgtEl>
                                              <p:spTgt spid="60"/>
                                            </p:tgtEl>
                                          </p:cBhvr>
                                        </p:animEffect>
                                      </p:childTnLst>
                                    </p:cTn>
                                  </p:par>
                                  <p:par>
                                    <p:cTn id="65" presetID="2" presetClass="entr" presetSubtype="4" fill="hold" nodeType="withEffect">
                                      <p:stCondLst>
                                        <p:cond delay="240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fill="hold"/>
                                            <p:tgtEl>
                                              <p:spTgt spid="45"/>
                                            </p:tgtEl>
                                            <p:attrNameLst>
                                              <p:attrName>ppt_x</p:attrName>
                                            </p:attrNameLst>
                                          </p:cBhvr>
                                          <p:tavLst>
                                            <p:tav tm="0">
                                              <p:val>
                                                <p:strVal val="#ppt_x"/>
                                              </p:val>
                                            </p:tav>
                                            <p:tav tm="100000">
                                              <p:val>
                                                <p:strVal val="#ppt_x"/>
                                              </p:val>
                                            </p:tav>
                                          </p:tavLst>
                                        </p:anim>
                                        <p:anim calcmode="lin" valueType="num">
                                          <p:cBhvr additive="base">
                                            <p:cTn id="68" dur="500" fill="hold"/>
                                            <p:tgtEl>
                                              <p:spTgt spid="45"/>
                                            </p:tgtEl>
                                            <p:attrNameLst>
                                              <p:attrName>ppt_y</p:attrName>
                                            </p:attrNameLst>
                                          </p:cBhvr>
                                          <p:tavLst>
                                            <p:tav tm="0">
                                              <p:val>
                                                <p:strVal val="1+#ppt_h/2"/>
                                              </p:val>
                                            </p:tav>
                                            <p:tav tm="100000">
                                              <p:val>
                                                <p:strVal val="#ppt_y"/>
                                              </p:val>
                                            </p:tav>
                                          </p:tavLst>
                                        </p:anim>
                                      </p:childTnLst>
                                    </p:cTn>
                                  </p:par>
                                  <p:par>
                                    <p:cTn id="69" presetID="12" presetClass="entr" presetSubtype="1" fill="hold" grpId="0" nodeType="withEffect">
                                      <p:stCondLst>
                                        <p:cond delay="240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p:tgtEl>
                                              <p:spTgt spid="61"/>
                                            </p:tgtEl>
                                            <p:attrNameLst>
                                              <p:attrName>ppt_y</p:attrName>
                                            </p:attrNameLst>
                                          </p:cBhvr>
                                          <p:tavLst>
                                            <p:tav tm="0">
                                              <p:val>
                                                <p:strVal val="#ppt_y-#ppt_h*1.125000"/>
                                              </p:val>
                                            </p:tav>
                                            <p:tav tm="100000">
                                              <p:val>
                                                <p:strVal val="#ppt_y"/>
                                              </p:val>
                                            </p:tav>
                                          </p:tavLst>
                                        </p:anim>
                                        <p:animEffect transition="in" filter="wipe(down)">
                                          <p:cBhvr>
                                            <p:cTn id="72" dur="500"/>
                                            <p:tgtEl>
                                              <p:spTgt spid="61"/>
                                            </p:tgtEl>
                                          </p:cBhvr>
                                        </p:animEffect>
                                      </p:childTnLst>
                                    </p:cTn>
                                  </p:par>
                                  <p:par>
                                    <p:cTn id="73" presetID="2" presetClass="entr" presetSubtype="4" fill="hold" grpId="0" nodeType="withEffect">
                                      <p:stCondLst>
                                        <p:cond delay="290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par>
                                    <p:cTn id="77" presetID="12" presetClass="entr" presetSubtype="4" fill="hold" grpId="0" nodeType="withEffect">
                                      <p:stCondLst>
                                        <p:cond delay="290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p:tgtEl>
                                              <p:spTgt spid="62"/>
                                            </p:tgtEl>
                                            <p:attrNameLst>
                                              <p:attrName>ppt_y</p:attrName>
                                            </p:attrNameLst>
                                          </p:cBhvr>
                                          <p:tavLst>
                                            <p:tav tm="0">
                                              <p:val>
                                                <p:strVal val="#ppt_y+#ppt_h*1.125000"/>
                                              </p:val>
                                            </p:tav>
                                            <p:tav tm="100000">
                                              <p:val>
                                                <p:strVal val="#ppt_y"/>
                                              </p:val>
                                            </p:tav>
                                          </p:tavLst>
                                        </p:anim>
                                        <p:animEffect transition="in" filter="wipe(up)">
                                          <p:cBhvr>
                                            <p:cTn id="80" dur="500"/>
                                            <p:tgtEl>
                                              <p:spTgt spid="62"/>
                                            </p:tgtEl>
                                          </p:cBhvr>
                                        </p:animEffect>
                                      </p:childTnLst>
                                    </p:cTn>
                                  </p:par>
                                  <p:par>
                                    <p:cTn id="81" presetID="2" presetClass="entr" presetSubtype="4" fill="hold" nodeType="withEffect">
                                      <p:stCondLst>
                                        <p:cond delay="3400"/>
                                      </p:stCondLst>
                                      <p:childTnLst>
                                        <p:set>
                                          <p:cBhvr>
                                            <p:cTn id="82" dur="1" fill="hold">
                                              <p:stCondLst>
                                                <p:cond delay="0"/>
                                              </p:stCondLst>
                                            </p:cTn>
                                            <p:tgtEl>
                                              <p:spTgt spid="49"/>
                                            </p:tgtEl>
                                            <p:attrNameLst>
                                              <p:attrName>style.visibility</p:attrName>
                                            </p:attrNameLst>
                                          </p:cBhvr>
                                          <p:to>
                                            <p:strVal val="visible"/>
                                          </p:to>
                                        </p:set>
                                        <p:anim calcmode="lin" valueType="num">
                                          <p:cBhvr additive="base">
                                            <p:cTn id="83" dur="500" fill="hold"/>
                                            <p:tgtEl>
                                              <p:spTgt spid="49"/>
                                            </p:tgtEl>
                                            <p:attrNameLst>
                                              <p:attrName>ppt_x</p:attrName>
                                            </p:attrNameLst>
                                          </p:cBhvr>
                                          <p:tavLst>
                                            <p:tav tm="0">
                                              <p:val>
                                                <p:strVal val="#ppt_x"/>
                                              </p:val>
                                            </p:tav>
                                            <p:tav tm="100000">
                                              <p:val>
                                                <p:strVal val="#ppt_x"/>
                                              </p:val>
                                            </p:tav>
                                          </p:tavLst>
                                        </p:anim>
                                        <p:anim calcmode="lin" valueType="num">
                                          <p:cBhvr additive="base">
                                            <p:cTn id="84" dur="500" fill="hold"/>
                                            <p:tgtEl>
                                              <p:spTgt spid="49"/>
                                            </p:tgtEl>
                                            <p:attrNameLst>
                                              <p:attrName>ppt_y</p:attrName>
                                            </p:attrNameLst>
                                          </p:cBhvr>
                                          <p:tavLst>
                                            <p:tav tm="0">
                                              <p:val>
                                                <p:strVal val="1+#ppt_h/2"/>
                                              </p:val>
                                            </p:tav>
                                            <p:tav tm="100000">
                                              <p:val>
                                                <p:strVal val="#ppt_y"/>
                                              </p:val>
                                            </p:tav>
                                          </p:tavLst>
                                        </p:anim>
                                      </p:childTnLst>
                                    </p:cTn>
                                  </p:par>
                                  <p:par>
                                    <p:cTn id="85" presetID="12" presetClass="entr" presetSubtype="1" fill="hold" grpId="0" nodeType="withEffect">
                                      <p:stCondLst>
                                        <p:cond delay="3400"/>
                                      </p:stCondLst>
                                      <p:childTnLst>
                                        <p:set>
                                          <p:cBhvr>
                                            <p:cTn id="86" dur="1" fill="hold">
                                              <p:stCondLst>
                                                <p:cond delay="0"/>
                                              </p:stCondLst>
                                            </p:cTn>
                                            <p:tgtEl>
                                              <p:spTgt spid="63"/>
                                            </p:tgtEl>
                                            <p:attrNameLst>
                                              <p:attrName>style.visibility</p:attrName>
                                            </p:attrNameLst>
                                          </p:cBhvr>
                                          <p:to>
                                            <p:strVal val="visible"/>
                                          </p:to>
                                        </p:set>
                                        <p:anim calcmode="lin" valueType="num">
                                          <p:cBhvr additive="base">
                                            <p:cTn id="87" dur="500"/>
                                            <p:tgtEl>
                                              <p:spTgt spid="63"/>
                                            </p:tgtEl>
                                            <p:attrNameLst>
                                              <p:attrName>ppt_y</p:attrName>
                                            </p:attrNameLst>
                                          </p:cBhvr>
                                          <p:tavLst>
                                            <p:tav tm="0">
                                              <p:val>
                                                <p:strVal val="#ppt_y-#ppt_h*1.125000"/>
                                              </p:val>
                                            </p:tav>
                                            <p:tav tm="100000">
                                              <p:val>
                                                <p:strVal val="#ppt_y"/>
                                              </p:val>
                                            </p:tav>
                                          </p:tavLst>
                                        </p:anim>
                                        <p:animEffect transition="in" filter="wipe(down)">
                                          <p:cBhvr>
                                            <p:cTn id="88" dur="500"/>
                                            <p:tgtEl>
                                              <p:spTgt spid="63"/>
                                            </p:tgtEl>
                                          </p:cBhvr>
                                        </p:animEffect>
                                      </p:childTnLst>
                                    </p:cTn>
                                  </p:par>
                                  <p:par>
                                    <p:cTn id="89" presetID="12" presetClass="entr" presetSubtype="4" fill="hold" grpId="0" nodeType="withEffect">
                                      <p:stCondLst>
                                        <p:cond delay="390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p:tgtEl>
                                              <p:spTgt spid="66"/>
                                            </p:tgtEl>
                                            <p:attrNameLst>
                                              <p:attrName>ppt_y</p:attrName>
                                            </p:attrNameLst>
                                          </p:cBhvr>
                                          <p:tavLst>
                                            <p:tav tm="0">
                                              <p:val>
                                                <p:strVal val="#ppt_y+#ppt_h*1.125000"/>
                                              </p:val>
                                            </p:tav>
                                            <p:tav tm="100000">
                                              <p:val>
                                                <p:strVal val="#ppt_y"/>
                                              </p:val>
                                            </p:tav>
                                          </p:tavLst>
                                        </p:anim>
                                        <p:animEffect transition="in" filter="wipe(up)">
                                          <p:cBhvr>
                                            <p:cTn id="92" dur="500"/>
                                            <p:tgtEl>
                                              <p:spTgt spid="66"/>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3" grpId="0" animBg="1"/>
          <p:bldP spid="39" grpId="0" animBg="1"/>
          <p:bldP spid="43" grpId="0" animBg="1"/>
          <p:bldP spid="44" grpId="0" animBg="1"/>
          <p:bldP spid="48" grpId="0" animBg="1"/>
          <p:bldP spid="54" grpId="0"/>
          <p:bldP spid="55" grpId="0"/>
          <p:bldP spid="56" grpId="0"/>
          <p:bldP spid="60" grpId="0"/>
          <p:bldP spid="61" grpId="0"/>
          <p:bldP spid="62" grpId="0"/>
          <p:bldP spid="63" grpId="0"/>
          <p:bldP spid="66" grpId="0"/>
          <p:bldP spid="6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实验数据</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698589"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DATA</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126470" y="1921438"/>
            <a:ext cx="2412192" cy="701179"/>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832059" y="1921438"/>
            <a:ext cx="1706603" cy="153772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3888282" y="1921438"/>
            <a:ext cx="650380" cy="2027866"/>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4538662" y="1921438"/>
            <a:ext cx="574541" cy="2075575"/>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4538662" y="1921438"/>
            <a:ext cx="1647314" cy="153772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538662" y="1921438"/>
            <a:ext cx="2437224" cy="75731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2476990" y="3123937"/>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33213" y="364194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750752" y="364194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830907" y="310409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620817" y="232368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771401" y="224166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837483" y="1220259"/>
            <a:ext cx="1402358" cy="1402358"/>
            <a:chOff x="3851771" y="1163107"/>
            <a:chExt cx="1402358" cy="1402358"/>
          </a:xfrm>
        </p:grpSpPr>
        <p:grpSp>
          <p:nvGrpSpPr>
            <p:cNvPr id="76" name="组合 75"/>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2" y="760412"/>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TextBox 76"/>
            <p:cNvSpPr txBox="1"/>
            <p:nvPr/>
          </p:nvSpPr>
          <p:spPr>
            <a:xfrm>
              <a:off x="4099140" y="1710398"/>
              <a:ext cx="907621" cy="307777"/>
            </a:xfrm>
            <a:prstGeom prst="rect">
              <a:avLst/>
            </a:prstGeom>
            <a:noFill/>
          </p:spPr>
          <p:txBody>
            <a:bodyPr wrap="none" rtlCol="0">
              <a:spAutoFit/>
            </a:bodyPr>
            <a:lstStyle/>
            <a:p>
              <a:r>
                <a:rPr lang="en-US" altLang="zh-CN" sz="1400" spc="300" dirty="0" smtClean="0">
                  <a:solidFill>
                    <a:srgbClr val="C00000"/>
                  </a:solidFill>
                  <a:latin typeface="方正兰亭细黑_GBK" pitchFamily="2" charset="-122"/>
                  <a:ea typeface="方正兰亭细黑_GBK" pitchFamily="2" charset="-122"/>
                </a:rPr>
                <a:t>TITLE</a:t>
              </a:r>
              <a:endParaRPr lang="zh-CN" altLang="en-US" sz="1400" spc="300" dirty="0">
                <a:solidFill>
                  <a:srgbClr val="C00000"/>
                </a:solidFill>
                <a:latin typeface="方正兰亭细黑_GBK" pitchFamily="2" charset="-122"/>
                <a:ea typeface="方正兰亭细黑_GBK" pitchFamily="2" charset="-122"/>
              </a:endParaRPr>
            </a:p>
          </p:txBody>
        </p:sp>
      </p:grpSp>
      <p:sp>
        <p:nvSpPr>
          <p:cNvPr id="80" name="TextBox 79"/>
          <p:cNvSpPr txBox="1"/>
          <p:nvPr/>
        </p:nvSpPr>
        <p:spPr>
          <a:xfrm>
            <a:off x="7488612" y="2405053"/>
            <a:ext cx="1569660" cy="461665"/>
          </a:xfrm>
          <a:prstGeom prst="rect">
            <a:avLst/>
          </a:prstGeom>
          <a:noFill/>
        </p:spPr>
        <p:txBody>
          <a:bodyPr wrap="none" rtlCol="0">
            <a:spAutoFit/>
          </a:bodyPr>
          <a:lstStyle/>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添加文字内容，内容</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详尽简要清晰。</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3" name="TextBox 82"/>
          <p:cNvSpPr txBox="1"/>
          <p:nvPr/>
        </p:nvSpPr>
        <p:spPr>
          <a:xfrm>
            <a:off x="6703782" y="3228327"/>
            <a:ext cx="1569660" cy="461665"/>
          </a:xfrm>
          <a:prstGeom prst="rect">
            <a:avLst/>
          </a:prstGeom>
          <a:noFill/>
        </p:spPr>
        <p:txBody>
          <a:bodyPr wrap="none" rtlCol="0">
            <a:spAutoFit/>
          </a:bodyPr>
          <a:lstStyle/>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添加文字内容，内容</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详尽简要清晰。</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4" name="TextBox 83"/>
          <p:cNvSpPr txBox="1"/>
          <p:nvPr/>
        </p:nvSpPr>
        <p:spPr>
          <a:xfrm>
            <a:off x="5632219" y="3890418"/>
            <a:ext cx="1569660" cy="461665"/>
          </a:xfrm>
          <a:prstGeom prst="rect">
            <a:avLst/>
          </a:prstGeom>
          <a:noFill/>
        </p:spPr>
        <p:txBody>
          <a:bodyPr wrap="none" rtlCol="0">
            <a:spAutoFit/>
          </a:bodyPr>
          <a:lstStyle/>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添加文字内容，内容</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详尽简要清晰。</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5" name="TextBox 84"/>
          <p:cNvSpPr txBox="1"/>
          <p:nvPr/>
        </p:nvSpPr>
        <p:spPr>
          <a:xfrm>
            <a:off x="108251" y="2376477"/>
            <a:ext cx="1569660" cy="461665"/>
          </a:xfrm>
          <a:prstGeom prst="rect">
            <a:avLst/>
          </a:prstGeom>
          <a:noFill/>
        </p:spPr>
        <p:txBody>
          <a:bodyPr wrap="none" rtlCol="0">
            <a:spAutoFit/>
          </a:bodyPr>
          <a:lstStyle/>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添加文字内容，内容</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详尽简要清晰。</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6" name="TextBox 85"/>
          <p:cNvSpPr txBox="1"/>
          <p:nvPr/>
        </p:nvSpPr>
        <p:spPr>
          <a:xfrm>
            <a:off x="706349" y="3266837"/>
            <a:ext cx="1569660" cy="461665"/>
          </a:xfrm>
          <a:prstGeom prst="rect">
            <a:avLst/>
          </a:prstGeom>
          <a:noFill/>
        </p:spPr>
        <p:txBody>
          <a:bodyPr wrap="none" rtlCol="0">
            <a:spAutoFit/>
          </a:bodyPr>
          <a:lstStyle/>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添加文字内容，内容</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详尽简要清晰。</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7" name="TextBox 86"/>
          <p:cNvSpPr txBox="1"/>
          <p:nvPr/>
        </p:nvSpPr>
        <p:spPr>
          <a:xfrm>
            <a:off x="1734678" y="3890417"/>
            <a:ext cx="1569660" cy="461665"/>
          </a:xfrm>
          <a:prstGeom prst="rect">
            <a:avLst/>
          </a:prstGeom>
          <a:noFill/>
        </p:spPr>
        <p:txBody>
          <a:bodyPr wrap="none" rtlCol="0">
            <a:spAutoFit/>
          </a:bodyPr>
          <a:lstStyle/>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添加文字内容，内容</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a:p>
            <a:r>
              <a:rPr lang="zh-CN" altLang="en-US" sz="1200" dirty="0" smtClean="0">
                <a:solidFill>
                  <a:srgbClr val="C00000"/>
                </a:solidFill>
                <a:latin typeface="方正兰亭细黑_GBK_M" pitchFamily="2" charset="2"/>
                <a:ea typeface="方正兰亭细黑_GBK_M" pitchFamily="2" charset="2"/>
                <a:cs typeface="方正兰亭细黑_GBK_M" pitchFamily="2" charset="2"/>
              </a:rPr>
              <a:t>详尽简要清晰。</a:t>
            </a:r>
            <a:endParaRPr lang="en-US" altLang="zh-CN" sz="12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8" name="TextBox 87"/>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3396951566"/>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nodeType="afterEffect" p14:presetBounceEnd="44000">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14:bounceEnd="44000">
                                          <p:cBhvr additive="base">
                                            <p:cTn id="28" dur="500" fill="hold"/>
                                            <p:tgtEl>
                                              <p:spTgt spid="75"/>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7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18" presetClass="entr" presetSubtype="12"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strips(downLeft)">
                                          <p:cBhvr>
                                            <p:cTn id="33" dur="500"/>
                                            <p:tgtEl>
                                              <p:spTgt spid="58"/>
                                            </p:tgtEl>
                                          </p:cBhvr>
                                        </p:animEffect>
                                      </p:childTnLst>
                                    </p:cTn>
                                  </p:par>
                                  <p:par>
                                    <p:cTn id="34" presetID="18" presetClass="entr" presetSubtype="12"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strips(downLeft)">
                                          <p:cBhvr>
                                            <p:cTn id="36" dur="500"/>
                                            <p:tgtEl>
                                              <p:spTgt spid="59"/>
                                            </p:tgtEl>
                                          </p:cBhvr>
                                        </p:animEffect>
                                      </p:childTnLst>
                                    </p:cTn>
                                  </p:par>
                                  <p:par>
                                    <p:cTn id="37" presetID="18" presetClass="entr" presetSubtype="12"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strips(downLeft)">
                                          <p:cBhvr>
                                            <p:cTn id="39" dur="500"/>
                                            <p:tgtEl>
                                              <p:spTgt spid="64"/>
                                            </p:tgtEl>
                                          </p:cBhvr>
                                        </p:animEffect>
                                      </p:childTnLst>
                                    </p:cTn>
                                  </p:par>
                                  <p:par>
                                    <p:cTn id="40" presetID="18" presetClass="entr" presetSubtype="6"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strips(downRight)">
                                          <p:cBhvr>
                                            <p:cTn id="42" dur="500"/>
                                            <p:tgtEl>
                                              <p:spTgt spid="65"/>
                                            </p:tgtEl>
                                          </p:cBhvr>
                                        </p:animEffect>
                                      </p:childTnLst>
                                    </p:cTn>
                                  </p:par>
                                  <p:par>
                                    <p:cTn id="43" presetID="18" presetClass="entr" presetSubtype="6"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strips(downRight)">
                                          <p:cBhvr>
                                            <p:cTn id="45" dur="500"/>
                                            <p:tgtEl>
                                              <p:spTgt spid="67"/>
                                            </p:tgtEl>
                                          </p:cBhvr>
                                        </p:animEffect>
                                      </p:childTnLst>
                                    </p:cTn>
                                  </p:par>
                                  <p:par>
                                    <p:cTn id="46" presetID="18" presetClass="entr" presetSubtype="6" fill="hold"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strips(downRight)">
                                          <p:cBhvr>
                                            <p:cTn id="48" dur="500"/>
                                            <p:tgtEl>
                                              <p:spTgt spid="68"/>
                                            </p:tgtEl>
                                          </p:cBhvr>
                                        </p:animEffect>
                                      </p:childTnLst>
                                    </p:cTn>
                                  </p:par>
                                  <p:par>
                                    <p:cTn id="49" presetID="53" presetClass="entr" presetSubtype="16" fill="hold" grpId="0" nodeType="withEffect">
                                      <p:stCondLst>
                                        <p:cond delay="300"/>
                                      </p:stCondLst>
                                      <p:childTnLst>
                                        <p:set>
                                          <p:cBhvr>
                                            <p:cTn id="50" dur="1" fill="hold">
                                              <p:stCondLst>
                                                <p:cond delay="0"/>
                                              </p:stCondLst>
                                            </p:cTn>
                                            <p:tgtEl>
                                              <p:spTgt spid="74"/>
                                            </p:tgtEl>
                                            <p:attrNameLst>
                                              <p:attrName>style.visibility</p:attrName>
                                            </p:attrNameLst>
                                          </p:cBhvr>
                                          <p:to>
                                            <p:strVal val="visible"/>
                                          </p:to>
                                        </p:set>
                                        <p:anim calcmode="lin" valueType="num">
                                          <p:cBhvr>
                                            <p:cTn id="51" dur="500" fill="hold"/>
                                            <p:tgtEl>
                                              <p:spTgt spid="74"/>
                                            </p:tgtEl>
                                            <p:attrNameLst>
                                              <p:attrName>ppt_w</p:attrName>
                                            </p:attrNameLst>
                                          </p:cBhvr>
                                          <p:tavLst>
                                            <p:tav tm="0">
                                              <p:val>
                                                <p:fltVal val="0"/>
                                              </p:val>
                                            </p:tav>
                                            <p:tav tm="100000">
                                              <p:val>
                                                <p:strVal val="#ppt_w"/>
                                              </p:val>
                                            </p:tav>
                                          </p:tavLst>
                                        </p:anim>
                                        <p:anim calcmode="lin" valueType="num">
                                          <p:cBhvr>
                                            <p:cTn id="52" dur="500" fill="hold"/>
                                            <p:tgtEl>
                                              <p:spTgt spid="74"/>
                                            </p:tgtEl>
                                            <p:attrNameLst>
                                              <p:attrName>ppt_h</p:attrName>
                                            </p:attrNameLst>
                                          </p:cBhvr>
                                          <p:tavLst>
                                            <p:tav tm="0">
                                              <p:val>
                                                <p:fltVal val="0"/>
                                              </p:val>
                                            </p:tav>
                                            <p:tav tm="100000">
                                              <p:val>
                                                <p:strVal val="#ppt_h"/>
                                              </p:val>
                                            </p:tav>
                                          </p:tavLst>
                                        </p:anim>
                                        <p:animEffect transition="in" filter="fade">
                                          <p:cBhvr>
                                            <p:cTn id="53" dur="500"/>
                                            <p:tgtEl>
                                              <p:spTgt spid="74"/>
                                            </p:tgtEl>
                                          </p:cBhvr>
                                        </p:animEffect>
                                      </p:childTnLst>
                                    </p:cTn>
                                  </p:par>
                                  <p:par>
                                    <p:cTn id="54" presetID="53" presetClass="entr" presetSubtype="16" fill="hold" grpId="0" nodeType="withEffect">
                                      <p:stCondLst>
                                        <p:cond delay="300"/>
                                      </p:stCondLst>
                                      <p:childTnLst>
                                        <p:set>
                                          <p:cBhvr>
                                            <p:cTn id="55" dur="1" fill="hold">
                                              <p:stCondLst>
                                                <p:cond delay="0"/>
                                              </p:stCondLst>
                                            </p:cTn>
                                            <p:tgtEl>
                                              <p:spTgt spid="69"/>
                                            </p:tgtEl>
                                            <p:attrNameLst>
                                              <p:attrName>style.visibility</p:attrName>
                                            </p:attrNameLst>
                                          </p:cBhvr>
                                          <p:to>
                                            <p:strVal val="visible"/>
                                          </p:to>
                                        </p:set>
                                        <p:anim calcmode="lin" valueType="num">
                                          <p:cBhvr>
                                            <p:cTn id="56" dur="500" fill="hold"/>
                                            <p:tgtEl>
                                              <p:spTgt spid="69"/>
                                            </p:tgtEl>
                                            <p:attrNameLst>
                                              <p:attrName>ppt_w</p:attrName>
                                            </p:attrNameLst>
                                          </p:cBhvr>
                                          <p:tavLst>
                                            <p:tav tm="0">
                                              <p:val>
                                                <p:fltVal val="0"/>
                                              </p:val>
                                            </p:tav>
                                            <p:tav tm="100000">
                                              <p:val>
                                                <p:strVal val="#ppt_w"/>
                                              </p:val>
                                            </p:tav>
                                          </p:tavLst>
                                        </p:anim>
                                        <p:anim calcmode="lin" valueType="num">
                                          <p:cBhvr>
                                            <p:cTn id="57" dur="500" fill="hold"/>
                                            <p:tgtEl>
                                              <p:spTgt spid="69"/>
                                            </p:tgtEl>
                                            <p:attrNameLst>
                                              <p:attrName>ppt_h</p:attrName>
                                            </p:attrNameLst>
                                          </p:cBhvr>
                                          <p:tavLst>
                                            <p:tav tm="0">
                                              <p:val>
                                                <p:fltVal val="0"/>
                                              </p:val>
                                            </p:tav>
                                            <p:tav tm="100000">
                                              <p:val>
                                                <p:strVal val="#ppt_h"/>
                                              </p:val>
                                            </p:tav>
                                          </p:tavLst>
                                        </p:anim>
                                        <p:animEffect transition="in" filter="fade">
                                          <p:cBhvr>
                                            <p:cTn id="58" dur="500"/>
                                            <p:tgtEl>
                                              <p:spTgt spid="69"/>
                                            </p:tgtEl>
                                          </p:cBhvr>
                                        </p:animEffect>
                                      </p:childTnLst>
                                    </p:cTn>
                                  </p:par>
                                  <p:par>
                                    <p:cTn id="59" presetID="53" presetClass="entr" presetSubtype="16" fill="hold" grpId="0" nodeType="withEffect">
                                      <p:stCondLst>
                                        <p:cond delay="300"/>
                                      </p:stCondLst>
                                      <p:childTnLst>
                                        <p:set>
                                          <p:cBhvr>
                                            <p:cTn id="60" dur="1" fill="hold">
                                              <p:stCondLst>
                                                <p:cond delay="0"/>
                                              </p:stCondLst>
                                            </p:cTn>
                                            <p:tgtEl>
                                              <p:spTgt spid="70"/>
                                            </p:tgtEl>
                                            <p:attrNameLst>
                                              <p:attrName>style.visibility</p:attrName>
                                            </p:attrNameLst>
                                          </p:cBhvr>
                                          <p:to>
                                            <p:strVal val="visible"/>
                                          </p:to>
                                        </p:set>
                                        <p:anim calcmode="lin" valueType="num">
                                          <p:cBhvr>
                                            <p:cTn id="61" dur="500" fill="hold"/>
                                            <p:tgtEl>
                                              <p:spTgt spid="70"/>
                                            </p:tgtEl>
                                            <p:attrNameLst>
                                              <p:attrName>ppt_w</p:attrName>
                                            </p:attrNameLst>
                                          </p:cBhvr>
                                          <p:tavLst>
                                            <p:tav tm="0">
                                              <p:val>
                                                <p:fltVal val="0"/>
                                              </p:val>
                                            </p:tav>
                                            <p:tav tm="100000">
                                              <p:val>
                                                <p:strVal val="#ppt_w"/>
                                              </p:val>
                                            </p:tav>
                                          </p:tavLst>
                                        </p:anim>
                                        <p:anim calcmode="lin" valueType="num">
                                          <p:cBhvr>
                                            <p:cTn id="62" dur="500" fill="hold"/>
                                            <p:tgtEl>
                                              <p:spTgt spid="70"/>
                                            </p:tgtEl>
                                            <p:attrNameLst>
                                              <p:attrName>ppt_h</p:attrName>
                                            </p:attrNameLst>
                                          </p:cBhvr>
                                          <p:tavLst>
                                            <p:tav tm="0">
                                              <p:val>
                                                <p:fltVal val="0"/>
                                              </p:val>
                                            </p:tav>
                                            <p:tav tm="100000">
                                              <p:val>
                                                <p:strVal val="#ppt_h"/>
                                              </p:val>
                                            </p:tav>
                                          </p:tavLst>
                                        </p:anim>
                                        <p:animEffect transition="in" filter="fade">
                                          <p:cBhvr>
                                            <p:cTn id="63" dur="500"/>
                                            <p:tgtEl>
                                              <p:spTgt spid="70"/>
                                            </p:tgtEl>
                                          </p:cBhvr>
                                        </p:animEffect>
                                      </p:childTnLst>
                                    </p:cTn>
                                  </p:par>
                                  <p:par>
                                    <p:cTn id="64" presetID="53" presetClass="entr" presetSubtype="16" fill="hold" grpId="0" nodeType="withEffect">
                                      <p:stCondLst>
                                        <p:cond delay="300"/>
                                      </p:stCondLst>
                                      <p:childTnLst>
                                        <p:set>
                                          <p:cBhvr>
                                            <p:cTn id="65" dur="1" fill="hold">
                                              <p:stCondLst>
                                                <p:cond delay="0"/>
                                              </p:stCondLst>
                                            </p:cTn>
                                            <p:tgtEl>
                                              <p:spTgt spid="71"/>
                                            </p:tgtEl>
                                            <p:attrNameLst>
                                              <p:attrName>style.visibility</p:attrName>
                                            </p:attrNameLst>
                                          </p:cBhvr>
                                          <p:to>
                                            <p:strVal val="visible"/>
                                          </p:to>
                                        </p:set>
                                        <p:anim calcmode="lin" valueType="num">
                                          <p:cBhvr>
                                            <p:cTn id="66" dur="500" fill="hold"/>
                                            <p:tgtEl>
                                              <p:spTgt spid="71"/>
                                            </p:tgtEl>
                                            <p:attrNameLst>
                                              <p:attrName>ppt_w</p:attrName>
                                            </p:attrNameLst>
                                          </p:cBhvr>
                                          <p:tavLst>
                                            <p:tav tm="0">
                                              <p:val>
                                                <p:fltVal val="0"/>
                                              </p:val>
                                            </p:tav>
                                            <p:tav tm="100000">
                                              <p:val>
                                                <p:strVal val="#ppt_w"/>
                                              </p:val>
                                            </p:tav>
                                          </p:tavLst>
                                        </p:anim>
                                        <p:anim calcmode="lin" valueType="num">
                                          <p:cBhvr>
                                            <p:cTn id="67" dur="500" fill="hold"/>
                                            <p:tgtEl>
                                              <p:spTgt spid="71"/>
                                            </p:tgtEl>
                                            <p:attrNameLst>
                                              <p:attrName>ppt_h</p:attrName>
                                            </p:attrNameLst>
                                          </p:cBhvr>
                                          <p:tavLst>
                                            <p:tav tm="0">
                                              <p:val>
                                                <p:fltVal val="0"/>
                                              </p:val>
                                            </p:tav>
                                            <p:tav tm="100000">
                                              <p:val>
                                                <p:strVal val="#ppt_h"/>
                                              </p:val>
                                            </p:tav>
                                          </p:tavLst>
                                        </p:anim>
                                        <p:animEffect transition="in" filter="fade">
                                          <p:cBhvr>
                                            <p:cTn id="68" dur="500"/>
                                            <p:tgtEl>
                                              <p:spTgt spid="71"/>
                                            </p:tgtEl>
                                          </p:cBhvr>
                                        </p:animEffect>
                                      </p:childTnLst>
                                    </p:cTn>
                                  </p:par>
                                  <p:par>
                                    <p:cTn id="69" presetID="53" presetClass="entr" presetSubtype="16" fill="hold" grpId="0" nodeType="withEffect">
                                      <p:stCondLst>
                                        <p:cond delay="300"/>
                                      </p:stCondLst>
                                      <p:childTnLst>
                                        <p:set>
                                          <p:cBhvr>
                                            <p:cTn id="70" dur="1" fill="hold">
                                              <p:stCondLst>
                                                <p:cond delay="0"/>
                                              </p:stCondLst>
                                            </p:cTn>
                                            <p:tgtEl>
                                              <p:spTgt spid="72"/>
                                            </p:tgtEl>
                                            <p:attrNameLst>
                                              <p:attrName>style.visibility</p:attrName>
                                            </p:attrNameLst>
                                          </p:cBhvr>
                                          <p:to>
                                            <p:strVal val="visible"/>
                                          </p:to>
                                        </p:set>
                                        <p:anim calcmode="lin" valueType="num">
                                          <p:cBhvr>
                                            <p:cTn id="71" dur="500" fill="hold"/>
                                            <p:tgtEl>
                                              <p:spTgt spid="72"/>
                                            </p:tgtEl>
                                            <p:attrNameLst>
                                              <p:attrName>ppt_w</p:attrName>
                                            </p:attrNameLst>
                                          </p:cBhvr>
                                          <p:tavLst>
                                            <p:tav tm="0">
                                              <p:val>
                                                <p:fltVal val="0"/>
                                              </p:val>
                                            </p:tav>
                                            <p:tav tm="100000">
                                              <p:val>
                                                <p:strVal val="#ppt_w"/>
                                              </p:val>
                                            </p:tav>
                                          </p:tavLst>
                                        </p:anim>
                                        <p:anim calcmode="lin" valueType="num">
                                          <p:cBhvr>
                                            <p:cTn id="72" dur="500" fill="hold"/>
                                            <p:tgtEl>
                                              <p:spTgt spid="72"/>
                                            </p:tgtEl>
                                            <p:attrNameLst>
                                              <p:attrName>ppt_h</p:attrName>
                                            </p:attrNameLst>
                                          </p:cBhvr>
                                          <p:tavLst>
                                            <p:tav tm="0">
                                              <p:val>
                                                <p:fltVal val="0"/>
                                              </p:val>
                                            </p:tav>
                                            <p:tav tm="100000">
                                              <p:val>
                                                <p:strVal val="#ppt_h"/>
                                              </p:val>
                                            </p:tav>
                                          </p:tavLst>
                                        </p:anim>
                                        <p:animEffect transition="in" filter="fade">
                                          <p:cBhvr>
                                            <p:cTn id="73" dur="500"/>
                                            <p:tgtEl>
                                              <p:spTgt spid="72"/>
                                            </p:tgtEl>
                                          </p:cBhvr>
                                        </p:animEffect>
                                      </p:childTnLst>
                                    </p:cTn>
                                  </p:par>
                                  <p:par>
                                    <p:cTn id="74" presetID="53" presetClass="entr" presetSubtype="16" fill="hold" grpId="0" nodeType="withEffect">
                                      <p:stCondLst>
                                        <p:cond delay="300"/>
                                      </p:stCondLst>
                                      <p:childTnLst>
                                        <p:set>
                                          <p:cBhvr>
                                            <p:cTn id="75" dur="1" fill="hold">
                                              <p:stCondLst>
                                                <p:cond delay="0"/>
                                              </p:stCondLst>
                                            </p:cTn>
                                            <p:tgtEl>
                                              <p:spTgt spid="73"/>
                                            </p:tgtEl>
                                            <p:attrNameLst>
                                              <p:attrName>style.visibility</p:attrName>
                                            </p:attrNameLst>
                                          </p:cBhvr>
                                          <p:to>
                                            <p:strVal val="visible"/>
                                          </p:to>
                                        </p:set>
                                        <p:anim calcmode="lin" valueType="num">
                                          <p:cBhvr>
                                            <p:cTn id="76" dur="500" fill="hold"/>
                                            <p:tgtEl>
                                              <p:spTgt spid="73"/>
                                            </p:tgtEl>
                                            <p:attrNameLst>
                                              <p:attrName>ppt_w</p:attrName>
                                            </p:attrNameLst>
                                          </p:cBhvr>
                                          <p:tavLst>
                                            <p:tav tm="0">
                                              <p:val>
                                                <p:fltVal val="0"/>
                                              </p:val>
                                            </p:tav>
                                            <p:tav tm="100000">
                                              <p:val>
                                                <p:strVal val="#ppt_w"/>
                                              </p:val>
                                            </p:tav>
                                          </p:tavLst>
                                        </p:anim>
                                        <p:anim calcmode="lin" valueType="num">
                                          <p:cBhvr>
                                            <p:cTn id="77" dur="500" fill="hold"/>
                                            <p:tgtEl>
                                              <p:spTgt spid="73"/>
                                            </p:tgtEl>
                                            <p:attrNameLst>
                                              <p:attrName>ppt_h</p:attrName>
                                            </p:attrNameLst>
                                          </p:cBhvr>
                                          <p:tavLst>
                                            <p:tav tm="0">
                                              <p:val>
                                                <p:fltVal val="0"/>
                                              </p:val>
                                            </p:tav>
                                            <p:tav tm="100000">
                                              <p:val>
                                                <p:strVal val="#ppt_h"/>
                                              </p:val>
                                            </p:tav>
                                          </p:tavLst>
                                        </p:anim>
                                        <p:animEffect transition="in" filter="fade">
                                          <p:cBhvr>
                                            <p:cTn id="78" dur="500"/>
                                            <p:tgtEl>
                                              <p:spTgt spid="73"/>
                                            </p:tgtEl>
                                          </p:cBhvr>
                                        </p:animEffect>
                                      </p:childTnLst>
                                    </p:cTn>
                                  </p:par>
                                </p:childTnLst>
                              </p:cTn>
                            </p:par>
                            <p:par>
                              <p:cTn id="79" fill="hold">
                                <p:stCondLst>
                                  <p:cond delay="2400"/>
                                </p:stCondLst>
                                <p:childTnLst>
                                  <p:par>
                                    <p:cTn id="80" presetID="12" presetClass="entr" presetSubtype="8" fill="hold" grpId="0" nodeType="afterEffect">
                                      <p:stCondLst>
                                        <p:cond delay="0"/>
                                      </p:stCondLst>
                                      <p:childTnLst>
                                        <p:set>
                                          <p:cBhvr>
                                            <p:cTn id="81" dur="1" fill="hold">
                                              <p:stCondLst>
                                                <p:cond delay="0"/>
                                              </p:stCondLst>
                                            </p:cTn>
                                            <p:tgtEl>
                                              <p:spTgt spid="80"/>
                                            </p:tgtEl>
                                            <p:attrNameLst>
                                              <p:attrName>style.visibility</p:attrName>
                                            </p:attrNameLst>
                                          </p:cBhvr>
                                          <p:to>
                                            <p:strVal val="visible"/>
                                          </p:to>
                                        </p:set>
                                        <p:anim calcmode="lin" valueType="num">
                                          <p:cBhvr additive="base">
                                            <p:cTn id="82" dur="500"/>
                                            <p:tgtEl>
                                              <p:spTgt spid="80"/>
                                            </p:tgtEl>
                                            <p:attrNameLst>
                                              <p:attrName>ppt_x</p:attrName>
                                            </p:attrNameLst>
                                          </p:cBhvr>
                                          <p:tavLst>
                                            <p:tav tm="0">
                                              <p:val>
                                                <p:strVal val="#ppt_x-#ppt_w*1.125000"/>
                                              </p:val>
                                            </p:tav>
                                            <p:tav tm="100000">
                                              <p:val>
                                                <p:strVal val="#ppt_x"/>
                                              </p:val>
                                            </p:tav>
                                          </p:tavLst>
                                        </p:anim>
                                        <p:animEffect transition="in" filter="wipe(right)">
                                          <p:cBhvr>
                                            <p:cTn id="83" dur="500"/>
                                            <p:tgtEl>
                                              <p:spTgt spid="80"/>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83"/>
                                            </p:tgtEl>
                                            <p:attrNameLst>
                                              <p:attrName>style.visibility</p:attrName>
                                            </p:attrNameLst>
                                          </p:cBhvr>
                                          <p:to>
                                            <p:strVal val="visible"/>
                                          </p:to>
                                        </p:set>
                                        <p:anim calcmode="lin" valueType="num">
                                          <p:cBhvr additive="base">
                                            <p:cTn id="86" dur="500"/>
                                            <p:tgtEl>
                                              <p:spTgt spid="83"/>
                                            </p:tgtEl>
                                            <p:attrNameLst>
                                              <p:attrName>ppt_x</p:attrName>
                                            </p:attrNameLst>
                                          </p:cBhvr>
                                          <p:tavLst>
                                            <p:tav tm="0">
                                              <p:val>
                                                <p:strVal val="#ppt_x-#ppt_w*1.125000"/>
                                              </p:val>
                                            </p:tav>
                                            <p:tav tm="100000">
                                              <p:val>
                                                <p:strVal val="#ppt_x"/>
                                              </p:val>
                                            </p:tav>
                                          </p:tavLst>
                                        </p:anim>
                                        <p:animEffect transition="in" filter="wipe(right)">
                                          <p:cBhvr>
                                            <p:cTn id="87" dur="500"/>
                                            <p:tgtEl>
                                              <p:spTgt spid="83"/>
                                            </p:tgtEl>
                                          </p:cBhvr>
                                        </p:animEffect>
                                      </p:childTnLst>
                                    </p:cTn>
                                  </p:par>
                                  <p:par>
                                    <p:cTn id="88" presetID="12" presetClass="entr" presetSubtype="8" fill="hold" grpId="0" nodeType="withEffect">
                                      <p:stCondLst>
                                        <p:cond delay="0"/>
                                      </p:stCondLst>
                                      <p:childTnLst>
                                        <p:set>
                                          <p:cBhvr>
                                            <p:cTn id="89" dur="1" fill="hold">
                                              <p:stCondLst>
                                                <p:cond delay="0"/>
                                              </p:stCondLst>
                                            </p:cTn>
                                            <p:tgtEl>
                                              <p:spTgt spid="84"/>
                                            </p:tgtEl>
                                            <p:attrNameLst>
                                              <p:attrName>style.visibility</p:attrName>
                                            </p:attrNameLst>
                                          </p:cBhvr>
                                          <p:to>
                                            <p:strVal val="visible"/>
                                          </p:to>
                                        </p:set>
                                        <p:anim calcmode="lin" valueType="num">
                                          <p:cBhvr additive="base">
                                            <p:cTn id="90" dur="500"/>
                                            <p:tgtEl>
                                              <p:spTgt spid="84"/>
                                            </p:tgtEl>
                                            <p:attrNameLst>
                                              <p:attrName>ppt_x</p:attrName>
                                            </p:attrNameLst>
                                          </p:cBhvr>
                                          <p:tavLst>
                                            <p:tav tm="0">
                                              <p:val>
                                                <p:strVal val="#ppt_x-#ppt_w*1.125000"/>
                                              </p:val>
                                            </p:tav>
                                            <p:tav tm="100000">
                                              <p:val>
                                                <p:strVal val="#ppt_x"/>
                                              </p:val>
                                            </p:tav>
                                          </p:tavLst>
                                        </p:anim>
                                        <p:animEffect transition="in" filter="wipe(right)">
                                          <p:cBhvr>
                                            <p:cTn id="91" dur="500"/>
                                            <p:tgtEl>
                                              <p:spTgt spid="84"/>
                                            </p:tgtEl>
                                          </p:cBhvr>
                                        </p:animEffect>
                                      </p:childTnLst>
                                    </p:cTn>
                                  </p:par>
                                  <p:par>
                                    <p:cTn id="92" presetID="12" presetClass="entr" presetSubtype="2"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 calcmode="lin" valueType="num">
                                          <p:cBhvr additive="base">
                                            <p:cTn id="94" dur="500"/>
                                            <p:tgtEl>
                                              <p:spTgt spid="85"/>
                                            </p:tgtEl>
                                            <p:attrNameLst>
                                              <p:attrName>ppt_x</p:attrName>
                                            </p:attrNameLst>
                                          </p:cBhvr>
                                          <p:tavLst>
                                            <p:tav tm="0">
                                              <p:val>
                                                <p:strVal val="#ppt_x+#ppt_w*1.125000"/>
                                              </p:val>
                                            </p:tav>
                                            <p:tav tm="100000">
                                              <p:val>
                                                <p:strVal val="#ppt_x"/>
                                              </p:val>
                                            </p:tav>
                                          </p:tavLst>
                                        </p:anim>
                                        <p:animEffect transition="in" filter="wipe(left)">
                                          <p:cBhvr>
                                            <p:cTn id="95" dur="500"/>
                                            <p:tgtEl>
                                              <p:spTgt spid="85"/>
                                            </p:tgtEl>
                                          </p:cBhvr>
                                        </p:animEffect>
                                      </p:childTnLst>
                                    </p:cTn>
                                  </p:par>
                                  <p:par>
                                    <p:cTn id="96" presetID="12" presetClass="entr" presetSubtype="2" fill="hold" grpId="0" nodeType="withEffect">
                                      <p:stCondLst>
                                        <p:cond delay="0"/>
                                      </p:stCondLst>
                                      <p:childTnLst>
                                        <p:set>
                                          <p:cBhvr>
                                            <p:cTn id="97" dur="1" fill="hold">
                                              <p:stCondLst>
                                                <p:cond delay="0"/>
                                              </p:stCondLst>
                                            </p:cTn>
                                            <p:tgtEl>
                                              <p:spTgt spid="86"/>
                                            </p:tgtEl>
                                            <p:attrNameLst>
                                              <p:attrName>style.visibility</p:attrName>
                                            </p:attrNameLst>
                                          </p:cBhvr>
                                          <p:to>
                                            <p:strVal val="visible"/>
                                          </p:to>
                                        </p:set>
                                        <p:anim calcmode="lin" valueType="num">
                                          <p:cBhvr additive="base">
                                            <p:cTn id="98" dur="500"/>
                                            <p:tgtEl>
                                              <p:spTgt spid="86"/>
                                            </p:tgtEl>
                                            <p:attrNameLst>
                                              <p:attrName>ppt_x</p:attrName>
                                            </p:attrNameLst>
                                          </p:cBhvr>
                                          <p:tavLst>
                                            <p:tav tm="0">
                                              <p:val>
                                                <p:strVal val="#ppt_x+#ppt_w*1.125000"/>
                                              </p:val>
                                            </p:tav>
                                            <p:tav tm="100000">
                                              <p:val>
                                                <p:strVal val="#ppt_x"/>
                                              </p:val>
                                            </p:tav>
                                          </p:tavLst>
                                        </p:anim>
                                        <p:animEffect transition="in" filter="wipe(left)">
                                          <p:cBhvr>
                                            <p:cTn id="99" dur="500"/>
                                            <p:tgtEl>
                                              <p:spTgt spid="86"/>
                                            </p:tgtEl>
                                          </p:cBhvr>
                                        </p:animEffect>
                                      </p:childTnLst>
                                    </p:cTn>
                                  </p:par>
                                  <p:par>
                                    <p:cTn id="100" presetID="12" presetClass="entr" presetSubtype="2" fill="hold" grpId="0" nodeType="withEffect">
                                      <p:stCondLst>
                                        <p:cond delay="0"/>
                                      </p:stCondLst>
                                      <p:childTnLst>
                                        <p:set>
                                          <p:cBhvr>
                                            <p:cTn id="101" dur="1" fill="hold">
                                              <p:stCondLst>
                                                <p:cond delay="0"/>
                                              </p:stCondLst>
                                            </p:cTn>
                                            <p:tgtEl>
                                              <p:spTgt spid="87"/>
                                            </p:tgtEl>
                                            <p:attrNameLst>
                                              <p:attrName>style.visibility</p:attrName>
                                            </p:attrNameLst>
                                          </p:cBhvr>
                                          <p:to>
                                            <p:strVal val="visible"/>
                                          </p:to>
                                        </p:set>
                                        <p:anim calcmode="lin" valueType="num">
                                          <p:cBhvr additive="base">
                                            <p:cTn id="102" dur="500"/>
                                            <p:tgtEl>
                                              <p:spTgt spid="87"/>
                                            </p:tgtEl>
                                            <p:attrNameLst>
                                              <p:attrName>ppt_x</p:attrName>
                                            </p:attrNameLst>
                                          </p:cBhvr>
                                          <p:tavLst>
                                            <p:tav tm="0">
                                              <p:val>
                                                <p:strVal val="#ppt_x+#ppt_w*1.125000"/>
                                              </p:val>
                                            </p:tav>
                                            <p:tav tm="100000">
                                              <p:val>
                                                <p:strVal val="#ppt_x"/>
                                              </p:val>
                                            </p:tav>
                                          </p:tavLst>
                                        </p:anim>
                                        <p:animEffect transition="in" filter="wipe(left)">
                                          <p:cBhvr>
                                            <p:cTn id="103" dur="500"/>
                                            <p:tgtEl>
                                              <p:spTgt spid="87"/>
                                            </p:tgtEl>
                                          </p:cBhvr>
                                        </p:animEffect>
                                      </p:childTnLst>
                                    </p:cTn>
                                  </p:par>
                                </p:childTnLst>
                              </p:cTn>
                            </p:par>
                            <p:par>
                              <p:cTn id="104" fill="hold">
                                <p:stCondLst>
                                  <p:cond delay="2900"/>
                                </p:stCondLst>
                                <p:childTnLst>
                                  <p:par>
                                    <p:cTn id="105" presetID="10" presetClass="entr" presetSubtype="0" fill="hold" grpId="0" nodeType="afterEffect">
                                      <p:stCondLst>
                                        <p:cond delay="0"/>
                                      </p:stCondLst>
                                      <p:childTnLst>
                                        <p:set>
                                          <p:cBhvr>
                                            <p:cTn id="106" dur="1" fill="hold">
                                              <p:stCondLst>
                                                <p:cond delay="0"/>
                                              </p:stCondLst>
                                            </p:cTn>
                                            <p:tgtEl>
                                              <p:spTgt spid="88"/>
                                            </p:tgtEl>
                                            <p:attrNameLst>
                                              <p:attrName>style.visibility</p:attrName>
                                            </p:attrNameLst>
                                          </p:cBhvr>
                                          <p:to>
                                            <p:strVal val="visible"/>
                                          </p:to>
                                        </p:set>
                                        <p:animEffect transition="in" filter="fade">
                                          <p:cBhvr>
                                            <p:cTn id="107" dur="2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9" grpId="0" animBg="1"/>
          <p:bldP spid="70" grpId="0" animBg="1"/>
          <p:bldP spid="71" grpId="0" animBg="1"/>
          <p:bldP spid="72" grpId="0" animBg="1"/>
          <p:bldP spid="73" grpId="0" animBg="1"/>
          <p:bldP spid="74" grpId="0" animBg="1"/>
          <p:bldP spid="80" grpId="0"/>
          <p:bldP spid="83" grpId="0"/>
          <p:bldP spid="84" grpId="0"/>
          <p:bldP spid="85" grpId="0"/>
          <p:bldP spid="86" grpId="0"/>
          <p:bldP spid="87" grpId="0"/>
          <p:bldP spid="8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nodeType="after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ppt_x"/>
                                              </p:val>
                                            </p:tav>
                                            <p:tav tm="100000">
                                              <p:val>
                                                <p:strVal val="#ppt_x"/>
                                              </p:val>
                                            </p:tav>
                                          </p:tavLst>
                                        </p:anim>
                                        <p:anim calcmode="lin" valueType="num">
                                          <p:cBhvr additive="base">
                                            <p:cTn id="29" dur="500" fill="hold"/>
                                            <p:tgtEl>
                                              <p:spTgt spid="7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18" presetClass="entr" presetSubtype="12"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strips(downLeft)">
                                          <p:cBhvr>
                                            <p:cTn id="33" dur="500"/>
                                            <p:tgtEl>
                                              <p:spTgt spid="58"/>
                                            </p:tgtEl>
                                          </p:cBhvr>
                                        </p:animEffect>
                                      </p:childTnLst>
                                    </p:cTn>
                                  </p:par>
                                  <p:par>
                                    <p:cTn id="34" presetID="18" presetClass="entr" presetSubtype="12"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strips(downLeft)">
                                          <p:cBhvr>
                                            <p:cTn id="36" dur="500"/>
                                            <p:tgtEl>
                                              <p:spTgt spid="59"/>
                                            </p:tgtEl>
                                          </p:cBhvr>
                                        </p:animEffect>
                                      </p:childTnLst>
                                    </p:cTn>
                                  </p:par>
                                  <p:par>
                                    <p:cTn id="37" presetID="18" presetClass="entr" presetSubtype="12"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strips(downLeft)">
                                          <p:cBhvr>
                                            <p:cTn id="39" dur="500"/>
                                            <p:tgtEl>
                                              <p:spTgt spid="64"/>
                                            </p:tgtEl>
                                          </p:cBhvr>
                                        </p:animEffect>
                                      </p:childTnLst>
                                    </p:cTn>
                                  </p:par>
                                  <p:par>
                                    <p:cTn id="40" presetID="18" presetClass="entr" presetSubtype="6"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strips(downRight)">
                                          <p:cBhvr>
                                            <p:cTn id="42" dur="500"/>
                                            <p:tgtEl>
                                              <p:spTgt spid="65"/>
                                            </p:tgtEl>
                                          </p:cBhvr>
                                        </p:animEffect>
                                      </p:childTnLst>
                                    </p:cTn>
                                  </p:par>
                                  <p:par>
                                    <p:cTn id="43" presetID="18" presetClass="entr" presetSubtype="6"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strips(downRight)">
                                          <p:cBhvr>
                                            <p:cTn id="45" dur="500"/>
                                            <p:tgtEl>
                                              <p:spTgt spid="67"/>
                                            </p:tgtEl>
                                          </p:cBhvr>
                                        </p:animEffect>
                                      </p:childTnLst>
                                    </p:cTn>
                                  </p:par>
                                  <p:par>
                                    <p:cTn id="46" presetID="18" presetClass="entr" presetSubtype="6" fill="hold"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strips(downRight)">
                                          <p:cBhvr>
                                            <p:cTn id="48" dur="500"/>
                                            <p:tgtEl>
                                              <p:spTgt spid="68"/>
                                            </p:tgtEl>
                                          </p:cBhvr>
                                        </p:animEffect>
                                      </p:childTnLst>
                                    </p:cTn>
                                  </p:par>
                                  <p:par>
                                    <p:cTn id="49" presetID="53" presetClass="entr" presetSubtype="16" fill="hold" grpId="0" nodeType="withEffect">
                                      <p:stCondLst>
                                        <p:cond delay="300"/>
                                      </p:stCondLst>
                                      <p:childTnLst>
                                        <p:set>
                                          <p:cBhvr>
                                            <p:cTn id="50" dur="1" fill="hold">
                                              <p:stCondLst>
                                                <p:cond delay="0"/>
                                              </p:stCondLst>
                                            </p:cTn>
                                            <p:tgtEl>
                                              <p:spTgt spid="74"/>
                                            </p:tgtEl>
                                            <p:attrNameLst>
                                              <p:attrName>style.visibility</p:attrName>
                                            </p:attrNameLst>
                                          </p:cBhvr>
                                          <p:to>
                                            <p:strVal val="visible"/>
                                          </p:to>
                                        </p:set>
                                        <p:anim calcmode="lin" valueType="num">
                                          <p:cBhvr>
                                            <p:cTn id="51" dur="500" fill="hold"/>
                                            <p:tgtEl>
                                              <p:spTgt spid="74"/>
                                            </p:tgtEl>
                                            <p:attrNameLst>
                                              <p:attrName>ppt_w</p:attrName>
                                            </p:attrNameLst>
                                          </p:cBhvr>
                                          <p:tavLst>
                                            <p:tav tm="0">
                                              <p:val>
                                                <p:fltVal val="0"/>
                                              </p:val>
                                            </p:tav>
                                            <p:tav tm="100000">
                                              <p:val>
                                                <p:strVal val="#ppt_w"/>
                                              </p:val>
                                            </p:tav>
                                          </p:tavLst>
                                        </p:anim>
                                        <p:anim calcmode="lin" valueType="num">
                                          <p:cBhvr>
                                            <p:cTn id="52" dur="500" fill="hold"/>
                                            <p:tgtEl>
                                              <p:spTgt spid="74"/>
                                            </p:tgtEl>
                                            <p:attrNameLst>
                                              <p:attrName>ppt_h</p:attrName>
                                            </p:attrNameLst>
                                          </p:cBhvr>
                                          <p:tavLst>
                                            <p:tav tm="0">
                                              <p:val>
                                                <p:fltVal val="0"/>
                                              </p:val>
                                            </p:tav>
                                            <p:tav tm="100000">
                                              <p:val>
                                                <p:strVal val="#ppt_h"/>
                                              </p:val>
                                            </p:tav>
                                          </p:tavLst>
                                        </p:anim>
                                        <p:animEffect transition="in" filter="fade">
                                          <p:cBhvr>
                                            <p:cTn id="53" dur="500"/>
                                            <p:tgtEl>
                                              <p:spTgt spid="74"/>
                                            </p:tgtEl>
                                          </p:cBhvr>
                                        </p:animEffect>
                                      </p:childTnLst>
                                    </p:cTn>
                                  </p:par>
                                  <p:par>
                                    <p:cTn id="54" presetID="53" presetClass="entr" presetSubtype="16" fill="hold" grpId="0" nodeType="withEffect">
                                      <p:stCondLst>
                                        <p:cond delay="300"/>
                                      </p:stCondLst>
                                      <p:childTnLst>
                                        <p:set>
                                          <p:cBhvr>
                                            <p:cTn id="55" dur="1" fill="hold">
                                              <p:stCondLst>
                                                <p:cond delay="0"/>
                                              </p:stCondLst>
                                            </p:cTn>
                                            <p:tgtEl>
                                              <p:spTgt spid="69"/>
                                            </p:tgtEl>
                                            <p:attrNameLst>
                                              <p:attrName>style.visibility</p:attrName>
                                            </p:attrNameLst>
                                          </p:cBhvr>
                                          <p:to>
                                            <p:strVal val="visible"/>
                                          </p:to>
                                        </p:set>
                                        <p:anim calcmode="lin" valueType="num">
                                          <p:cBhvr>
                                            <p:cTn id="56" dur="500" fill="hold"/>
                                            <p:tgtEl>
                                              <p:spTgt spid="69"/>
                                            </p:tgtEl>
                                            <p:attrNameLst>
                                              <p:attrName>ppt_w</p:attrName>
                                            </p:attrNameLst>
                                          </p:cBhvr>
                                          <p:tavLst>
                                            <p:tav tm="0">
                                              <p:val>
                                                <p:fltVal val="0"/>
                                              </p:val>
                                            </p:tav>
                                            <p:tav tm="100000">
                                              <p:val>
                                                <p:strVal val="#ppt_w"/>
                                              </p:val>
                                            </p:tav>
                                          </p:tavLst>
                                        </p:anim>
                                        <p:anim calcmode="lin" valueType="num">
                                          <p:cBhvr>
                                            <p:cTn id="57" dur="500" fill="hold"/>
                                            <p:tgtEl>
                                              <p:spTgt spid="69"/>
                                            </p:tgtEl>
                                            <p:attrNameLst>
                                              <p:attrName>ppt_h</p:attrName>
                                            </p:attrNameLst>
                                          </p:cBhvr>
                                          <p:tavLst>
                                            <p:tav tm="0">
                                              <p:val>
                                                <p:fltVal val="0"/>
                                              </p:val>
                                            </p:tav>
                                            <p:tav tm="100000">
                                              <p:val>
                                                <p:strVal val="#ppt_h"/>
                                              </p:val>
                                            </p:tav>
                                          </p:tavLst>
                                        </p:anim>
                                        <p:animEffect transition="in" filter="fade">
                                          <p:cBhvr>
                                            <p:cTn id="58" dur="500"/>
                                            <p:tgtEl>
                                              <p:spTgt spid="69"/>
                                            </p:tgtEl>
                                          </p:cBhvr>
                                        </p:animEffect>
                                      </p:childTnLst>
                                    </p:cTn>
                                  </p:par>
                                  <p:par>
                                    <p:cTn id="59" presetID="53" presetClass="entr" presetSubtype="16" fill="hold" grpId="0" nodeType="withEffect">
                                      <p:stCondLst>
                                        <p:cond delay="300"/>
                                      </p:stCondLst>
                                      <p:childTnLst>
                                        <p:set>
                                          <p:cBhvr>
                                            <p:cTn id="60" dur="1" fill="hold">
                                              <p:stCondLst>
                                                <p:cond delay="0"/>
                                              </p:stCondLst>
                                            </p:cTn>
                                            <p:tgtEl>
                                              <p:spTgt spid="70"/>
                                            </p:tgtEl>
                                            <p:attrNameLst>
                                              <p:attrName>style.visibility</p:attrName>
                                            </p:attrNameLst>
                                          </p:cBhvr>
                                          <p:to>
                                            <p:strVal val="visible"/>
                                          </p:to>
                                        </p:set>
                                        <p:anim calcmode="lin" valueType="num">
                                          <p:cBhvr>
                                            <p:cTn id="61" dur="500" fill="hold"/>
                                            <p:tgtEl>
                                              <p:spTgt spid="70"/>
                                            </p:tgtEl>
                                            <p:attrNameLst>
                                              <p:attrName>ppt_w</p:attrName>
                                            </p:attrNameLst>
                                          </p:cBhvr>
                                          <p:tavLst>
                                            <p:tav tm="0">
                                              <p:val>
                                                <p:fltVal val="0"/>
                                              </p:val>
                                            </p:tav>
                                            <p:tav tm="100000">
                                              <p:val>
                                                <p:strVal val="#ppt_w"/>
                                              </p:val>
                                            </p:tav>
                                          </p:tavLst>
                                        </p:anim>
                                        <p:anim calcmode="lin" valueType="num">
                                          <p:cBhvr>
                                            <p:cTn id="62" dur="500" fill="hold"/>
                                            <p:tgtEl>
                                              <p:spTgt spid="70"/>
                                            </p:tgtEl>
                                            <p:attrNameLst>
                                              <p:attrName>ppt_h</p:attrName>
                                            </p:attrNameLst>
                                          </p:cBhvr>
                                          <p:tavLst>
                                            <p:tav tm="0">
                                              <p:val>
                                                <p:fltVal val="0"/>
                                              </p:val>
                                            </p:tav>
                                            <p:tav tm="100000">
                                              <p:val>
                                                <p:strVal val="#ppt_h"/>
                                              </p:val>
                                            </p:tav>
                                          </p:tavLst>
                                        </p:anim>
                                        <p:animEffect transition="in" filter="fade">
                                          <p:cBhvr>
                                            <p:cTn id="63" dur="500"/>
                                            <p:tgtEl>
                                              <p:spTgt spid="70"/>
                                            </p:tgtEl>
                                          </p:cBhvr>
                                        </p:animEffect>
                                      </p:childTnLst>
                                    </p:cTn>
                                  </p:par>
                                  <p:par>
                                    <p:cTn id="64" presetID="53" presetClass="entr" presetSubtype="16" fill="hold" grpId="0" nodeType="withEffect">
                                      <p:stCondLst>
                                        <p:cond delay="300"/>
                                      </p:stCondLst>
                                      <p:childTnLst>
                                        <p:set>
                                          <p:cBhvr>
                                            <p:cTn id="65" dur="1" fill="hold">
                                              <p:stCondLst>
                                                <p:cond delay="0"/>
                                              </p:stCondLst>
                                            </p:cTn>
                                            <p:tgtEl>
                                              <p:spTgt spid="71"/>
                                            </p:tgtEl>
                                            <p:attrNameLst>
                                              <p:attrName>style.visibility</p:attrName>
                                            </p:attrNameLst>
                                          </p:cBhvr>
                                          <p:to>
                                            <p:strVal val="visible"/>
                                          </p:to>
                                        </p:set>
                                        <p:anim calcmode="lin" valueType="num">
                                          <p:cBhvr>
                                            <p:cTn id="66" dur="500" fill="hold"/>
                                            <p:tgtEl>
                                              <p:spTgt spid="71"/>
                                            </p:tgtEl>
                                            <p:attrNameLst>
                                              <p:attrName>ppt_w</p:attrName>
                                            </p:attrNameLst>
                                          </p:cBhvr>
                                          <p:tavLst>
                                            <p:tav tm="0">
                                              <p:val>
                                                <p:fltVal val="0"/>
                                              </p:val>
                                            </p:tav>
                                            <p:tav tm="100000">
                                              <p:val>
                                                <p:strVal val="#ppt_w"/>
                                              </p:val>
                                            </p:tav>
                                          </p:tavLst>
                                        </p:anim>
                                        <p:anim calcmode="lin" valueType="num">
                                          <p:cBhvr>
                                            <p:cTn id="67" dur="500" fill="hold"/>
                                            <p:tgtEl>
                                              <p:spTgt spid="71"/>
                                            </p:tgtEl>
                                            <p:attrNameLst>
                                              <p:attrName>ppt_h</p:attrName>
                                            </p:attrNameLst>
                                          </p:cBhvr>
                                          <p:tavLst>
                                            <p:tav tm="0">
                                              <p:val>
                                                <p:fltVal val="0"/>
                                              </p:val>
                                            </p:tav>
                                            <p:tav tm="100000">
                                              <p:val>
                                                <p:strVal val="#ppt_h"/>
                                              </p:val>
                                            </p:tav>
                                          </p:tavLst>
                                        </p:anim>
                                        <p:animEffect transition="in" filter="fade">
                                          <p:cBhvr>
                                            <p:cTn id="68" dur="500"/>
                                            <p:tgtEl>
                                              <p:spTgt spid="71"/>
                                            </p:tgtEl>
                                          </p:cBhvr>
                                        </p:animEffect>
                                      </p:childTnLst>
                                    </p:cTn>
                                  </p:par>
                                  <p:par>
                                    <p:cTn id="69" presetID="53" presetClass="entr" presetSubtype="16" fill="hold" grpId="0" nodeType="withEffect">
                                      <p:stCondLst>
                                        <p:cond delay="300"/>
                                      </p:stCondLst>
                                      <p:childTnLst>
                                        <p:set>
                                          <p:cBhvr>
                                            <p:cTn id="70" dur="1" fill="hold">
                                              <p:stCondLst>
                                                <p:cond delay="0"/>
                                              </p:stCondLst>
                                            </p:cTn>
                                            <p:tgtEl>
                                              <p:spTgt spid="72"/>
                                            </p:tgtEl>
                                            <p:attrNameLst>
                                              <p:attrName>style.visibility</p:attrName>
                                            </p:attrNameLst>
                                          </p:cBhvr>
                                          <p:to>
                                            <p:strVal val="visible"/>
                                          </p:to>
                                        </p:set>
                                        <p:anim calcmode="lin" valueType="num">
                                          <p:cBhvr>
                                            <p:cTn id="71" dur="500" fill="hold"/>
                                            <p:tgtEl>
                                              <p:spTgt spid="72"/>
                                            </p:tgtEl>
                                            <p:attrNameLst>
                                              <p:attrName>ppt_w</p:attrName>
                                            </p:attrNameLst>
                                          </p:cBhvr>
                                          <p:tavLst>
                                            <p:tav tm="0">
                                              <p:val>
                                                <p:fltVal val="0"/>
                                              </p:val>
                                            </p:tav>
                                            <p:tav tm="100000">
                                              <p:val>
                                                <p:strVal val="#ppt_w"/>
                                              </p:val>
                                            </p:tav>
                                          </p:tavLst>
                                        </p:anim>
                                        <p:anim calcmode="lin" valueType="num">
                                          <p:cBhvr>
                                            <p:cTn id="72" dur="500" fill="hold"/>
                                            <p:tgtEl>
                                              <p:spTgt spid="72"/>
                                            </p:tgtEl>
                                            <p:attrNameLst>
                                              <p:attrName>ppt_h</p:attrName>
                                            </p:attrNameLst>
                                          </p:cBhvr>
                                          <p:tavLst>
                                            <p:tav tm="0">
                                              <p:val>
                                                <p:fltVal val="0"/>
                                              </p:val>
                                            </p:tav>
                                            <p:tav tm="100000">
                                              <p:val>
                                                <p:strVal val="#ppt_h"/>
                                              </p:val>
                                            </p:tav>
                                          </p:tavLst>
                                        </p:anim>
                                        <p:animEffect transition="in" filter="fade">
                                          <p:cBhvr>
                                            <p:cTn id="73" dur="500"/>
                                            <p:tgtEl>
                                              <p:spTgt spid="72"/>
                                            </p:tgtEl>
                                          </p:cBhvr>
                                        </p:animEffect>
                                      </p:childTnLst>
                                    </p:cTn>
                                  </p:par>
                                  <p:par>
                                    <p:cTn id="74" presetID="53" presetClass="entr" presetSubtype="16" fill="hold" grpId="0" nodeType="withEffect">
                                      <p:stCondLst>
                                        <p:cond delay="300"/>
                                      </p:stCondLst>
                                      <p:childTnLst>
                                        <p:set>
                                          <p:cBhvr>
                                            <p:cTn id="75" dur="1" fill="hold">
                                              <p:stCondLst>
                                                <p:cond delay="0"/>
                                              </p:stCondLst>
                                            </p:cTn>
                                            <p:tgtEl>
                                              <p:spTgt spid="73"/>
                                            </p:tgtEl>
                                            <p:attrNameLst>
                                              <p:attrName>style.visibility</p:attrName>
                                            </p:attrNameLst>
                                          </p:cBhvr>
                                          <p:to>
                                            <p:strVal val="visible"/>
                                          </p:to>
                                        </p:set>
                                        <p:anim calcmode="lin" valueType="num">
                                          <p:cBhvr>
                                            <p:cTn id="76" dur="500" fill="hold"/>
                                            <p:tgtEl>
                                              <p:spTgt spid="73"/>
                                            </p:tgtEl>
                                            <p:attrNameLst>
                                              <p:attrName>ppt_w</p:attrName>
                                            </p:attrNameLst>
                                          </p:cBhvr>
                                          <p:tavLst>
                                            <p:tav tm="0">
                                              <p:val>
                                                <p:fltVal val="0"/>
                                              </p:val>
                                            </p:tav>
                                            <p:tav tm="100000">
                                              <p:val>
                                                <p:strVal val="#ppt_w"/>
                                              </p:val>
                                            </p:tav>
                                          </p:tavLst>
                                        </p:anim>
                                        <p:anim calcmode="lin" valueType="num">
                                          <p:cBhvr>
                                            <p:cTn id="77" dur="500" fill="hold"/>
                                            <p:tgtEl>
                                              <p:spTgt spid="73"/>
                                            </p:tgtEl>
                                            <p:attrNameLst>
                                              <p:attrName>ppt_h</p:attrName>
                                            </p:attrNameLst>
                                          </p:cBhvr>
                                          <p:tavLst>
                                            <p:tav tm="0">
                                              <p:val>
                                                <p:fltVal val="0"/>
                                              </p:val>
                                            </p:tav>
                                            <p:tav tm="100000">
                                              <p:val>
                                                <p:strVal val="#ppt_h"/>
                                              </p:val>
                                            </p:tav>
                                          </p:tavLst>
                                        </p:anim>
                                        <p:animEffect transition="in" filter="fade">
                                          <p:cBhvr>
                                            <p:cTn id="78" dur="500"/>
                                            <p:tgtEl>
                                              <p:spTgt spid="73"/>
                                            </p:tgtEl>
                                          </p:cBhvr>
                                        </p:animEffect>
                                      </p:childTnLst>
                                    </p:cTn>
                                  </p:par>
                                </p:childTnLst>
                              </p:cTn>
                            </p:par>
                            <p:par>
                              <p:cTn id="79" fill="hold">
                                <p:stCondLst>
                                  <p:cond delay="2400"/>
                                </p:stCondLst>
                                <p:childTnLst>
                                  <p:par>
                                    <p:cTn id="80" presetID="12" presetClass="entr" presetSubtype="8" fill="hold" grpId="0" nodeType="afterEffect">
                                      <p:stCondLst>
                                        <p:cond delay="0"/>
                                      </p:stCondLst>
                                      <p:childTnLst>
                                        <p:set>
                                          <p:cBhvr>
                                            <p:cTn id="81" dur="1" fill="hold">
                                              <p:stCondLst>
                                                <p:cond delay="0"/>
                                              </p:stCondLst>
                                            </p:cTn>
                                            <p:tgtEl>
                                              <p:spTgt spid="80"/>
                                            </p:tgtEl>
                                            <p:attrNameLst>
                                              <p:attrName>style.visibility</p:attrName>
                                            </p:attrNameLst>
                                          </p:cBhvr>
                                          <p:to>
                                            <p:strVal val="visible"/>
                                          </p:to>
                                        </p:set>
                                        <p:anim calcmode="lin" valueType="num">
                                          <p:cBhvr additive="base">
                                            <p:cTn id="82" dur="500"/>
                                            <p:tgtEl>
                                              <p:spTgt spid="80"/>
                                            </p:tgtEl>
                                            <p:attrNameLst>
                                              <p:attrName>ppt_x</p:attrName>
                                            </p:attrNameLst>
                                          </p:cBhvr>
                                          <p:tavLst>
                                            <p:tav tm="0">
                                              <p:val>
                                                <p:strVal val="#ppt_x-#ppt_w*1.125000"/>
                                              </p:val>
                                            </p:tav>
                                            <p:tav tm="100000">
                                              <p:val>
                                                <p:strVal val="#ppt_x"/>
                                              </p:val>
                                            </p:tav>
                                          </p:tavLst>
                                        </p:anim>
                                        <p:animEffect transition="in" filter="wipe(right)">
                                          <p:cBhvr>
                                            <p:cTn id="83" dur="500"/>
                                            <p:tgtEl>
                                              <p:spTgt spid="80"/>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83"/>
                                            </p:tgtEl>
                                            <p:attrNameLst>
                                              <p:attrName>style.visibility</p:attrName>
                                            </p:attrNameLst>
                                          </p:cBhvr>
                                          <p:to>
                                            <p:strVal val="visible"/>
                                          </p:to>
                                        </p:set>
                                        <p:anim calcmode="lin" valueType="num">
                                          <p:cBhvr additive="base">
                                            <p:cTn id="86" dur="500"/>
                                            <p:tgtEl>
                                              <p:spTgt spid="83"/>
                                            </p:tgtEl>
                                            <p:attrNameLst>
                                              <p:attrName>ppt_x</p:attrName>
                                            </p:attrNameLst>
                                          </p:cBhvr>
                                          <p:tavLst>
                                            <p:tav tm="0">
                                              <p:val>
                                                <p:strVal val="#ppt_x-#ppt_w*1.125000"/>
                                              </p:val>
                                            </p:tav>
                                            <p:tav tm="100000">
                                              <p:val>
                                                <p:strVal val="#ppt_x"/>
                                              </p:val>
                                            </p:tav>
                                          </p:tavLst>
                                        </p:anim>
                                        <p:animEffect transition="in" filter="wipe(right)">
                                          <p:cBhvr>
                                            <p:cTn id="87" dur="500"/>
                                            <p:tgtEl>
                                              <p:spTgt spid="83"/>
                                            </p:tgtEl>
                                          </p:cBhvr>
                                        </p:animEffect>
                                      </p:childTnLst>
                                    </p:cTn>
                                  </p:par>
                                  <p:par>
                                    <p:cTn id="88" presetID="12" presetClass="entr" presetSubtype="8" fill="hold" grpId="0" nodeType="withEffect">
                                      <p:stCondLst>
                                        <p:cond delay="0"/>
                                      </p:stCondLst>
                                      <p:childTnLst>
                                        <p:set>
                                          <p:cBhvr>
                                            <p:cTn id="89" dur="1" fill="hold">
                                              <p:stCondLst>
                                                <p:cond delay="0"/>
                                              </p:stCondLst>
                                            </p:cTn>
                                            <p:tgtEl>
                                              <p:spTgt spid="84"/>
                                            </p:tgtEl>
                                            <p:attrNameLst>
                                              <p:attrName>style.visibility</p:attrName>
                                            </p:attrNameLst>
                                          </p:cBhvr>
                                          <p:to>
                                            <p:strVal val="visible"/>
                                          </p:to>
                                        </p:set>
                                        <p:anim calcmode="lin" valueType="num">
                                          <p:cBhvr additive="base">
                                            <p:cTn id="90" dur="500"/>
                                            <p:tgtEl>
                                              <p:spTgt spid="84"/>
                                            </p:tgtEl>
                                            <p:attrNameLst>
                                              <p:attrName>ppt_x</p:attrName>
                                            </p:attrNameLst>
                                          </p:cBhvr>
                                          <p:tavLst>
                                            <p:tav tm="0">
                                              <p:val>
                                                <p:strVal val="#ppt_x-#ppt_w*1.125000"/>
                                              </p:val>
                                            </p:tav>
                                            <p:tav tm="100000">
                                              <p:val>
                                                <p:strVal val="#ppt_x"/>
                                              </p:val>
                                            </p:tav>
                                          </p:tavLst>
                                        </p:anim>
                                        <p:animEffect transition="in" filter="wipe(right)">
                                          <p:cBhvr>
                                            <p:cTn id="91" dur="500"/>
                                            <p:tgtEl>
                                              <p:spTgt spid="84"/>
                                            </p:tgtEl>
                                          </p:cBhvr>
                                        </p:animEffect>
                                      </p:childTnLst>
                                    </p:cTn>
                                  </p:par>
                                  <p:par>
                                    <p:cTn id="92" presetID="12" presetClass="entr" presetSubtype="2"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 calcmode="lin" valueType="num">
                                          <p:cBhvr additive="base">
                                            <p:cTn id="94" dur="500"/>
                                            <p:tgtEl>
                                              <p:spTgt spid="85"/>
                                            </p:tgtEl>
                                            <p:attrNameLst>
                                              <p:attrName>ppt_x</p:attrName>
                                            </p:attrNameLst>
                                          </p:cBhvr>
                                          <p:tavLst>
                                            <p:tav tm="0">
                                              <p:val>
                                                <p:strVal val="#ppt_x+#ppt_w*1.125000"/>
                                              </p:val>
                                            </p:tav>
                                            <p:tav tm="100000">
                                              <p:val>
                                                <p:strVal val="#ppt_x"/>
                                              </p:val>
                                            </p:tav>
                                          </p:tavLst>
                                        </p:anim>
                                        <p:animEffect transition="in" filter="wipe(left)">
                                          <p:cBhvr>
                                            <p:cTn id="95" dur="500"/>
                                            <p:tgtEl>
                                              <p:spTgt spid="85"/>
                                            </p:tgtEl>
                                          </p:cBhvr>
                                        </p:animEffect>
                                      </p:childTnLst>
                                    </p:cTn>
                                  </p:par>
                                  <p:par>
                                    <p:cTn id="96" presetID="12" presetClass="entr" presetSubtype="2" fill="hold" grpId="0" nodeType="withEffect">
                                      <p:stCondLst>
                                        <p:cond delay="0"/>
                                      </p:stCondLst>
                                      <p:childTnLst>
                                        <p:set>
                                          <p:cBhvr>
                                            <p:cTn id="97" dur="1" fill="hold">
                                              <p:stCondLst>
                                                <p:cond delay="0"/>
                                              </p:stCondLst>
                                            </p:cTn>
                                            <p:tgtEl>
                                              <p:spTgt spid="86"/>
                                            </p:tgtEl>
                                            <p:attrNameLst>
                                              <p:attrName>style.visibility</p:attrName>
                                            </p:attrNameLst>
                                          </p:cBhvr>
                                          <p:to>
                                            <p:strVal val="visible"/>
                                          </p:to>
                                        </p:set>
                                        <p:anim calcmode="lin" valueType="num">
                                          <p:cBhvr additive="base">
                                            <p:cTn id="98" dur="500"/>
                                            <p:tgtEl>
                                              <p:spTgt spid="86"/>
                                            </p:tgtEl>
                                            <p:attrNameLst>
                                              <p:attrName>ppt_x</p:attrName>
                                            </p:attrNameLst>
                                          </p:cBhvr>
                                          <p:tavLst>
                                            <p:tav tm="0">
                                              <p:val>
                                                <p:strVal val="#ppt_x+#ppt_w*1.125000"/>
                                              </p:val>
                                            </p:tav>
                                            <p:tav tm="100000">
                                              <p:val>
                                                <p:strVal val="#ppt_x"/>
                                              </p:val>
                                            </p:tav>
                                          </p:tavLst>
                                        </p:anim>
                                        <p:animEffect transition="in" filter="wipe(left)">
                                          <p:cBhvr>
                                            <p:cTn id="99" dur="500"/>
                                            <p:tgtEl>
                                              <p:spTgt spid="86"/>
                                            </p:tgtEl>
                                          </p:cBhvr>
                                        </p:animEffect>
                                      </p:childTnLst>
                                    </p:cTn>
                                  </p:par>
                                  <p:par>
                                    <p:cTn id="100" presetID="12" presetClass="entr" presetSubtype="2" fill="hold" grpId="0" nodeType="withEffect">
                                      <p:stCondLst>
                                        <p:cond delay="0"/>
                                      </p:stCondLst>
                                      <p:childTnLst>
                                        <p:set>
                                          <p:cBhvr>
                                            <p:cTn id="101" dur="1" fill="hold">
                                              <p:stCondLst>
                                                <p:cond delay="0"/>
                                              </p:stCondLst>
                                            </p:cTn>
                                            <p:tgtEl>
                                              <p:spTgt spid="87"/>
                                            </p:tgtEl>
                                            <p:attrNameLst>
                                              <p:attrName>style.visibility</p:attrName>
                                            </p:attrNameLst>
                                          </p:cBhvr>
                                          <p:to>
                                            <p:strVal val="visible"/>
                                          </p:to>
                                        </p:set>
                                        <p:anim calcmode="lin" valueType="num">
                                          <p:cBhvr additive="base">
                                            <p:cTn id="102" dur="500"/>
                                            <p:tgtEl>
                                              <p:spTgt spid="87"/>
                                            </p:tgtEl>
                                            <p:attrNameLst>
                                              <p:attrName>ppt_x</p:attrName>
                                            </p:attrNameLst>
                                          </p:cBhvr>
                                          <p:tavLst>
                                            <p:tav tm="0">
                                              <p:val>
                                                <p:strVal val="#ppt_x+#ppt_w*1.125000"/>
                                              </p:val>
                                            </p:tav>
                                            <p:tav tm="100000">
                                              <p:val>
                                                <p:strVal val="#ppt_x"/>
                                              </p:val>
                                            </p:tav>
                                          </p:tavLst>
                                        </p:anim>
                                        <p:animEffect transition="in" filter="wipe(left)">
                                          <p:cBhvr>
                                            <p:cTn id="103" dur="500"/>
                                            <p:tgtEl>
                                              <p:spTgt spid="87"/>
                                            </p:tgtEl>
                                          </p:cBhvr>
                                        </p:animEffect>
                                      </p:childTnLst>
                                    </p:cTn>
                                  </p:par>
                                </p:childTnLst>
                              </p:cTn>
                            </p:par>
                            <p:par>
                              <p:cTn id="104" fill="hold">
                                <p:stCondLst>
                                  <p:cond delay="2900"/>
                                </p:stCondLst>
                                <p:childTnLst>
                                  <p:par>
                                    <p:cTn id="105" presetID="10" presetClass="entr" presetSubtype="0" fill="hold" grpId="0" nodeType="afterEffect">
                                      <p:stCondLst>
                                        <p:cond delay="0"/>
                                      </p:stCondLst>
                                      <p:childTnLst>
                                        <p:set>
                                          <p:cBhvr>
                                            <p:cTn id="106" dur="1" fill="hold">
                                              <p:stCondLst>
                                                <p:cond delay="0"/>
                                              </p:stCondLst>
                                            </p:cTn>
                                            <p:tgtEl>
                                              <p:spTgt spid="88"/>
                                            </p:tgtEl>
                                            <p:attrNameLst>
                                              <p:attrName>style.visibility</p:attrName>
                                            </p:attrNameLst>
                                          </p:cBhvr>
                                          <p:to>
                                            <p:strVal val="visible"/>
                                          </p:to>
                                        </p:set>
                                        <p:animEffect transition="in" filter="fade">
                                          <p:cBhvr>
                                            <p:cTn id="107" dur="2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69" grpId="0" animBg="1"/>
          <p:bldP spid="70" grpId="0" animBg="1"/>
          <p:bldP spid="71" grpId="0" animBg="1"/>
          <p:bldP spid="72" grpId="0" animBg="1"/>
          <p:bldP spid="73" grpId="0" animBg="1"/>
          <p:bldP spid="74" grpId="0" animBg="1"/>
          <p:bldP spid="80" grpId="0"/>
          <p:bldP spid="83" grpId="0"/>
          <p:bldP spid="84" grpId="0"/>
          <p:bldP spid="85" grpId="0"/>
          <p:bldP spid="86" grpId="0"/>
          <p:bldP spid="87" grpId="0"/>
          <p:bldP spid="88"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实验数据</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698589" cy="338554"/>
          </a:xfrm>
          <a:prstGeom prst="rect">
            <a:avLst/>
          </a:prstGeom>
          <a:noFill/>
        </p:spPr>
        <p:txBody>
          <a:bodyPr wrap="none" rtlCol="0">
            <a:spAutoFit/>
          </a:bodyPr>
          <a:lstStyle/>
          <a:p>
            <a:r>
              <a:rPr lang="en-US" altLang="zh-CN" sz="1600" dirty="0" smtClean="0">
                <a:solidFill>
                  <a:srgbClr val="C00000"/>
                </a:solidFill>
                <a:latin typeface="Kozuka Gothic Pro R" pitchFamily="34" charset="-128"/>
                <a:ea typeface="Kozuka Gothic Pro R" pitchFamily="34" charset="-128"/>
              </a:rPr>
              <a:t>DATA</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168280" y="1085351"/>
            <a:ext cx="3171495" cy="3171495"/>
          </a:xfrm>
          <a:prstGeom prst="ellipse">
            <a:avLst/>
          </a:prstGeom>
          <a:noFill/>
          <a:ln w="76200">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59172" y="2539810"/>
            <a:ext cx="1130909" cy="1130909"/>
            <a:chOff x="659172" y="2539810"/>
            <a:chExt cx="1130909" cy="1130909"/>
          </a:xfrm>
          <a:solidFill>
            <a:srgbClr val="1A3F6C"/>
          </a:solidFill>
        </p:grpSpPr>
        <p:sp>
          <p:nvSpPr>
            <p:cNvPr id="35" name="椭圆 34"/>
            <p:cNvSpPr/>
            <p:nvPr/>
          </p:nvSpPr>
          <p:spPr>
            <a:xfrm>
              <a:off x="659172" y="2539810"/>
              <a:ext cx="1130909" cy="1130909"/>
            </a:xfrm>
            <a:prstGeom prst="ellipse">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908957" y="2627556"/>
              <a:ext cx="580608" cy="830997"/>
            </a:xfrm>
            <a:prstGeom prst="rect">
              <a:avLst/>
            </a:prstGeom>
            <a:grpFill/>
          </p:spPr>
          <p:txBody>
            <a:bodyPr wrap="none" rtlCol="0">
              <a:spAutoFit/>
            </a:bodyPr>
            <a:lstStyle/>
            <a:p>
              <a:r>
                <a:rPr lang="en-US" altLang="zh-CN" sz="4800" dirty="0" smtClean="0">
                  <a:solidFill>
                    <a:schemeClr val="bg1"/>
                  </a:solidFill>
                  <a:latin typeface="Watford DB" pitchFamily="2" charset="0"/>
                  <a:ea typeface="造字工房劲黑（非商用）常规体" pitchFamily="50" charset="-122"/>
                </a:rPr>
                <a:t>C</a:t>
              </a:r>
              <a:endParaRPr lang="zh-CN" altLang="en-US" sz="4800" dirty="0">
                <a:solidFill>
                  <a:schemeClr val="bg1"/>
                </a:solidFill>
                <a:latin typeface="Watford DB" pitchFamily="2" charset="0"/>
                <a:ea typeface="造字工房劲黑（非商用）常规体" pitchFamily="50" charset="-122"/>
              </a:endParaRPr>
            </a:p>
          </p:txBody>
        </p:sp>
      </p:grpSp>
      <p:grpSp>
        <p:nvGrpSpPr>
          <p:cNvPr id="13" name="组合 12"/>
          <p:cNvGrpSpPr/>
          <p:nvPr/>
        </p:nvGrpSpPr>
        <p:grpSpPr>
          <a:xfrm>
            <a:off x="1758454" y="3300716"/>
            <a:ext cx="1583943" cy="1583943"/>
            <a:chOff x="1758454" y="3300716"/>
            <a:chExt cx="1583943" cy="1583943"/>
          </a:xfrm>
        </p:grpSpPr>
        <p:grpSp>
          <p:nvGrpSpPr>
            <p:cNvPr id="36" name="组合 35"/>
            <p:cNvGrpSpPr/>
            <p:nvPr/>
          </p:nvGrpSpPr>
          <p:grpSpPr>
            <a:xfrm>
              <a:off x="1758454" y="3300716"/>
              <a:ext cx="1583943" cy="1583943"/>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3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2184500" y="3587733"/>
              <a:ext cx="752129" cy="1015663"/>
            </a:xfrm>
            <a:prstGeom prst="rect">
              <a:avLst/>
            </a:prstGeom>
            <a:noFill/>
          </p:spPr>
          <p:txBody>
            <a:bodyPr wrap="none" rtlCol="0">
              <a:spAutoFit/>
            </a:bodyPr>
            <a:lstStyle/>
            <a:p>
              <a:r>
                <a:rPr lang="en-US" altLang="zh-CN" sz="6000" dirty="0" smtClean="0">
                  <a:latin typeface="Watford DB" pitchFamily="2" charset="0"/>
                  <a:ea typeface="造字工房劲黑（非商用）常规体" pitchFamily="50" charset="-122"/>
                </a:rPr>
                <a:t>D</a:t>
              </a:r>
              <a:endParaRPr lang="zh-CN" altLang="en-US" sz="6000" dirty="0">
                <a:latin typeface="Watford DB" pitchFamily="2" charset="0"/>
                <a:ea typeface="造字工房劲黑（非商用）常规体" pitchFamily="50" charset="-122"/>
              </a:endParaRPr>
            </a:p>
          </p:txBody>
        </p:sp>
      </p:grpSp>
      <p:grpSp>
        <p:nvGrpSpPr>
          <p:cNvPr id="11" name="组合 10"/>
          <p:cNvGrpSpPr/>
          <p:nvPr/>
        </p:nvGrpSpPr>
        <p:grpSpPr>
          <a:xfrm>
            <a:off x="939680" y="1458801"/>
            <a:ext cx="813432" cy="813432"/>
            <a:chOff x="939680" y="1458801"/>
            <a:chExt cx="813432" cy="813432"/>
          </a:xfrm>
        </p:grpSpPr>
        <p:grpSp>
          <p:nvGrpSpPr>
            <p:cNvPr id="32" name="组合 31"/>
            <p:cNvGrpSpPr/>
            <p:nvPr/>
          </p:nvGrpSpPr>
          <p:grpSpPr>
            <a:xfrm>
              <a:off x="939680" y="1458801"/>
              <a:ext cx="813432" cy="813432"/>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1088748" y="1565452"/>
              <a:ext cx="484428" cy="584775"/>
            </a:xfrm>
            <a:prstGeom prst="rect">
              <a:avLst/>
            </a:prstGeom>
            <a:noFill/>
          </p:spPr>
          <p:txBody>
            <a:bodyPr wrap="none" rtlCol="0">
              <a:spAutoFit/>
            </a:bodyPr>
            <a:lstStyle/>
            <a:p>
              <a:r>
                <a:rPr lang="en-US" altLang="zh-CN" sz="3200" dirty="0" smtClean="0">
                  <a:latin typeface="Watford DB" pitchFamily="2" charset="0"/>
                  <a:ea typeface="造字工房劲黑（非商用）常规体" pitchFamily="50" charset="-122"/>
                </a:rPr>
                <a:t>B</a:t>
              </a:r>
              <a:endParaRPr lang="zh-CN" altLang="en-US" sz="3200" dirty="0">
                <a:latin typeface="Watford DB" pitchFamily="2" charset="0"/>
                <a:ea typeface="造字工房劲黑（非商用）常规体" pitchFamily="50" charset="-122"/>
              </a:endParaRPr>
            </a:p>
          </p:txBody>
        </p:sp>
      </p:grpSp>
      <p:grpSp>
        <p:nvGrpSpPr>
          <p:cNvPr id="10" name="组合 9"/>
          <p:cNvGrpSpPr/>
          <p:nvPr/>
        </p:nvGrpSpPr>
        <p:grpSpPr>
          <a:xfrm>
            <a:off x="1732409" y="996451"/>
            <a:ext cx="559417" cy="559417"/>
            <a:chOff x="1732409" y="996451"/>
            <a:chExt cx="559417" cy="559417"/>
          </a:xfrm>
          <a:solidFill>
            <a:srgbClr val="1A3F6C"/>
          </a:solidFill>
        </p:grpSpPr>
        <p:sp>
          <p:nvSpPr>
            <p:cNvPr id="31" name="椭圆 30"/>
            <p:cNvSpPr/>
            <p:nvPr/>
          </p:nvSpPr>
          <p:spPr>
            <a:xfrm>
              <a:off x="1732409" y="996451"/>
              <a:ext cx="559417" cy="559417"/>
            </a:xfrm>
            <a:prstGeom prst="ellipse">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808937" y="1049342"/>
              <a:ext cx="383438" cy="400110"/>
            </a:xfrm>
            <a:prstGeom prst="rect">
              <a:avLst/>
            </a:prstGeom>
            <a:grpFill/>
          </p:spPr>
          <p:txBody>
            <a:bodyPr wrap="none" rtlCol="0">
              <a:spAutoFit/>
            </a:bodyPr>
            <a:lstStyle/>
            <a:p>
              <a:r>
                <a:rPr lang="en-US" altLang="zh-CN" sz="2000" dirty="0" smtClean="0">
                  <a:solidFill>
                    <a:schemeClr val="bg1"/>
                  </a:solidFill>
                  <a:latin typeface="Watford DB" pitchFamily="2" charset="0"/>
                  <a:ea typeface="造字工房劲黑（非商用）常规体" pitchFamily="50" charset="-122"/>
                </a:rPr>
                <a:t>A</a:t>
              </a:r>
              <a:endParaRPr lang="zh-CN" altLang="en-US" sz="2000" dirty="0">
                <a:solidFill>
                  <a:schemeClr val="bg1"/>
                </a:solidFill>
                <a:latin typeface="Watford DB" pitchFamily="2" charset="0"/>
                <a:ea typeface="造字工房劲黑（非商用）常规体" pitchFamily="50" charset="-122"/>
              </a:endParaRPr>
            </a:p>
          </p:txBody>
        </p:sp>
      </p:grpSp>
      <p:grpSp>
        <p:nvGrpSpPr>
          <p:cNvPr id="14" name="组合 13"/>
          <p:cNvGrpSpPr/>
          <p:nvPr/>
        </p:nvGrpSpPr>
        <p:grpSpPr>
          <a:xfrm>
            <a:off x="3273321" y="1746824"/>
            <a:ext cx="2209109" cy="2209109"/>
            <a:chOff x="3273321" y="1746824"/>
            <a:chExt cx="2209109" cy="2209109"/>
          </a:xfrm>
          <a:solidFill>
            <a:srgbClr val="1A3F6C"/>
          </a:solidFill>
        </p:grpSpPr>
        <p:sp>
          <p:nvSpPr>
            <p:cNvPr id="39" name="椭圆 38"/>
            <p:cNvSpPr/>
            <p:nvPr/>
          </p:nvSpPr>
          <p:spPr>
            <a:xfrm>
              <a:off x="3273321" y="1746824"/>
              <a:ext cx="2209109" cy="2209109"/>
            </a:xfrm>
            <a:prstGeom prst="ellipse">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3949886" y="1997410"/>
              <a:ext cx="914033" cy="1569660"/>
            </a:xfrm>
            <a:prstGeom prst="rect">
              <a:avLst/>
            </a:prstGeom>
            <a:grpFill/>
          </p:spPr>
          <p:txBody>
            <a:bodyPr wrap="none" rtlCol="0">
              <a:spAutoFit/>
            </a:bodyPr>
            <a:lstStyle/>
            <a:p>
              <a:r>
                <a:rPr lang="en-US" altLang="zh-CN" sz="9600" dirty="0" smtClean="0">
                  <a:solidFill>
                    <a:schemeClr val="bg1"/>
                  </a:solidFill>
                  <a:latin typeface="Watford DB" pitchFamily="2" charset="0"/>
                  <a:ea typeface="造字工房劲黑（非商用）常规体" pitchFamily="50" charset="-122"/>
                </a:rPr>
                <a:t>E</a:t>
              </a:r>
              <a:endParaRPr lang="zh-CN" altLang="en-US" sz="9600" dirty="0">
                <a:solidFill>
                  <a:schemeClr val="bg1"/>
                </a:solidFill>
                <a:latin typeface="Watford DB" pitchFamily="2" charset="0"/>
                <a:ea typeface="造字工房劲黑（非商用）常规体" pitchFamily="50" charset="-122"/>
              </a:endParaRPr>
            </a:p>
          </p:txBody>
        </p:sp>
      </p:grpSp>
      <p:sp>
        <p:nvSpPr>
          <p:cNvPr id="15" name="矩形 14"/>
          <p:cNvSpPr/>
          <p:nvPr/>
        </p:nvSpPr>
        <p:spPr>
          <a:xfrm>
            <a:off x="2000656" y="2271917"/>
            <a:ext cx="1265090" cy="646331"/>
          </a:xfrm>
          <a:prstGeom prst="rect">
            <a:avLst/>
          </a:prstGeom>
        </p:spPr>
        <p:txBody>
          <a:bodyPr wrap="none">
            <a:spAutoFit/>
          </a:bodyPr>
          <a:lstStyle/>
          <a:p>
            <a:r>
              <a:rPr lang="en-US" altLang="zh-CN" sz="3600" dirty="0" smtClean="0">
                <a:solidFill>
                  <a:srgbClr val="C00000"/>
                </a:solidFill>
                <a:latin typeface="Kozuka Gothic Pro R" pitchFamily="34" charset="-128"/>
                <a:ea typeface="Kozuka Gothic Pro R" pitchFamily="34" charset="-128"/>
              </a:rPr>
              <a:t>TITLE</a:t>
            </a:r>
            <a:endParaRPr lang="zh-CN" altLang="en-US" sz="3600" dirty="0">
              <a:solidFill>
                <a:srgbClr val="C00000"/>
              </a:solidFill>
              <a:latin typeface="Kozuka Gothic Pro R" pitchFamily="34" charset="-128"/>
              <a:ea typeface="Kozuka Gothic Pro R" pitchFamily="34" charset="-128"/>
            </a:endParaRPr>
          </a:p>
        </p:txBody>
      </p:sp>
      <p:sp>
        <p:nvSpPr>
          <p:cNvPr id="60" name="TextBox 59"/>
          <p:cNvSpPr txBox="1"/>
          <p:nvPr/>
        </p:nvSpPr>
        <p:spPr>
          <a:xfrm>
            <a:off x="5817337" y="1165837"/>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1" name="TextBox 60"/>
          <p:cNvSpPr txBox="1"/>
          <p:nvPr/>
        </p:nvSpPr>
        <p:spPr>
          <a:xfrm>
            <a:off x="5817337" y="1325154"/>
            <a:ext cx="2646878" cy="276999"/>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cxnSp>
        <p:nvCxnSpPr>
          <p:cNvPr id="62" name="直接连接符 61"/>
          <p:cNvCxnSpPr/>
          <p:nvPr/>
        </p:nvCxnSpPr>
        <p:spPr>
          <a:xfrm flipV="1">
            <a:off x="5688716" y="1175827"/>
            <a:ext cx="0" cy="409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817337" y="1894280"/>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66" name="TextBox 65"/>
          <p:cNvSpPr txBox="1"/>
          <p:nvPr/>
        </p:nvSpPr>
        <p:spPr>
          <a:xfrm>
            <a:off x="5817337" y="2053597"/>
            <a:ext cx="2646878" cy="276999"/>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cxnSp>
        <p:nvCxnSpPr>
          <p:cNvPr id="81" name="直接连接符 80"/>
          <p:cNvCxnSpPr/>
          <p:nvPr/>
        </p:nvCxnSpPr>
        <p:spPr>
          <a:xfrm flipV="1">
            <a:off x="5688716" y="1904270"/>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817337" y="2621018"/>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88" name="TextBox 87"/>
          <p:cNvSpPr txBox="1"/>
          <p:nvPr/>
        </p:nvSpPr>
        <p:spPr>
          <a:xfrm>
            <a:off x="5817337" y="2780335"/>
            <a:ext cx="2646878" cy="276999"/>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cxnSp>
        <p:nvCxnSpPr>
          <p:cNvPr id="89" name="直接连接符 88"/>
          <p:cNvCxnSpPr/>
          <p:nvPr/>
        </p:nvCxnSpPr>
        <p:spPr>
          <a:xfrm flipV="1">
            <a:off x="5688716" y="2631008"/>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817337" y="3390433"/>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91" name="TextBox 90"/>
          <p:cNvSpPr txBox="1"/>
          <p:nvPr/>
        </p:nvSpPr>
        <p:spPr>
          <a:xfrm>
            <a:off x="5817337" y="3549750"/>
            <a:ext cx="2646878" cy="276999"/>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cxnSp>
        <p:nvCxnSpPr>
          <p:cNvPr id="92" name="直接连接符 91"/>
          <p:cNvCxnSpPr/>
          <p:nvPr/>
        </p:nvCxnSpPr>
        <p:spPr>
          <a:xfrm flipV="1">
            <a:off x="5688716" y="3400423"/>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817337" y="4115248"/>
            <a:ext cx="1107996" cy="276999"/>
          </a:xfrm>
          <a:prstGeom prst="rect">
            <a:avLst/>
          </a:prstGeom>
          <a:noFill/>
        </p:spPr>
        <p:txBody>
          <a:bodyPr wrap="none" rtlCol="0">
            <a:spAutoFit/>
          </a:bodyPr>
          <a:lstStyle/>
          <a:p>
            <a:r>
              <a:rPr lang="zh-CN" altLang="en-US" sz="1200" dirty="0" smtClean="0">
                <a:solidFill>
                  <a:srgbClr val="C00000"/>
                </a:solidFill>
                <a:latin typeface="方正兰亭细黑_GBK" pitchFamily="2" charset="-122"/>
                <a:ea typeface="方正兰亭细黑_GBK" pitchFamily="2" charset="-122"/>
              </a:rPr>
              <a:t>添加文字标题</a:t>
            </a:r>
            <a:endParaRPr lang="zh-CN" altLang="en-US" sz="1200" dirty="0">
              <a:solidFill>
                <a:srgbClr val="C00000"/>
              </a:solidFill>
              <a:latin typeface="方正兰亭细黑_GBK" pitchFamily="2" charset="-122"/>
              <a:ea typeface="方正兰亭细黑_GBK" pitchFamily="2" charset="-122"/>
            </a:endParaRPr>
          </a:p>
        </p:txBody>
      </p:sp>
      <p:sp>
        <p:nvSpPr>
          <p:cNvPr id="95" name="TextBox 94"/>
          <p:cNvSpPr txBox="1"/>
          <p:nvPr/>
        </p:nvSpPr>
        <p:spPr>
          <a:xfrm>
            <a:off x="5817337" y="4274565"/>
            <a:ext cx="2646878" cy="276999"/>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cxnSp>
        <p:nvCxnSpPr>
          <p:cNvPr id="96" name="直接连接符 95"/>
          <p:cNvCxnSpPr/>
          <p:nvPr/>
        </p:nvCxnSpPr>
        <p:spPr>
          <a:xfrm flipV="1">
            <a:off x="5688716" y="4125238"/>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17451475"/>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grpId="0" nodeType="afterEffect" p14:presetBounceEnd="40000">
                                      <p:stCondLst>
                                        <p:cond delay="0"/>
                                      </p:stCondLst>
                                      <p:iterate type="lt">
                                        <p:tmPct val="0"/>
                                      </p:iterate>
                                      <p:childTnLst>
                                        <p:set>
                                          <p:cBhvr>
                                            <p:cTn id="27" dur="1" fill="hold">
                                              <p:stCondLst>
                                                <p:cond delay="0"/>
                                              </p:stCondLst>
                                            </p:cTn>
                                            <p:tgtEl>
                                              <p:spTgt spid="15"/>
                                            </p:tgtEl>
                                            <p:attrNameLst>
                                              <p:attrName>style.visibility</p:attrName>
                                            </p:attrNameLst>
                                          </p:cBhvr>
                                          <p:to>
                                            <p:strVal val="visible"/>
                                          </p:to>
                                        </p:set>
                                        <p:anim calcmode="lin" valueType="num" p14:bounceEnd="40000">
                                          <p:cBhvr additive="base">
                                            <p:cTn id="28"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34" presetClass="emph" presetSubtype="0" fill="hold" grpId="1" nodeType="afterEffect">
                                      <p:stCondLst>
                                        <p:cond delay="0"/>
                                      </p:stCondLst>
                                      <p:iterate type="lt">
                                        <p:tmPct val="10000"/>
                                      </p:iterate>
                                      <p:childTnLst>
                                        <p:animMotion origin="layout" path="M 0.0 0.0 L 0.0 -0.07213" pathEditMode="relative" ptsTypes="">
                                          <p:cBhvr>
                                            <p:cTn id="32" dur="250" accel="50000" decel="50000" autoRev="1" fill="hold">
                                              <p:stCondLst>
                                                <p:cond delay="0"/>
                                              </p:stCondLst>
                                            </p:cTn>
                                            <p:tgtEl>
                                              <p:spTgt spid="15"/>
                                            </p:tgtEl>
                                            <p:attrNameLst>
                                              <p:attrName>ppt_x</p:attrName>
                                              <p:attrName>ppt_y</p:attrName>
                                            </p:attrNameLst>
                                          </p:cBhvr>
                                        </p:animMotion>
                                        <p:animRot by="1500000">
                                          <p:cBhvr>
                                            <p:cTn id="33" dur="125" fill="hold">
                                              <p:stCondLst>
                                                <p:cond delay="0"/>
                                              </p:stCondLst>
                                            </p:cTn>
                                            <p:tgtEl>
                                              <p:spTgt spid="15"/>
                                            </p:tgtEl>
                                            <p:attrNameLst>
                                              <p:attrName>r</p:attrName>
                                            </p:attrNameLst>
                                          </p:cBhvr>
                                        </p:animRot>
                                        <p:animRot by="-1500000">
                                          <p:cBhvr>
                                            <p:cTn id="34" dur="125" fill="hold">
                                              <p:stCondLst>
                                                <p:cond delay="125"/>
                                              </p:stCondLst>
                                            </p:cTn>
                                            <p:tgtEl>
                                              <p:spTgt spid="15"/>
                                            </p:tgtEl>
                                            <p:attrNameLst>
                                              <p:attrName>r</p:attrName>
                                            </p:attrNameLst>
                                          </p:cBhvr>
                                        </p:animRot>
                                        <p:animRot by="-1500000">
                                          <p:cBhvr>
                                            <p:cTn id="35" dur="125" fill="hold">
                                              <p:stCondLst>
                                                <p:cond delay="250"/>
                                              </p:stCondLst>
                                            </p:cTn>
                                            <p:tgtEl>
                                              <p:spTgt spid="15"/>
                                            </p:tgtEl>
                                            <p:attrNameLst>
                                              <p:attrName>r</p:attrName>
                                            </p:attrNameLst>
                                          </p:cBhvr>
                                        </p:animRot>
                                        <p:animRot by="1500000">
                                          <p:cBhvr>
                                            <p:cTn id="36" dur="125" fill="hold">
                                              <p:stCondLst>
                                                <p:cond delay="375"/>
                                              </p:stCondLst>
                                            </p:cTn>
                                            <p:tgtEl>
                                              <p:spTgt spid="15"/>
                                            </p:tgtEl>
                                            <p:attrNameLst>
                                              <p:attrName>r</p:attrName>
                                            </p:attrNameLst>
                                          </p:cBhvr>
                                        </p:animRot>
                                      </p:childTnLst>
                                    </p:cTn>
                                  </p:par>
                                  <p:par>
                                    <p:cTn id="37" presetID="53"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par>
                              <p:cTn id="42" fill="hold">
                                <p:stCondLst>
                                  <p:cond delay="2300"/>
                                </p:stCondLst>
                                <p:childTnLst>
                                  <p:par>
                                    <p:cTn id="43" presetID="2" presetClass="entr" presetSubtype="1" fill="hold" nodeType="afterEffect" p14:presetBounceEnd="40000">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14:bounceEnd="40000">
                                          <p:cBhvr additive="base">
                                            <p:cTn id="45"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46" dur="500" fill="hold"/>
                                            <p:tgtEl>
                                              <p:spTgt spid="10"/>
                                            </p:tgtEl>
                                            <p:attrNameLst>
                                              <p:attrName>ppt_y</p:attrName>
                                            </p:attrNameLst>
                                          </p:cBhvr>
                                          <p:tavLst>
                                            <p:tav tm="0">
                                              <p:val>
                                                <p:strVal val="0-#ppt_h/2"/>
                                              </p:val>
                                            </p:tav>
                                            <p:tav tm="100000">
                                              <p:val>
                                                <p:strVal val="#ppt_y"/>
                                              </p:val>
                                            </p:tav>
                                          </p:tavLst>
                                        </p:anim>
                                      </p:childTnLst>
                                    </p:cTn>
                                  </p:par>
                                  <p:par>
                                    <p:cTn id="47" presetID="2" presetClass="entr" presetSubtype="9" fill="hold" nodeType="withEffect" p14:presetBounceEnd="40000">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14:bounceEnd="40000">
                                          <p:cBhvr additive="base">
                                            <p:cTn id="49" dur="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50" dur="500" fill="hold"/>
                                            <p:tgtEl>
                                              <p:spTgt spid="11"/>
                                            </p:tgtEl>
                                            <p:attrNameLst>
                                              <p:attrName>ppt_y</p:attrName>
                                            </p:attrNameLst>
                                          </p:cBhvr>
                                          <p:tavLst>
                                            <p:tav tm="0">
                                              <p:val>
                                                <p:strVal val="0-#ppt_h/2"/>
                                              </p:val>
                                            </p:tav>
                                            <p:tav tm="100000">
                                              <p:val>
                                                <p:strVal val="#ppt_y"/>
                                              </p:val>
                                            </p:tav>
                                          </p:tavLst>
                                        </p:anim>
                                      </p:childTnLst>
                                    </p:cTn>
                                  </p:par>
                                  <p:par>
                                    <p:cTn id="51" presetID="2" presetClass="entr" presetSubtype="8" fill="hold" nodeType="withEffect" p14:presetBounceEnd="40000">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14:bounceEnd="40000">
                                          <p:cBhvr additive="base">
                                            <p:cTn id="53" dur="5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54" dur="500" fill="hold"/>
                                            <p:tgtEl>
                                              <p:spTgt spid="12"/>
                                            </p:tgtEl>
                                            <p:attrNameLst>
                                              <p:attrName>ppt_y</p:attrName>
                                            </p:attrNameLst>
                                          </p:cBhvr>
                                          <p:tavLst>
                                            <p:tav tm="0">
                                              <p:val>
                                                <p:strVal val="#ppt_y"/>
                                              </p:val>
                                            </p:tav>
                                            <p:tav tm="100000">
                                              <p:val>
                                                <p:strVal val="#ppt_y"/>
                                              </p:val>
                                            </p:tav>
                                          </p:tavLst>
                                        </p:anim>
                                      </p:childTnLst>
                                    </p:cTn>
                                  </p:par>
                                  <p:par>
                                    <p:cTn id="55" presetID="2" presetClass="entr" presetSubtype="4" fill="hold" nodeType="withEffect" p14:presetBounceEnd="40000">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14:bounceEnd="40000">
                                          <p:cBhvr additive="base">
                                            <p:cTn id="57"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2" fill="hold" nodeType="withEffect" p14:presetBounceEnd="40000">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14:bounceEnd="40000">
                                          <p:cBhvr additive="base">
                                            <p:cTn id="61" dur="50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62" dur="500" fill="hold"/>
                                            <p:tgtEl>
                                              <p:spTgt spid="14"/>
                                            </p:tgtEl>
                                            <p:attrNameLst>
                                              <p:attrName>ppt_y</p:attrName>
                                            </p:attrNameLst>
                                          </p:cBhvr>
                                          <p:tavLst>
                                            <p:tav tm="0">
                                              <p:val>
                                                <p:strVal val="#ppt_y"/>
                                              </p:val>
                                            </p:tav>
                                            <p:tav tm="100000">
                                              <p:val>
                                                <p:strVal val="#ppt_y"/>
                                              </p:val>
                                            </p:tav>
                                          </p:tavLst>
                                        </p:anim>
                                      </p:childTnLst>
                                    </p:cTn>
                                  </p:par>
                                  <p:par>
                                    <p:cTn id="63" presetID="12" presetClass="entr" presetSubtype="8" fill="hold" nodeType="withEffect">
                                      <p:stCondLst>
                                        <p:cond delay="50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p:tgtEl>
                                              <p:spTgt spid="62"/>
                                            </p:tgtEl>
                                            <p:attrNameLst>
                                              <p:attrName>ppt_x</p:attrName>
                                            </p:attrNameLst>
                                          </p:cBhvr>
                                          <p:tavLst>
                                            <p:tav tm="0">
                                              <p:val>
                                                <p:strVal val="#ppt_x-#ppt_w*1.125000"/>
                                              </p:val>
                                            </p:tav>
                                            <p:tav tm="100000">
                                              <p:val>
                                                <p:strVal val="#ppt_x"/>
                                              </p:val>
                                            </p:tav>
                                          </p:tavLst>
                                        </p:anim>
                                        <p:animEffect transition="in" filter="wipe(right)">
                                          <p:cBhvr>
                                            <p:cTn id="66" dur="500"/>
                                            <p:tgtEl>
                                              <p:spTgt spid="62"/>
                                            </p:tgtEl>
                                          </p:cBhvr>
                                        </p:animEffect>
                                      </p:childTnLst>
                                    </p:cTn>
                                  </p:par>
                                  <p:par>
                                    <p:cTn id="67" presetID="12" presetClass="entr" presetSubtype="8" fill="hold" grpId="0" nodeType="withEffect">
                                      <p:stCondLst>
                                        <p:cond delay="50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p:tgtEl>
                                              <p:spTgt spid="60"/>
                                            </p:tgtEl>
                                            <p:attrNameLst>
                                              <p:attrName>ppt_x</p:attrName>
                                            </p:attrNameLst>
                                          </p:cBhvr>
                                          <p:tavLst>
                                            <p:tav tm="0">
                                              <p:val>
                                                <p:strVal val="#ppt_x-#ppt_w*1.125000"/>
                                              </p:val>
                                            </p:tav>
                                            <p:tav tm="100000">
                                              <p:val>
                                                <p:strVal val="#ppt_x"/>
                                              </p:val>
                                            </p:tav>
                                          </p:tavLst>
                                        </p:anim>
                                        <p:animEffect transition="in" filter="wipe(right)">
                                          <p:cBhvr>
                                            <p:cTn id="70" dur="500"/>
                                            <p:tgtEl>
                                              <p:spTgt spid="60"/>
                                            </p:tgtEl>
                                          </p:cBhvr>
                                        </p:animEffect>
                                      </p:childTnLst>
                                    </p:cTn>
                                  </p:par>
                                  <p:par>
                                    <p:cTn id="71" presetID="12" presetClass="entr" presetSubtype="8" fill="hold" grpId="0" nodeType="withEffect">
                                      <p:stCondLst>
                                        <p:cond delay="50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p:tgtEl>
                                              <p:spTgt spid="61"/>
                                            </p:tgtEl>
                                            <p:attrNameLst>
                                              <p:attrName>ppt_x</p:attrName>
                                            </p:attrNameLst>
                                          </p:cBhvr>
                                          <p:tavLst>
                                            <p:tav tm="0">
                                              <p:val>
                                                <p:strVal val="#ppt_x-#ppt_w*1.125000"/>
                                              </p:val>
                                            </p:tav>
                                            <p:tav tm="100000">
                                              <p:val>
                                                <p:strVal val="#ppt_x"/>
                                              </p:val>
                                            </p:tav>
                                          </p:tavLst>
                                        </p:anim>
                                        <p:animEffect transition="in" filter="wipe(right)">
                                          <p:cBhvr>
                                            <p:cTn id="74" dur="500"/>
                                            <p:tgtEl>
                                              <p:spTgt spid="61"/>
                                            </p:tgtEl>
                                          </p:cBhvr>
                                        </p:animEffect>
                                      </p:childTnLst>
                                    </p:cTn>
                                  </p:par>
                                  <p:par>
                                    <p:cTn id="75" presetID="12" presetClass="entr" presetSubtype="8" fill="hold" nodeType="withEffect">
                                      <p:stCondLst>
                                        <p:cond delay="800"/>
                                      </p:stCondLst>
                                      <p:childTnLst>
                                        <p:set>
                                          <p:cBhvr>
                                            <p:cTn id="76" dur="1" fill="hold">
                                              <p:stCondLst>
                                                <p:cond delay="0"/>
                                              </p:stCondLst>
                                            </p:cTn>
                                            <p:tgtEl>
                                              <p:spTgt spid="81"/>
                                            </p:tgtEl>
                                            <p:attrNameLst>
                                              <p:attrName>style.visibility</p:attrName>
                                            </p:attrNameLst>
                                          </p:cBhvr>
                                          <p:to>
                                            <p:strVal val="visible"/>
                                          </p:to>
                                        </p:set>
                                        <p:anim calcmode="lin" valueType="num">
                                          <p:cBhvr additive="base">
                                            <p:cTn id="77" dur="500"/>
                                            <p:tgtEl>
                                              <p:spTgt spid="81"/>
                                            </p:tgtEl>
                                            <p:attrNameLst>
                                              <p:attrName>ppt_x</p:attrName>
                                            </p:attrNameLst>
                                          </p:cBhvr>
                                          <p:tavLst>
                                            <p:tav tm="0">
                                              <p:val>
                                                <p:strVal val="#ppt_x-#ppt_w*1.125000"/>
                                              </p:val>
                                            </p:tav>
                                            <p:tav tm="100000">
                                              <p:val>
                                                <p:strVal val="#ppt_x"/>
                                              </p:val>
                                            </p:tav>
                                          </p:tavLst>
                                        </p:anim>
                                        <p:animEffect transition="in" filter="wipe(right)">
                                          <p:cBhvr>
                                            <p:cTn id="78" dur="500"/>
                                            <p:tgtEl>
                                              <p:spTgt spid="81"/>
                                            </p:tgtEl>
                                          </p:cBhvr>
                                        </p:animEffect>
                                      </p:childTnLst>
                                    </p:cTn>
                                  </p:par>
                                  <p:par>
                                    <p:cTn id="79" presetID="12" presetClass="entr" presetSubtype="8" fill="hold" grpId="0" nodeType="withEffect">
                                      <p:stCondLst>
                                        <p:cond delay="80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p:tgtEl>
                                              <p:spTgt spid="63"/>
                                            </p:tgtEl>
                                            <p:attrNameLst>
                                              <p:attrName>ppt_x</p:attrName>
                                            </p:attrNameLst>
                                          </p:cBhvr>
                                          <p:tavLst>
                                            <p:tav tm="0">
                                              <p:val>
                                                <p:strVal val="#ppt_x-#ppt_w*1.125000"/>
                                              </p:val>
                                            </p:tav>
                                            <p:tav tm="100000">
                                              <p:val>
                                                <p:strVal val="#ppt_x"/>
                                              </p:val>
                                            </p:tav>
                                          </p:tavLst>
                                        </p:anim>
                                        <p:animEffect transition="in" filter="wipe(right)">
                                          <p:cBhvr>
                                            <p:cTn id="82" dur="500"/>
                                            <p:tgtEl>
                                              <p:spTgt spid="63"/>
                                            </p:tgtEl>
                                          </p:cBhvr>
                                        </p:animEffect>
                                      </p:childTnLst>
                                    </p:cTn>
                                  </p:par>
                                  <p:par>
                                    <p:cTn id="83" presetID="12" presetClass="entr" presetSubtype="8" fill="hold" grpId="0" nodeType="withEffect">
                                      <p:stCondLst>
                                        <p:cond delay="80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p:tgtEl>
                                              <p:spTgt spid="66"/>
                                            </p:tgtEl>
                                            <p:attrNameLst>
                                              <p:attrName>ppt_x</p:attrName>
                                            </p:attrNameLst>
                                          </p:cBhvr>
                                          <p:tavLst>
                                            <p:tav tm="0">
                                              <p:val>
                                                <p:strVal val="#ppt_x-#ppt_w*1.125000"/>
                                              </p:val>
                                            </p:tav>
                                            <p:tav tm="100000">
                                              <p:val>
                                                <p:strVal val="#ppt_x"/>
                                              </p:val>
                                            </p:tav>
                                          </p:tavLst>
                                        </p:anim>
                                        <p:animEffect transition="in" filter="wipe(right)">
                                          <p:cBhvr>
                                            <p:cTn id="86" dur="500"/>
                                            <p:tgtEl>
                                              <p:spTgt spid="66"/>
                                            </p:tgtEl>
                                          </p:cBhvr>
                                        </p:animEffect>
                                      </p:childTnLst>
                                    </p:cTn>
                                  </p:par>
                                  <p:par>
                                    <p:cTn id="87" presetID="12" presetClass="entr" presetSubtype="8" fill="hold" nodeType="withEffect">
                                      <p:stCondLst>
                                        <p:cond delay="1100"/>
                                      </p:stCondLst>
                                      <p:childTnLst>
                                        <p:set>
                                          <p:cBhvr>
                                            <p:cTn id="88" dur="1" fill="hold">
                                              <p:stCondLst>
                                                <p:cond delay="0"/>
                                              </p:stCondLst>
                                            </p:cTn>
                                            <p:tgtEl>
                                              <p:spTgt spid="89"/>
                                            </p:tgtEl>
                                            <p:attrNameLst>
                                              <p:attrName>style.visibility</p:attrName>
                                            </p:attrNameLst>
                                          </p:cBhvr>
                                          <p:to>
                                            <p:strVal val="visible"/>
                                          </p:to>
                                        </p:set>
                                        <p:anim calcmode="lin" valueType="num">
                                          <p:cBhvr additive="base">
                                            <p:cTn id="89" dur="500"/>
                                            <p:tgtEl>
                                              <p:spTgt spid="89"/>
                                            </p:tgtEl>
                                            <p:attrNameLst>
                                              <p:attrName>ppt_x</p:attrName>
                                            </p:attrNameLst>
                                          </p:cBhvr>
                                          <p:tavLst>
                                            <p:tav tm="0">
                                              <p:val>
                                                <p:strVal val="#ppt_x-#ppt_w*1.125000"/>
                                              </p:val>
                                            </p:tav>
                                            <p:tav tm="100000">
                                              <p:val>
                                                <p:strVal val="#ppt_x"/>
                                              </p:val>
                                            </p:tav>
                                          </p:tavLst>
                                        </p:anim>
                                        <p:animEffect transition="in" filter="wipe(right)">
                                          <p:cBhvr>
                                            <p:cTn id="90" dur="500"/>
                                            <p:tgtEl>
                                              <p:spTgt spid="89"/>
                                            </p:tgtEl>
                                          </p:cBhvr>
                                        </p:animEffect>
                                      </p:childTnLst>
                                    </p:cTn>
                                  </p:par>
                                  <p:par>
                                    <p:cTn id="91" presetID="12" presetClass="entr" presetSubtype="8" fill="hold" grpId="0" nodeType="withEffect">
                                      <p:stCondLst>
                                        <p:cond delay="1100"/>
                                      </p:stCondLst>
                                      <p:childTnLst>
                                        <p:set>
                                          <p:cBhvr>
                                            <p:cTn id="92" dur="1" fill="hold">
                                              <p:stCondLst>
                                                <p:cond delay="0"/>
                                              </p:stCondLst>
                                            </p:cTn>
                                            <p:tgtEl>
                                              <p:spTgt spid="82"/>
                                            </p:tgtEl>
                                            <p:attrNameLst>
                                              <p:attrName>style.visibility</p:attrName>
                                            </p:attrNameLst>
                                          </p:cBhvr>
                                          <p:to>
                                            <p:strVal val="visible"/>
                                          </p:to>
                                        </p:set>
                                        <p:anim calcmode="lin" valueType="num">
                                          <p:cBhvr additive="base">
                                            <p:cTn id="93" dur="500"/>
                                            <p:tgtEl>
                                              <p:spTgt spid="82"/>
                                            </p:tgtEl>
                                            <p:attrNameLst>
                                              <p:attrName>ppt_x</p:attrName>
                                            </p:attrNameLst>
                                          </p:cBhvr>
                                          <p:tavLst>
                                            <p:tav tm="0">
                                              <p:val>
                                                <p:strVal val="#ppt_x-#ppt_w*1.125000"/>
                                              </p:val>
                                            </p:tav>
                                            <p:tav tm="100000">
                                              <p:val>
                                                <p:strVal val="#ppt_x"/>
                                              </p:val>
                                            </p:tav>
                                          </p:tavLst>
                                        </p:anim>
                                        <p:animEffect transition="in" filter="wipe(right)">
                                          <p:cBhvr>
                                            <p:cTn id="94" dur="500"/>
                                            <p:tgtEl>
                                              <p:spTgt spid="82"/>
                                            </p:tgtEl>
                                          </p:cBhvr>
                                        </p:animEffect>
                                      </p:childTnLst>
                                    </p:cTn>
                                  </p:par>
                                  <p:par>
                                    <p:cTn id="95" presetID="12" presetClass="entr" presetSubtype="8" fill="hold" grpId="0" nodeType="withEffect">
                                      <p:stCondLst>
                                        <p:cond delay="1100"/>
                                      </p:stCondLst>
                                      <p:childTnLst>
                                        <p:set>
                                          <p:cBhvr>
                                            <p:cTn id="96" dur="1" fill="hold">
                                              <p:stCondLst>
                                                <p:cond delay="0"/>
                                              </p:stCondLst>
                                            </p:cTn>
                                            <p:tgtEl>
                                              <p:spTgt spid="88"/>
                                            </p:tgtEl>
                                            <p:attrNameLst>
                                              <p:attrName>style.visibility</p:attrName>
                                            </p:attrNameLst>
                                          </p:cBhvr>
                                          <p:to>
                                            <p:strVal val="visible"/>
                                          </p:to>
                                        </p:set>
                                        <p:anim calcmode="lin" valueType="num">
                                          <p:cBhvr additive="base">
                                            <p:cTn id="97" dur="500"/>
                                            <p:tgtEl>
                                              <p:spTgt spid="88"/>
                                            </p:tgtEl>
                                            <p:attrNameLst>
                                              <p:attrName>ppt_x</p:attrName>
                                            </p:attrNameLst>
                                          </p:cBhvr>
                                          <p:tavLst>
                                            <p:tav tm="0">
                                              <p:val>
                                                <p:strVal val="#ppt_x-#ppt_w*1.125000"/>
                                              </p:val>
                                            </p:tav>
                                            <p:tav tm="100000">
                                              <p:val>
                                                <p:strVal val="#ppt_x"/>
                                              </p:val>
                                            </p:tav>
                                          </p:tavLst>
                                        </p:anim>
                                        <p:animEffect transition="in" filter="wipe(right)">
                                          <p:cBhvr>
                                            <p:cTn id="98" dur="500"/>
                                            <p:tgtEl>
                                              <p:spTgt spid="88"/>
                                            </p:tgtEl>
                                          </p:cBhvr>
                                        </p:animEffect>
                                      </p:childTnLst>
                                    </p:cTn>
                                  </p:par>
                                  <p:par>
                                    <p:cTn id="99" presetID="12" presetClass="entr" presetSubtype="8" fill="hold" nodeType="withEffect">
                                      <p:stCondLst>
                                        <p:cond delay="1400"/>
                                      </p:stCondLst>
                                      <p:childTnLst>
                                        <p:set>
                                          <p:cBhvr>
                                            <p:cTn id="100" dur="1" fill="hold">
                                              <p:stCondLst>
                                                <p:cond delay="0"/>
                                              </p:stCondLst>
                                            </p:cTn>
                                            <p:tgtEl>
                                              <p:spTgt spid="92"/>
                                            </p:tgtEl>
                                            <p:attrNameLst>
                                              <p:attrName>style.visibility</p:attrName>
                                            </p:attrNameLst>
                                          </p:cBhvr>
                                          <p:to>
                                            <p:strVal val="visible"/>
                                          </p:to>
                                        </p:set>
                                        <p:anim calcmode="lin" valueType="num">
                                          <p:cBhvr additive="base">
                                            <p:cTn id="101" dur="500"/>
                                            <p:tgtEl>
                                              <p:spTgt spid="92"/>
                                            </p:tgtEl>
                                            <p:attrNameLst>
                                              <p:attrName>ppt_x</p:attrName>
                                            </p:attrNameLst>
                                          </p:cBhvr>
                                          <p:tavLst>
                                            <p:tav tm="0">
                                              <p:val>
                                                <p:strVal val="#ppt_x-#ppt_w*1.125000"/>
                                              </p:val>
                                            </p:tav>
                                            <p:tav tm="100000">
                                              <p:val>
                                                <p:strVal val="#ppt_x"/>
                                              </p:val>
                                            </p:tav>
                                          </p:tavLst>
                                        </p:anim>
                                        <p:animEffect transition="in" filter="wipe(right)">
                                          <p:cBhvr>
                                            <p:cTn id="102" dur="500"/>
                                            <p:tgtEl>
                                              <p:spTgt spid="92"/>
                                            </p:tgtEl>
                                          </p:cBhvr>
                                        </p:animEffect>
                                      </p:childTnLst>
                                    </p:cTn>
                                  </p:par>
                                  <p:par>
                                    <p:cTn id="103" presetID="12" presetClass="entr" presetSubtype="8" fill="hold" grpId="0" nodeType="withEffect">
                                      <p:stCondLst>
                                        <p:cond delay="1400"/>
                                      </p:stCondLst>
                                      <p:childTnLst>
                                        <p:set>
                                          <p:cBhvr>
                                            <p:cTn id="104" dur="1" fill="hold">
                                              <p:stCondLst>
                                                <p:cond delay="0"/>
                                              </p:stCondLst>
                                            </p:cTn>
                                            <p:tgtEl>
                                              <p:spTgt spid="91"/>
                                            </p:tgtEl>
                                            <p:attrNameLst>
                                              <p:attrName>style.visibility</p:attrName>
                                            </p:attrNameLst>
                                          </p:cBhvr>
                                          <p:to>
                                            <p:strVal val="visible"/>
                                          </p:to>
                                        </p:set>
                                        <p:anim calcmode="lin" valueType="num">
                                          <p:cBhvr additive="base">
                                            <p:cTn id="105" dur="500"/>
                                            <p:tgtEl>
                                              <p:spTgt spid="91"/>
                                            </p:tgtEl>
                                            <p:attrNameLst>
                                              <p:attrName>ppt_x</p:attrName>
                                            </p:attrNameLst>
                                          </p:cBhvr>
                                          <p:tavLst>
                                            <p:tav tm="0">
                                              <p:val>
                                                <p:strVal val="#ppt_x-#ppt_w*1.125000"/>
                                              </p:val>
                                            </p:tav>
                                            <p:tav tm="100000">
                                              <p:val>
                                                <p:strVal val="#ppt_x"/>
                                              </p:val>
                                            </p:tav>
                                          </p:tavLst>
                                        </p:anim>
                                        <p:animEffect transition="in" filter="wipe(right)">
                                          <p:cBhvr>
                                            <p:cTn id="106" dur="500"/>
                                            <p:tgtEl>
                                              <p:spTgt spid="91"/>
                                            </p:tgtEl>
                                          </p:cBhvr>
                                        </p:animEffect>
                                      </p:childTnLst>
                                    </p:cTn>
                                  </p:par>
                                  <p:par>
                                    <p:cTn id="107" presetID="12" presetClass="entr" presetSubtype="8" fill="hold" grpId="0" nodeType="withEffect">
                                      <p:stCondLst>
                                        <p:cond delay="1400"/>
                                      </p:stCondLst>
                                      <p:childTnLst>
                                        <p:set>
                                          <p:cBhvr>
                                            <p:cTn id="108" dur="1" fill="hold">
                                              <p:stCondLst>
                                                <p:cond delay="0"/>
                                              </p:stCondLst>
                                            </p:cTn>
                                            <p:tgtEl>
                                              <p:spTgt spid="90"/>
                                            </p:tgtEl>
                                            <p:attrNameLst>
                                              <p:attrName>style.visibility</p:attrName>
                                            </p:attrNameLst>
                                          </p:cBhvr>
                                          <p:to>
                                            <p:strVal val="visible"/>
                                          </p:to>
                                        </p:set>
                                        <p:anim calcmode="lin" valueType="num">
                                          <p:cBhvr additive="base">
                                            <p:cTn id="109" dur="500"/>
                                            <p:tgtEl>
                                              <p:spTgt spid="90"/>
                                            </p:tgtEl>
                                            <p:attrNameLst>
                                              <p:attrName>ppt_x</p:attrName>
                                            </p:attrNameLst>
                                          </p:cBhvr>
                                          <p:tavLst>
                                            <p:tav tm="0">
                                              <p:val>
                                                <p:strVal val="#ppt_x-#ppt_w*1.125000"/>
                                              </p:val>
                                            </p:tav>
                                            <p:tav tm="100000">
                                              <p:val>
                                                <p:strVal val="#ppt_x"/>
                                              </p:val>
                                            </p:tav>
                                          </p:tavLst>
                                        </p:anim>
                                        <p:animEffect transition="in" filter="wipe(right)">
                                          <p:cBhvr>
                                            <p:cTn id="110" dur="500"/>
                                            <p:tgtEl>
                                              <p:spTgt spid="90"/>
                                            </p:tgtEl>
                                          </p:cBhvr>
                                        </p:animEffect>
                                      </p:childTnLst>
                                    </p:cTn>
                                  </p:par>
                                  <p:par>
                                    <p:cTn id="111" presetID="12" presetClass="entr" presetSubtype="8" fill="hold" nodeType="withEffect">
                                      <p:stCondLst>
                                        <p:cond delay="1700"/>
                                      </p:stCondLst>
                                      <p:childTnLst>
                                        <p:set>
                                          <p:cBhvr>
                                            <p:cTn id="112" dur="1" fill="hold">
                                              <p:stCondLst>
                                                <p:cond delay="0"/>
                                              </p:stCondLst>
                                            </p:cTn>
                                            <p:tgtEl>
                                              <p:spTgt spid="96"/>
                                            </p:tgtEl>
                                            <p:attrNameLst>
                                              <p:attrName>style.visibility</p:attrName>
                                            </p:attrNameLst>
                                          </p:cBhvr>
                                          <p:to>
                                            <p:strVal val="visible"/>
                                          </p:to>
                                        </p:set>
                                        <p:anim calcmode="lin" valueType="num">
                                          <p:cBhvr additive="base">
                                            <p:cTn id="113" dur="500"/>
                                            <p:tgtEl>
                                              <p:spTgt spid="96"/>
                                            </p:tgtEl>
                                            <p:attrNameLst>
                                              <p:attrName>ppt_x</p:attrName>
                                            </p:attrNameLst>
                                          </p:cBhvr>
                                          <p:tavLst>
                                            <p:tav tm="0">
                                              <p:val>
                                                <p:strVal val="#ppt_x-#ppt_w*1.125000"/>
                                              </p:val>
                                            </p:tav>
                                            <p:tav tm="100000">
                                              <p:val>
                                                <p:strVal val="#ppt_x"/>
                                              </p:val>
                                            </p:tav>
                                          </p:tavLst>
                                        </p:anim>
                                        <p:animEffect transition="in" filter="wipe(right)">
                                          <p:cBhvr>
                                            <p:cTn id="114" dur="500"/>
                                            <p:tgtEl>
                                              <p:spTgt spid="96"/>
                                            </p:tgtEl>
                                          </p:cBhvr>
                                        </p:animEffect>
                                      </p:childTnLst>
                                    </p:cTn>
                                  </p:par>
                                  <p:par>
                                    <p:cTn id="115" presetID="12" presetClass="entr" presetSubtype="8" fill="hold" grpId="0" nodeType="withEffect">
                                      <p:stCondLst>
                                        <p:cond delay="1700"/>
                                      </p:stCondLst>
                                      <p:childTnLst>
                                        <p:set>
                                          <p:cBhvr>
                                            <p:cTn id="116" dur="1" fill="hold">
                                              <p:stCondLst>
                                                <p:cond delay="0"/>
                                              </p:stCondLst>
                                            </p:cTn>
                                            <p:tgtEl>
                                              <p:spTgt spid="95"/>
                                            </p:tgtEl>
                                            <p:attrNameLst>
                                              <p:attrName>style.visibility</p:attrName>
                                            </p:attrNameLst>
                                          </p:cBhvr>
                                          <p:to>
                                            <p:strVal val="visible"/>
                                          </p:to>
                                        </p:set>
                                        <p:anim calcmode="lin" valueType="num">
                                          <p:cBhvr additive="base">
                                            <p:cTn id="117" dur="500"/>
                                            <p:tgtEl>
                                              <p:spTgt spid="95"/>
                                            </p:tgtEl>
                                            <p:attrNameLst>
                                              <p:attrName>ppt_x</p:attrName>
                                            </p:attrNameLst>
                                          </p:cBhvr>
                                          <p:tavLst>
                                            <p:tav tm="0">
                                              <p:val>
                                                <p:strVal val="#ppt_x-#ppt_w*1.125000"/>
                                              </p:val>
                                            </p:tav>
                                            <p:tav tm="100000">
                                              <p:val>
                                                <p:strVal val="#ppt_x"/>
                                              </p:val>
                                            </p:tav>
                                          </p:tavLst>
                                        </p:anim>
                                        <p:animEffect transition="in" filter="wipe(right)">
                                          <p:cBhvr>
                                            <p:cTn id="118" dur="500"/>
                                            <p:tgtEl>
                                              <p:spTgt spid="95"/>
                                            </p:tgtEl>
                                          </p:cBhvr>
                                        </p:animEffect>
                                      </p:childTnLst>
                                    </p:cTn>
                                  </p:par>
                                  <p:par>
                                    <p:cTn id="119" presetID="12" presetClass="entr" presetSubtype="8" fill="hold" grpId="0" nodeType="withEffect">
                                      <p:stCondLst>
                                        <p:cond delay="1700"/>
                                      </p:stCondLst>
                                      <p:childTnLst>
                                        <p:set>
                                          <p:cBhvr>
                                            <p:cTn id="120" dur="1" fill="hold">
                                              <p:stCondLst>
                                                <p:cond delay="0"/>
                                              </p:stCondLst>
                                            </p:cTn>
                                            <p:tgtEl>
                                              <p:spTgt spid="93"/>
                                            </p:tgtEl>
                                            <p:attrNameLst>
                                              <p:attrName>style.visibility</p:attrName>
                                            </p:attrNameLst>
                                          </p:cBhvr>
                                          <p:to>
                                            <p:strVal val="visible"/>
                                          </p:to>
                                        </p:set>
                                        <p:anim calcmode="lin" valueType="num">
                                          <p:cBhvr additive="base">
                                            <p:cTn id="121" dur="500"/>
                                            <p:tgtEl>
                                              <p:spTgt spid="93"/>
                                            </p:tgtEl>
                                            <p:attrNameLst>
                                              <p:attrName>ppt_x</p:attrName>
                                            </p:attrNameLst>
                                          </p:cBhvr>
                                          <p:tavLst>
                                            <p:tav tm="0">
                                              <p:val>
                                                <p:strVal val="#ppt_x-#ppt_w*1.125000"/>
                                              </p:val>
                                            </p:tav>
                                            <p:tav tm="100000">
                                              <p:val>
                                                <p:strVal val="#ppt_x"/>
                                              </p:val>
                                            </p:tav>
                                          </p:tavLst>
                                        </p:anim>
                                        <p:animEffect transition="in" filter="wipe(right)">
                                          <p:cBhvr>
                                            <p:cTn id="122" dur="500"/>
                                            <p:tgtEl>
                                              <p:spTgt spid="93"/>
                                            </p:tgtEl>
                                          </p:cBhvr>
                                        </p:animEffect>
                                      </p:childTnLst>
                                    </p:cTn>
                                  </p:par>
                                </p:childTnLst>
                              </p:cTn>
                            </p:par>
                            <p:par>
                              <p:cTn id="123" fill="hold">
                                <p:stCondLst>
                                  <p:cond delay="4500"/>
                                </p:stCondLst>
                                <p:childTnLst>
                                  <p:par>
                                    <p:cTn id="124" presetID="10" presetClass="entr" presetSubtype="0" fill="hold" grpId="0" nodeType="afterEffect">
                                      <p:stCondLst>
                                        <p:cond delay="0"/>
                                      </p:stCondLst>
                                      <p:childTnLst>
                                        <p:set>
                                          <p:cBhvr>
                                            <p:cTn id="125" dur="1" fill="hold">
                                              <p:stCondLst>
                                                <p:cond delay="0"/>
                                              </p:stCondLst>
                                            </p:cTn>
                                            <p:tgtEl>
                                              <p:spTgt spid="97"/>
                                            </p:tgtEl>
                                            <p:attrNameLst>
                                              <p:attrName>style.visibility</p:attrName>
                                            </p:attrNameLst>
                                          </p:cBhvr>
                                          <p:to>
                                            <p:strVal val="visible"/>
                                          </p:to>
                                        </p:set>
                                        <p:animEffect transition="in" filter="fade">
                                          <p:cBhvr>
                                            <p:cTn id="126"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9" grpId="0" animBg="1"/>
          <p:bldP spid="15" grpId="0"/>
          <p:bldP spid="15" grpId="1"/>
          <p:bldP spid="60" grpId="0"/>
          <p:bldP spid="61" grpId="0"/>
          <p:bldP spid="63" grpId="0"/>
          <p:bldP spid="66" grpId="0"/>
          <p:bldP spid="82" grpId="0"/>
          <p:bldP spid="88" grpId="0"/>
          <p:bldP spid="90" grpId="0"/>
          <p:bldP spid="91" grpId="0"/>
          <p:bldP spid="93" grpId="0"/>
          <p:bldP spid="95" grpId="0"/>
          <p:bldP spid="9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4" fill="hold" grpId="0" nodeType="afterEffect">
                                      <p:stCondLst>
                                        <p:cond delay="0"/>
                                      </p:stCondLst>
                                      <p:iterate type="lt">
                                        <p:tmPct val="0"/>
                                      </p:iterate>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34" presetClass="emph" presetSubtype="0" fill="hold" grpId="1" nodeType="afterEffect">
                                      <p:stCondLst>
                                        <p:cond delay="0"/>
                                      </p:stCondLst>
                                      <p:iterate type="lt">
                                        <p:tmPct val="10000"/>
                                      </p:iterate>
                                      <p:childTnLst>
                                        <p:animMotion origin="layout" path="M 0.0 0.0 L 0.0 -0.07213" pathEditMode="relative" ptsTypes="">
                                          <p:cBhvr>
                                            <p:cTn id="32" dur="250" accel="50000" decel="50000" autoRev="1" fill="hold">
                                              <p:stCondLst>
                                                <p:cond delay="0"/>
                                              </p:stCondLst>
                                            </p:cTn>
                                            <p:tgtEl>
                                              <p:spTgt spid="15"/>
                                            </p:tgtEl>
                                            <p:attrNameLst>
                                              <p:attrName>ppt_x</p:attrName>
                                              <p:attrName>ppt_y</p:attrName>
                                            </p:attrNameLst>
                                          </p:cBhvr>
                                        </p:animMotion>
                                        <p:animRot by="1500000">
                                          <p:cBhvr>
                                            <p:cTn id="33" dur="125" fill="hold">
                                              <p:stCondLst>
                                                <p:cond delay="0"/>
                                              </p:stCondLst>
                                            </p:cTn>
                                            <p:tgtEl>
                                              <p:spTgt spid="15"/>
                                            </p:tgtEl>
                                            <p:attrNameLst>
                                              <p:attrName>r</p:attrName>
                                            </p:attrNameLst>
                                          </p:cBhvr>
                                        </p:animRot>
                                        <p:animRot by="-1500000">
                                          <p:cBhvr>
                                            <p:cTn id="34" dur="125" fill="hold">
                                              <p:stCondLst>
                                                <p:cond delay="125"/>
                                              </p:stCondLst>
                                            </p:cTn>
                                            <p:tgtEl>
                                              <p:spTgt spid="15"/>
                                            </p:tgtEl>
                                            <p:attrNameLst>
                                              <p:attrName>r</p:attrName>
                                            </p:attrNameLst>
                                          </p:cBhvr>
                                        </p:animRot>
                                        <p:animRot by="-1500000">
                                          <p:cBhvr>
                                            <p:cTn id="35" dur="125" fill="hold">
                                              <p:stCondLst>
                                                <p:cond delay="250"/>
                                              </p:stCondLst>
                                            </p:cTn>
                                            <p:tgtEl>
                                              <p:spTgt spid="15"/>
                                            </p:tgtEl>
                                            <p:attrNameLst>
                                              <p:attrName>r</p:attrName>
                                            </p:attrNameLst>
                                          </p:cBhvr>
                                        </p:animRot>
                                        <p:animRot by="1500000">
                                          <p:cBhvr>
                                            <p:cTn id="36" dur="125" fill="hold">
                                              <p:stCondLst>
                                                <p:cond delay="375"/>
                                              </p:stCondLst>
                                            </p:cTn>
                                            <p:tgtEl>
                                              <p:spTgt spid="15"/>
                                            </p:tgtEl>
                                            <p:attrNameLst>
                                              <p:attrName>r</p:attrName>
                                            </p:attrNameLst>
                                          </p:cBhvr>
                                        </p:animRot>
                                      </p:childTnLst>
                                    </p:cTn>
                                  </p:par>
                                  <p:par>
                                    <p:cTn id="37" presetID="53"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par>
                              <p:cTn id="42" fill="hold">
                                <p:stCondLst>
                                  <p:cond delay="2300"/>
                                </p:stCondLst>
                                <p:childTnLst>
                                  <p:par>
                                    <p:cTn id="43" presetID="2" presetClass="entr" presetSubtype="1"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0-#ppt_h/2"/>
                                              </p:val>
                                            </p:tav>
                                            <p:tav tm="100000">
                                              <p:val>
                                                <p:strVal val="#ppt_y"/>
                                              </p:val>
                                            </p:tav>
                                          </p:tavLst>
                                        </p:anim>
                                      </p:childTnLst>
                                    </p:cTn>
                                  </p:par>
                                  <p:par>
                                    <p:cTn id="47" presetID="2" presetClass="entr" presetSubtype="9"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0-#ppt_h/2"/>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0-#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1+#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par>
                                    <p:cTn id="63" presetID="12" presetClass="entr" presetSubtype="8" fill="hold" nodeType="withEffect">
                                      <p:stCondLst>
                                        <p:cond delay="50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p:tgtEl>
                                              <p:spTgt spid="62"/>
                                            </p:tgtEl>
                                            <p:attrNameLst>
                                              <p:attrName>ppt_x</p:attrName>
                                            </p:attrNameLst>
                                          </p:cBhvr>
                                          <p:tavLst>
                                            <p:tav tm="0">
                                              <p:val>
                                                <p:strVal val="#ppt_x-#ppt_w*1.125000"/>
                                              </p:val>
                                            </p:tav>
                                            <p:tav tm="100000">
                                              <p:val>
                                                <p:strVal val="#ppt_x"/>
                                              </p:val>
                                            </p:tav>
                                          </p:tavLst>
                                        </p:anim>
                                        <p:animEffect transition="in" filter="wipe(right)">
                                          <p:cBhvr>
                                            <p:cTn id="66" dur="500"/>
                                            <p:tgtEl>
                                              <p:spTgt spid="62"/>
                                            </p:tgtEl>
                                          </p:cBhvr>
                                        </p:animEffect>
                                      </p:childTnLst>
                                    </p:cTn>
                                  </p:par>
                                  <p:par>
                                    <p:cTn id="67" presetID="12" presetClass="entr" presetSubtype="8" fill="hold" grpId="0" nodeType="withEffect">
                                      <p:stCondLst>
                                        <p:cond delay="50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p:tgtEl>
                                              <p:spTgt spid="60"/>
                                            </p:tgtEl>
                                            <p:attrNameLst>
                                              <p:attrName>ppt_x</p:attrName>
                                            </p:attrNameLst>
                                          </p:cBhvr>
                                          <p:tavLst>
                                            <p:tav tm="0">
                                              <p:val>
                                                <p:strVal val="#ppt_x-#ppt_w*1.125000"/>
                                              </p:val>
                                            </p:tav>
                                            <p:tav tm="100000">
                                              <p:val>
                                                <p:strVal val="#ppt_x"/>
                                              </p:val>
                                            </p:tav>
                                          </p:tavLst>
                                        </p:anim>
                                        <p:animEffect transition="in" filter="wipe(right)">
                                          <p:cBhvr>
                                            <p:cTn id="70" dur="500"/>
                                            <p:tgtEl>
                                              <p:spTgt spid="60"/>
                                            </p:tgtEl>
                                          </p:cBhvr>
                                        </p:animEffect>
                                      </p:childTnLst>
                                    </p:cTn>
                                  </p:par>
                                  <p:par>
                                    <p:cTn id="71" presetID="12" presetClass="entr" presetSubtype="8" fill="hold" grpId="0" nodeType="withEffect">
                                      <p:stCondLst>
                                        <p:cond delay="50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p:tgtEl>
                                              <p:spTgt spid="61"/>
                                            </p:tgtEl>
                                            <p:attrNameLst>
                                              <p:attrName>ppt_x</p:attrName>
                                            </p:attrNameLst>
                                          </p:cBhvr>
                                          <p:tavLst>
                                            <p:tav tm="0">
                                              <p:val>
                                                <p:strVal val="#ppt_x-#ppt_w*1.125000"/>
                                              </p:val>
                                            </p:tav>
                                            <p:tav tm="100000">
                                              <p:val>
                                                <p:strVal val="#ppt_x"/>
                                              </p:val>
                                            </p:tav>
                                          </p:tavLst>
                                        </p:anim>
                                        <p:animEffect transition="in" filter="wipe(right)">
                                          <p:cBhvr>
                                            <p:cTn id="74" dur="500"/>
                                            <p:tgtEl>
                                              <p:spTgt spid="61"/>
                                            </p:tgtEl>
                                          </p:cBhvr>
                                        </p:animEffect>
                                      </p:childTnLst>
                                    </p:cTn>
                                  </p:par>
                                  <p:par>
                                    <p:cTn id="75" presetID="12" presetClass="entr" presetSubtype="8" fill="hold" nodeType="withEffect">
                                      <p:stCondLst>
                                        <p:cond delay="800"/>
                                      </p:stCondLst>
                                      <p:childTnLst>
                                        <p:set>
                                          <p:cBhvr>
                                            <p:cTn id="76" dur="1" fill="hold">
                                              <p:stCondLst>
                                                <p:cond delay="0"/>
                                              </p:stCondLst>
                                            </p:cTn>
                                            <p:tgtEl>
                                              <p:spTgt spid="81"/>
                                            </p:tgtEl>
                                            <p:attrNameLst>
                                              <p:attrName>style.visibility</p:attrName>
                                            </p:attrNameLst>
                                          </p:cBhvr>
                                          <p:to>
                                            <p:strVal val="visible"/>
                                          </p:to>
                                        </p:set>
                                        <p:anim calcmode="lin" valueType="num">
                                          <p:cBhvr additive="base">
                                            <p:cTn id="77" dur="500"/>
                                            <p:tgtEl>
                                              <p:spTgt spid="81"/>
                                            </p:tgtEl>
                                            <p:attrNameLst>
                                              <p:attrName>ppt_x</p:attrName>
                                            </p:attrNameLst>
                                          </p:cBhvr>
                                          <p:tavLst>
                                            <p:tav tm="0">
                                              <p:val>
                                                <p:strVal val="#ppt_x-#ppt_w*1.125000"/>
                                              </p:val>
                                            </p:tav>
                                            <p:tav tm="100000">
                                              <p:val>
                                                <p:strVal val="#ppt_x"/>
                                              </p:val>
                                            </p:tav>
                                          </p:tavLst>
                                        </p:anim>
                                        <p:animEffect transition="in" filter="wipe(right)">
                                          <p:cBhvr>
                                            <p:cTn id="78" dur="500"/>
                                            <p:tgtEl>
                                              <p:spTgt spid="81"/>
                                            </p:tgtEl>
                                          </p:cBhvr>
                                        </p:animEffect>
                                      </p:childTnLst>
                                    </p:cTn>
                                  </p:par>
                                  <p:par>
                                    <p:cTn id="79" presetID="12" presetClass="entr" presetSubtype="8" fill="hold" grpId="0" nodeType="withEffect">
                                      <p:stCondLst>
                                        <p:cond delay="80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p:tgtEl>
                                              <p:spTgt spid="63"/>
                                            </p:tgtEl>
                                            <p:attrNameLst>
                                              <p:attrName>ppt_x</p:attrName>
                                            </p:attrNameLst>
                                          </p:cBhvr>
                                          <p:tavLst>
                                            <p:tav tm="0">
                                              <p:val>
                                                <p:strVal val="#ppt_x-#ppt_w*1.125000"/>
                                              </p:val>
                                            </p:tav>
                                            <p:tav tm="100000">
                                              <p:val>
                                                <p:strVal val="#ppt_x"/>
                                              </p:val>
                                            </p:tav>
                                          </p:tavLst>
                                        </p:anim>
                                        <p:animEffect transition="in" filter="wipe(right)">
                                          <p:cBhvr>
                                            <p:cTn id="82" dur="500"/>
                                            <p:tgtEl>
                                              <p:spTgt spid="63"/>
                                            </p:tgtEl>
                                          </p:cBhvr>
                                        </p:animEffect>
                                      </p:childTnLst>
                                    </p:cTn>
                                  </p:par>
                                  <p:par>
                                    <p:cTn id="83" presetID="12" presetClass="entr" presetSubtype="8" fill="hold" grpId="0" nodeType="withEffect">
                                      <p:stCondLst>
                                        <p:cond delay="80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p:tgtEl>
                                              <p:spTgt spid="66"/>
                                            </p:tgtEl>
                                            <p:attrNameLst>
                                              <p:attrName>ppt_x</p:attrName>
                                            </p:attrNameLst>
                                          </p:cBhvr>
                                          <p:tavLst>
                                            <p:tav tm="0">
                                              <p:val>
                                                <p:strVal val="#ppt_x-#ppt_w*1.125000"/>
                                              </p:val>
                                            </p:tav>
                                            <p:tav tm="100000">
                                              <p:val>
                                                <p:strVal val="#ppt_x"/>
                                              </p:val>
                                            </p:tav>
                                          </p:tavLst>
                                        </p:anim>
                                        <p:animEffect transition="in" filter="wipe(right)">
                                          <p:cBhvr>
                                            <p:cTn id="86" dur="500"/>
                                            <p:tgtEl>
                                              <p:spTgt spid="66"/>
                                            </p:tgtEl>
                                          </p:cBhvr>
                                        </p:animEffect>
                                      </p:childTnLst>
                                    </p:cTn>
                                  </p:par>
                                  <p:par>
                                    <p:cTn id="87" presetID="12" presetClass="entr" presetSubtype="8" fill="hold" nodeType="withEffect">
                                      <p:stCondLst>
                                        <p:cond delay="1100"/>
                                      </p:stCondLst>
                                      <p:childTnLst>
                                        <p:set>
                                          <p:cBhvr>
                                            <p:cTn id="88" dur="1" fill="hold">
                                              <p:stCondLst>
                                                <p:cond delay="0"/>
                                              </p:stCondLst>
                                            </p:cTn>
                                            <p:tgtEl>
                                              <p:spTgt spid="89"/>
                                            </p:tgtEl>
                                            <p:attrNameLst>
                                              <p:attrName>style.visibility</p:attrName>
                                            </p:attrNameLst>
                                          </p:cBhvr>
                                          <p:to>
                                            <p:strVal val="visible"/>
                                          </p:to>
                                        </p:set>
                                        <p:anim calcmode="lin" valueType="num">
                                          <p:cBhvr additive="base">
                                            <p:cTn id="89" dur="500"/>
                                            <p:tgtEl>
                                              <p:spTgt spid="89"/>
                                            </p:tgtEl>
                                            <p:attrNameLst>
                                              <p:attrName>ppt_x</p:attrName>
                                            </p:attrNameLst>
                                          </p:cBhvr>
                                          <p:tavLst>
                                            <p:tav tm="0">
                                              <p:val>
                                                <p:strVal val="#ppt_x-#ppt_w*1.125000"/>
                                              </p:val>
                                            </p:tav>
                                            <p:tav tm="100000">
                                              <p:val>
                                                <p:strVal val="#ppt_x"/>
                                              </p:val>
                                            </p:tav>
                                          </p:tavLst>
                                        </p:anim>
                                        <p:animEffect transition="in" filter="wipe(right)">
                                          <p:cBhvr>
                                            <p:cTn id="90" dur="500"/>
                                            <p:tgtEl>
                                              <p:spTgt spid="89"/>
                                            </p:tgtEl>
                                          </p:cBhvr>
                                        </p:animEffect>
                                      </p:childTnLst>
                                    </p:cTn>
                                  </p:par>
                                  <p:par>
                                    <p:cTn id="91" presetID="12" presetClass="entr" presetSubtype="8" fill="hold" grpId="0" nodeType="withEffect">
                                      <p:stCondLst>
                                        <p:cond delay="1100"/>
                                      </p:stCondLst>
                                      <p:childTnLst>
                                        <p:set>
                                          <p:cBhvr>
                                            <p:cTn id="92" dur="1" fill="hold">
                                              <p:stCondLst>
                                                <p:cond delay="0"/>
                                              </p:stCondLst>
                                            </p:cTn>
                                            <p:tgtEl>
                                              <p:spTgt spid="82"/>
                                            </p:tgtEl>
                                            <p:attrNameLst>
                                              <p:attrName>style.visibility</p:attrName>
                                            </p:attrNameLst>
                                          </p:cBhvr>
                                          <p:to>
                                            <p:strVal val="visible"/>
                                          </p:to>
                                        </p:set>
                                        <p:anim calcmode="lin" valueType="num">
                                          <p:cBhvr additive="base">
                                            <p:cTn id="93" dur="500"/>
                                            <p:tgtEl>
                                              <p:spTgt spid="82"/>
                                            </p:tgtEl>
                                            <p:attrNameLst>
                                              <p:attrName>ppt_x</p:attrName>
                                            </p:attrNameLst>
                                          </p:cBhvr>
                                          <p:tavLst>
                                            <p:tav tm="0">
                                              <p:val>
                                                <p:strVal val="#ppt_x-#ppt_w*1.125000"/>
                                              </p:val>
                                            </p:tav>
                                            <p:tav tm="100000">
                                              <p:val>
                                                <p:strVal val="#ppt_x"/>
                                              </p:val>
                                            </p:tav>
                                          </p:tavLst>
                                        </p:anim>
                                        <p:animEffect transition="in" filter="wipe(right)">
                                          <p:cBhvr>
                                            <p:cTn id="94" dur="500"/>
                                            <p:tgtEl>
                                              <p:spTgt spid="82"/>
                                            </p:tgtEl>
                                          </p:cBhvr>
                                        </p:animEffect>
                                      </p:childTnLst>
                                    </p:cTn>
                                  </p:par>
                                  <p:par>
                                    <p:cTn id="95" presetID="12" presetClass="entr" presetSubtype="8" fill="hold" grpId="0" nodeType="withEffect">
                                      <p:stCondLst>
                                        <p:cond delay="1100"/>
                                      </p:stCondLst>
                                      <p:childTnLst>
                                        <p:set>
                                          <p:cBhvr>
                                            <p:cTn id="96" dur="1" fill="hold">
                                              <p:stCondLst>
                                                <p:cond delay="0"/>
                                              </p:stCondLst>
                                            </p:cTn>
                                            <p:tgtEl>
                                              <p:spTgt spid="88"/>
                                            </p:tgtEl>
                                            <p:attrNameLst>
                                              <p:attrName>style.visibility</p:attrName>
                                            </p:attrNameLst>
                                          </p:cBhvr>
                                          <p:to>
                                            <p:strVal val="visible"/>
                                          </p:to>
                                        </p:set>
                                        <p:anim calcmode="lin" valueType="num">
                                          <p:cBhvr additive="base">
                                            <p:cTn id="97" dur="500"/>
                                            <p:tgtEl>
                                              <p:spTgt spid="88"/>
                                            </p:tgtEl>
                                            <p:attrNameLst>
                                              <p:attrName>ppt_x</p:attrName>
                                            </p:attrNameLst>
                                          </p:cBhvr>
                                          <p:tavLst>
                                            <p:tav tm="0">
                                              <p:val>
                                                <p:strVal val="#ppt_x-#ppt_w*1.125000"/>
                                              </p:val>
                                            </p:tav>
                                            <p:tav tm="100000">
                                              <p:val>
                                                <p:strVal val="#ppt_x"/>
                                              </p:val>
                                            </p:tav>
                                          </p:tavLst>
                                        </p:anim>
                                        <p:animEffect transition="in" filter="wipe(right)">
                                          <p:cBhvr>
                                            <p:cTn id="98" dur="500"/>
                                            <p:tgtEl>
                                              <p:spTgt spid="88"/>
                                            </p:tgtEl>
                                          </p:cBhvr>
                                        </p:animEffect>
                                      </p:childTnLst>
                                    </p:cTn>
                                  </p:par>
                                  <p:par>
                                    <p:cTn id="99" presetID="12" presetClass="entr" presetSubtype="8" fill="hold" nodeType="withEffect">
                                      <p:stCondLst>
                                        <p:cond delay="1400"/>
                                      </p:stCondLst>
                                      <p:childTnLst>
                                        <p:set>
                                          <p:cBhvr>
                                            <p:cTn id="100" dur="1" fill="hold">
                                              <p:stCondLst>
                                                <p:cond delay="0"/>
                                              </p:stCondLst>
                                            </p:cTn>
                                            <p:tgtEl>
                                              <p:spTgt spid="92"/>
                                            </p:tgtEl>
                                            <p:attrNameLst>
                                              <p:attrName>style.visibility</p:attrName>
                                            </p:attrNameLst>
                                          </p:cBhvr>
                                          <p:to>
                                            <p:strVal val="visible"/>
                                          </p:to>
                                        </p:set>
                                        <p:anim calcmode="lin" valueType="num">
                                          <p:cBhvr additive="base">
                                            <p:cTn id="101" dur="500"/>
                                            <p:tgtEl>
                                              <p:spTgt spid="92"/>
                                            </p:tgtEl>
                                            <p:attrNameLst>
                                              <p:attrName>ppt_x</p:attrName>
                                            </p:attrNameLst>
                                          </p:cBhvr>
                                          <p:tavLst>
                                            <p:tav tm="0">
                                              <p:val>
                                                <p:strVal val="#ppt_x-#ppt_w*1.125000"/>
                                              </p:val>
                                            </p:tav>
                                            <p:tav tm="100000">
                                              <p:val>
                                                <p:strVal val="#ppt_x"/>
                                              </p:val>
                                            </p:tav>
                                          </p:tavLst>
                                        </p:anim>
                                        <p:animEffect transition="in" filter="wipe(right)">
                                          <p:cBhvr>
                                            <p:cTn id="102" dur="500"/>
                                            <p:tgtEl>
                                              <p:spTgt spid="92"/>
                                            </p:tgtEl>
                                          </p:cBhvr>
                                        </p:animEffect>
                                      </p:childTnLst>
                                    </p:cTn>
                                  </p:par>
                                  <p:par>
                                    <p:cTn id="103" presetID="12" presetClass="entr" presetSubtype="8" fill="hold" grpId="0" nodeType="withEffect">
                                      <p:stCondLst>
                                        <p:cond delay="1400"/>
                                      </p:stCondLst>
                                      <p:childTnLst>
                                        <p:set>
                                          <p:cBhvr>
                                            <p:cTn id="104" dur="1" fill="hold">
                                              <p:stCondLst>
                                                <p:cond delay="0"/>
                                              </p:stCondLst>
                                            </p:cTn>
                                            <p:tgtEl>
                                              <p:spTgt spid="91"/>
                                            </p:tgtEl>
                                            <p:attrNameLst>
                                              <p:attrName>style.visibility</p:attrName>
                                            </p:attrNameLst>
                                          </p:cBhvr>
                                          <p:to>
                                            <p:strVal val="visible"/>
                                          </p:to>
                                        </p:set>
                                        <p:anim calcmode="lin" valueType="num">
                                          <p:cBhvr additive="base">
                                            <p:cTn id="105" dur="500"/>
                                            <p:tgtEl>
                                              <p:spTgt spid="91"/>
                                            </p:tgtEl>
                                            <p:attrNameLst>
                                              <p:attrName>ppt_x</p:attrName>
                                            </p:attrNameLst>
                                          </p:cBhvr>
                                          <p:tavLst>
                                            <p:tav tm="0">
                                              <p:val>
                                                <p:strVal val="#ppt_x-#ppt_w*1.125000"/>
                                              </p:val>
                                            </p:tav>
                                            <p:tav tm="100000">
                                              <p:val>
                                                <p:strVal val="#ppt_x"/>
                                              </p:val>
                                            </p:tav>
                                          </p:tavLst>
                                        </p:anim>
                                        <p:animEffect transition="in" filter="wipe(right)">
                                          <p:cBhvr>
                                            <p:cTn id="106" dur="500"/>
                                            <p:tgtEl>
                                              <p:spTgt spid="91"/>
                                            </p:tgtEl>
                                          </p:cBhvr>
                                        </p:animEffect>
                                      </p:childTnLst>
                                    </p:cTn>
                                  </p:par>
                                  <p:par>
                                    <p:cTn id="107" presetID="12" presetClass="entr" presetSubtype="8" fill="hold" grpId="0" nodeType="withEffect">
                                      <p:stCondLst>
                                        <p:cond delay="1400"/>
                                      </p:stCondLst>
                                      <p:childTnLst>
                                        <p:set>
                                          <p:cBhvr>
                                            <p:cTn id="108" dur="1" fill="hold">
                                              <p:stCondLst>
                                                <p:cond delay="0"/>
                                              </p:stCondLst>
                                            </p:cTn>
                                            <p:tgtEl>
                                              <p:spTgt spid="90"/>
                                            </p:tgtEl>
                                            <p:attrNameLst>
                                              <p:attrName>style.visibility</p:attrName>
                                            </p:attrNameLst>
                                          </p:cBhvr>
                                          <p:to>
                                            <p:strVal val="visible"/>
                                          </p:to>
                                        </p:set>
                                        <p:anim calcmode="lin" valueType="num">
                                          <p:cBhvr additive="base">
                                            <p:cTn id="109" dur="500"/>
                                            <p:tgtEl>
                                              <p:spTgt spid="90"/>
                                            </p:tgtEl>
                                            <p:attrNameLst>
                                              <p:attrName>ppt_x</p:attrName>
                                            </p:attrNameLst>
                                          </p:cBhvr>
                                          <p:tavLst>
                                            <p:tav tm="0">
                                              <p:val>
                                                <p:strVal val="#ppt_x-#ppt_w*1.125000"/>
                                              </p:val>
                                            </p:tav>
                                            <p:tav tm="100000">
                                              <p:val>
                                                <p:strVal val="#ppt_x"/>
                                              </p:val>
                                            </p:tav>
                                          </p:tavLst>
                                        </p:anim>
                                        <p:animEffect transition="in" filter="wipe(right)">
                                          <p:cBhvr>
                                            <p:cTn id="110" dur="500"/>
                                            <p:tgtEl>
                                              <p:spTgt spid="90"/>
                                            </p:tgtEl>
                                          </p:cBhvr>
                                        </p:animEffect>
                                      </p:childTnLst>
                                    </p:cTn>
                                  </p:par>
                                  <p:par>
                                    <p:cTn id="111" presetID="12" presetClass="entr" presetSubtype="8" fill="hold" nodeType="withEffect">
                                      <p:stCondLst>
                                        <p:cond delay="1700"/>
                                      </p:stCondLst>
                                      <p:childTnLst>
                                        <p:set>
                                          <p:cBhvr>
                                            <p:cTn id="112" dur="1" fill="hold">
                                              <p:stCondLst>
                                                <p:cond delay="0"/>
                                              </p:stCondLst>
                                            </p:cTn>
                                            <p:tgtEl>
                                              <p:spTgt spid="96"/>
                                            </p:tgtEl>
                                            <p:attrNameLst>
                                              <p:attrName>style.visibility</p:attrName>
                                            </p:attrNameLst>
                                          </p:cBhvr>
                                          <p:to>
                                            <p:strVal val="visible"/>
                                          </p:to>
                                        </p:set>
                                        <p:anim calcmode="lin" valueType="num">
                                          <p:cBhvr additive="base">
                                            <p:cTn id="113" dur="500"/>
                                            <p:tgtEl>
                                              <p:spTgt spid="96"/>
                                            </p:tgtEl>
                                            <p:attrNameLst>
                                              <p:attrName>ppt_x</p:attrName>
                                            </p:attrNameLst>
                                          </p:cBhvr>
                                          <p:tavLst>
                                            <p:tav tm="0">
                                              <p:val>
                                                <p:strVal val="#ppt_x-#ppt_w*1.125000"/>
                                              </p:val>
                                            </p:tav>
                                            <p:tav tm="100000">
                                              <p:val>
                                                <p:strVal val="#ppt_x"/>
                                              </p:val>
                                            </p:tav>
                                          </p:tavLst>
                                        </p:anim>
                                        <p:animEffect transition="in" filter="wipe(right)">
                                          <p:cBhvr>
                                            <p:cTn id="114" dur="500"/>
                                            <p:tgtEl>
                                              <p:spTgt spid="96"/>
                                            </p:tgtEl>
                                          </p:cBhvr>
                                        </p:animEffect>
                                      </p:childTnLst>
                                    </p:cTn>
                                  </p:par>
                                  <p:par>
                                    <p:cTn id="115" presetID="12" presetClass="entr" presetSubtype="8" fill="hold" grpId="0" nodeType="withEffect">
                                      <p:stCondLst>
                                        <p:cond delay="1700"/>
                                      </p:stCondLst>
                                      <p:childTnLst>
                                        <p:set>
                                          <p:cBhvr>
                                            <p:cTn id="116" dur="1" fill="hold">
                                              <p:stCondLst>
                                                <p:cond delay="0"/>
                                              </p:stCondLst>
                                            </p:cTn>
                                            <p:tgtEl>
                                              <p:spTgt spid="95"/>
                                            </p:tgtEl>
                                            <p:attrNameLst>
                                              <p:attrName>style.visibility</p:attrName>
                                            </p:attrNameLst>
                                          </p:cBhvr>
                                          <p:to>
                                            <p:strVal val="visible"/>
                                          </p:to>
                                        </p:set>
                                        <p:anim calcmode="lin" valueType="num">
                                          <p:cBhvr additive="base">
                                            <p:cTn id="117" dur="500"/>
                                            <p:tgtEl>
                                              <p:spTgt spid="95"/>
                                            </p:tgtEl>
                                            <p:attrNameLst>
                                              <p:attrName>ppt_x</p:attrName>
                                            </p:attrNameLst>
                                          </p:cBhvr>
                                          <p:tavLst>
                                            <p:tav tm="0">
                                              <p:val>
                                                <p:strVal val="#ppt_x-#ppt_w*1.125000"/>
                                              </p:val>
                                            </p:tav>
                                            <p:tav tm="100000">
                                              <p:val>
                                                <p:strVal val="#ppt_x"/>
                                              </p:val>
                                            </p:tav>
                                          </p:tavLst>
                                        </p:anim>
                                        <p:animEffect transition="in" filter="wipe(right)">
                                          <p:cBhvr>
                                            <p:cTn id="118" dur="500"/>
                                            <p:tgtEl>
                                              <p:spTgt spid="95"/>
                                            </p:tgtEl>
                                          </p:cBhvr>
                                        </p:animEffect>
                                      </p:childTnLst>
                                    </p:cTn>
                                  </p:par>
                                  <p:par>
                                    <p:cTn id="119" presetID="12" presetClass="entr" presetSubtype="8" fill="hold" grpId="0" nodeType="withEffect">
                                      <p:stCondLst>
                                        <p:cond delay="1700"/>
                                      </p:stCondLst>
                                      <p:childTnLst>
                                        <p:set>
                                          <p:cBhvr>
                                            <p:cTn id="120" dur="1" fill="hold">
                                              <p:stCondLst>
                                                <p:cond delay="0"/>
                                              </p:stCondLst>
                                            </p:cTn>
                                            <p:tgtEl>
                                              <p:spTgt spid="93"/>
                                            </p:tgtEl>
                                            <p:attrNameLst>
                                              <p:attrName>style.visibility</p:attrName>
                                            </p:attrNameLst>
                                          </p:cBhvr>
                                          <p:to>
                                            <p:strVal val="visible"/>
                                          </p:to>
                                        </p:set>
                                        <p:anim calcmode="lin" valueType="num">
                                          <p:cBhvr additive="base">
                                            <p:cTn id="121" dur="500"/>
                                            <p:tgtEl>
                                              <p:spTgt spid="93"/>
                                            </p:tgtEl>
                                            <p:attrNameLst>
                                              <p:attrName>ppt_x</p:attrName>
                                            </p:attrNameLst>
                                          </p:cBhvr>
                                          <p:tavLst>
                                            <p:tav tm="0">
                                              <p:val>
                                                <p:strVal val="#ppt_x-#ppt_w*1.125000"/>
                                              </p:val>
                                            </p:tav>
                                            <p:tav tm="100000">
                                              <p:val>
                                                <p:strVal val="#ppt_x"/>
                                              </p:val>
                                            </p:tav>
                                          </p:tavLst>
                                        </p:anim>
                                        <p:animEffect transition="in" filter="wipe(right)">
                                          <p:cBhvr>
                                            <p:cTn id="122" dur="500"/>
                                            <p:tgtEl>
                                              <p:spTgt spid="93"/>
                                            </p:tgtEl>
                                          </p:cBhvr>
                                        </p:animEffect>
                                      </p:childTnLst>
                                    </p:cTn>
                                  </p:par>
                                </p:childTnLst>
                              </p:cTn>
                            </p:par>
                            <p:par>
                              <p:cTn id="123" fill="hold">
                                <p:stCondLst>
                                  <p:cond delay="4500"/>
                                </p:stCondLst>
                                <p:childTnLst>
                                  <p:par>
                                    <p:cTn id="124" presetID="10" presetClass="entr" presetSubtype="0" fill="hold" grpId="0" nodeType="afterEffect">
                                      <p:stCondLst>
                                        <p:cond delay="0"/>
                                      </p:stCondLst>
                                      <p:childTnLst>
                                        <p:set>
                                          <p:cBhvr>
                                            <p:cTn id="125" dur="1" fill="hold">
                                              <p:stCondLst>
                                                <p:cond delay="0"/>
                                              </p:stCondLst>
                                            </p:cTn>
                                            <p:tgtEl>
                                              <p:spTgt spid="97"/>
                                            </p:tgtEl>
                                            <p:attrNameLst>
                                              <p:attrName>style.visibility</p:attrName>
                                            </p:attrNameLst>
                                          </p:cBhvr>
                                          <p:to>
                                            <p:strVal val="visible"/>
                                          </p:to>
                                        </p:set>
                                        <p:animEffect transition="in" filter="fade">
                                          <p:cBhvr>
                                            <p:cTn id="126"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9" grpId="0" animBg="1"/>
          <p:bldP spid="15" grpId="0"/>
          <p:bldP spid="15" grpId="1"/>
          <p:bldP spid="60" grpId="0"/>
          <p:bldP spid="61" grpId="0"/>
          <p:bldP spid="63" grpId="0"/>
          <p:bldP spid="66" grpId="0"/>
          <p:bldP spid="82" grpId="0"/>
          <p:bldP spid="88" grpId="0"/>
          <p:bldP spid="90" grpId="0"/>
          <p:bldP spid="91" grpId="0"/>
          <p:bldP spid="93" grpId="0"/>
          <p:bldP spid="95" grpId="0"/>
          <p:bldP spid="97"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实验难点</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16573" y="267886"/>
            <a:ext cx="1394036"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DIFFICULTIES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09404" y="950663"/>
            <a:ext cx="7725192" cy="646331"/>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请您添加文字内容，内容详尽简要清晰足够表达标题，准确无误。添加文字内容，内容详尽简要清晰。请您添加</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文字内容，内容详尽简要清晰足够表达标题，准确无误。添加文字内容，内容详尽简要清晰。请您添加文字内容</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，内容详尽简要清晰足够表达标题，准确无误。添加文字内容，内容详尽简要清晰。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sp>
        <p:nvSpPr>
          <p:cNvPr id="45" name="TextBox 44"/>
          <p:cNvSpPr txBox="1"/>
          <p:nvPr/>
        </p:nvSpPr>
        <p:spPr>
          <a:xfrm>
            <a:off x="1797708" y="3964718"/>
            <a:ext cx="1210588" cy="338554"/>
          </a:xfrm>
          <a:prstGeom prst="rect">
            <a:avLst/>
          </a:prstGeom>
          <a:noFill/>
          <a:ln>
            <a:noFill/>
          </a:ln>
        </p:spPr>
        <p:txBody>
          <a:bodyPr wrap="none" rtlCol="0">
            <a:spAutoFit/>
          </a:bodyPr>
          <a:lstStyle/>
          <a:p>
            <a:r>
              <a:rPr lang="zh-CN" altLang="en-US" sz="1600" dirty="0" smtClean="0">
                <a:solidFill>
                  <a:srgbClr val="C00000"/>
                </a:solidFill>
                <a:latin typeface="方正兰亭细黑_GBK" pitchFamily="2" charset="-122"/>
                <a:ea typeface="方正兰亭细黑_GBK" pitchFamily="2" charset="-122"/>
              </a:rPr>
              <a:t>实验难点二</a:t>
            </a:r>
            <a:endParaRPr lang="zh-CN" altLang="en-US" sz="1600" dirty="0">
              <a:solidFill>
                <a:srgbClr val="C00000"/>
              </a:solidFill>
              <a:latin typeface="方正兰亭细黑_GBK" pitchFamily="2" charset="-122"/>
              <a:ea typeface="方正兰亭细黑_GBK" pitchFamily="2" charset="-122"/>
            </a:endParaRPr>
          </a:p>
        </p:txBody>
      </p:sp>
      <p:sp>
        <p:nvSpPr>
          <p:cNvPr id="46" name="TextBox 45"/>
          <p:cNvSpPr txBox="1"/>
          <p:nvPr/>
        </p:nvSpPr>
        <p:spPr>
          <a:xfrm>
            <a:off x="6014622" y="3956364"/>
            <a:ext cx="1210588" cy="338554"/>
          </a:xfrm>
          <a:prstGeom prst="rect">
            <a:avLst/>
          </a:prstGeom>
          <a:noFill/>
          <a:ln>
            <a:noFill/>
          </a:ln>
        </p:spPr>
        <p:txBody>
          <a:bodyPr wrap="none" rtlCol="0">
            <a:spAutoFit/>
          </a:bodyPr>
          <a:lstStyle/>
          <a:p>
            <a:r>
              <a:rPr lang="zh-CN" altLang="en-US" sz="1600" dirty="0" smtClean="0">
                <a:solidFill>
                  <a:srgbClr val="C00000"/>
                </a:solidFill>
                <a:latin typeface="方正兰亭细黑_GBK" pitchFamily="2" charset="-122"/>
                <a:ea typeface="方正兰亭细黑_GBK" pitchFamily="2" charset="-122"/>
              </a:rPr>
              <a:t>实验难点三</a:t>
            </a:r>
            <a:endParaRPr lang="zh-CN" altLang="en-US" sz="1600" dirty="0">
              <a:solidFill>
                <a:srgbClr val="C00000"/>
              </a:solidFill>
              <a:latin typeface="方正兰亭细黑_GBK" pitchFamily="2" charset="-122"/>
              <a:ea typeface="方正兰亭细黑_GBK" pitchFamily="2" charset="-122"/>
            </a:endParaRPr>
          </a:p>
        </p:txBody>
      </p:sp>
      <p:sp>
        <p:nvSpPr>
          <p:cNvPr id="47" name="TextBox 46"/>
          <p:cNvSpPr txBox="1"/>
          <p:nvPr/>
        </p:nvSpPr>
        <p:spPr>
          <a:xfrm>
            <a:off x="6014622" y="2607028"/>
            <a:ext cx="1210588" cy="338554"/>
          </a:xfrm>
          <a:prstGeom prst="rect">
            <a:avLst/>
          </a:prstGeom>
          <a:noFill/>
          <a:ln>
            <a:noFill/>
          </a:ln>
        </p:spPr>
        <p:txBody>
          <a:bodyPr wrap="none" rtlCol="0">
            <a:spAutoFit/>
          </a:bodyPr>
          <a:lstStyle/>
          <a:p>
            <a:r>
              <a:rPr lang="zh-CN" altLang="en-US" sz="1600" dirty="0" smtClean="0">
                <a:solidFill>
                  <a:srgbClr val="C00000"/>
                </a:solidFill>
                <a:latin typeface="方正兰亭细黑_GBK" pitchFamily="2" charset="-122"/>
                <a:ea typeface="方正兰亭细黑_GBK" pitchFamily="2" charset="-122"/>
              </a:rPr>
              <a:t>实验难点四</a:t>
            </a:r>
            <a:endParaRPr lang="zh-CN" altLang="en-US" sz="1600" dirty="0">
              <a:solidFill>
                <a:srgbClr val="C00000"/>
              </a:solidFill>
              <a:latin typeface="方正兰亭细黑_GBK" pitchFamily="2" charset="-122"/>
              <a:ea typeface="方正兰亭细黑_GBK" pitchFamily="2" charset="-122"/>
            </a:endParaRPr>
          </a:p>
        </p:txBody>
      </p:sp>
      <p:sp>
        <p:nvSpPr>
          <p:cNvPr id="53" name="TextBox 52"/>
          <p:cNvSpPr txBox="1"/>
          <p:nvPr/>
        </p:nvSpPr>
        <p:spPr>
          <a:xfrm>
            <a:off x="1659209" y="2602898"/>
            <a:ext cx="1210588" cy="338554"/>
          </a:xfrm>
          <a:prstGeom prst="rect">
            <a:avLst/>
          </a:prstGeom>
          <a:noFill/>
          <a:ln>
            <a:noFill/>
          </a:ln>
        </p:spPr>
        <p:txBody>
          <a:bodyPr wrap="none" rtlCol="0">
            <a:spAutoFit/>
          </a:bodyPr>
          <a:lstStyle/>
          <a:p>
            <a:r>
              <a:rPr lang="zh-CN" altLang="en-US" sz="1600" dirty="0" smtClean="0">
                <a:solidFill>
                  <a:srgbClr val="C00000"/>
                </a:solidFill>
                <a:latin typeface="方正兰亭细黑_GBK" pitchFamily="2" charset="-122"/>
                <a:ea typeface="方正兰亭细黑_GBK" pitchFamily="2" charset="-122"/>
              </a:rPr>
              <a:t>实验难点一</a:t>
            </a:r>
            <a:endParaRPr lang="zh-CN" altLang="en-US" sz="1600" dirty="0">
              <a:solidFill>
                <a:srgbClr val="C00000"/>
              </a:solidFill>
              <a:latin typeface="方正兰亭细黑_GBK" pitchFamily="2" charset="-122"/>
              <a:ea typeface="方正兰亭细黑_GBK" pitchFamily="2" charset="-122"/>
            </a:endParaRPr>
          </a:p>
        </p:txBody>
      </p:sp>
      <p:sp>
        <p:nvSpPr>
          <p:cNvPr id="54" name="椭圆 34"/>
          <p:cNvSpPr/>
          <p:nvPr/>
        </p:nvSpPr>
        <p:spPr>
          <a:xfrm rot="10800000">
            <a:off x="3288725" y="2114564"/>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rot="5400000">
            <a:off x="3492928" y="3341632"/>
            <a:ext cx="1061672" cy="1379360"/>
            <a:chOff x="4020870" y="2194485"/>
            <a:chExt cx="1102258" cy="1432090"/>
          </a:xfrm>
          <a:effectLst>
            <a:outerShdw blurRad="444500" dist="254000" dir="8100000" algn="tr" rotWithShape="0">
              <a:prstClr val="black">
                <a:alpha val="50000"/>
              </a:prstClr>
            </a:outerShdw>
          </a:effectLst>
        </p:grpSpPr>
        <p:sp>
          <p:nvSpPr>
            <p:cNvPr id="5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34"/>
          <p:cNvSpPr/>
          <p:nvPr/>
        </p:nvSpPr>
        <p:spPr>
          <a:xfrm>
            <a:off x="4720609" y="3176237"/>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rot="16200000">
            <a:off x="4525211" y="1917620"/>
            <a:ext cx="1061672" cy="1379360"/>
            <a:chOff x="4020870" y="2194485"/>
            <a:chExt cx="1102258" cy="1432090"/>
          </a:xfrm>
          <a:effectLst>
            <a:outerShdw blurRad="444500" dist="254000" dir="8100000" algn="tr" rotWithShape="0">
              <a:prstClr val="black">
                <a:alpha val="50000"/>
              </a:prstClr>
            </a:outerShdw>
          </a:effectLst>
        </p:grpSpPr>
        <p:sp>
          <p:nvSpPr>
            <p:cNvPr id="6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6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1133677070"/>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strips(upRight)">
                                          <p:cBhvr>
                                            <p:cTn id="28" dur="500"/>
                                            <p:tgtEl>
                                              <p:spTgt spid="44"/>
                                            </p:tgtEl>
                                          </p:cBhvr>
                                        </p:animEffect>
                                      </p:childTnLst>
                                    </p:cTn>
                                  </p:par>
                                </p:childTnLst>
                              </p:cTn>
                            </p:par>
                            <p:par>
                              <p:cTn id="29" fill="hold">
                                <p:stCondLst>
                                  <p:cond delay="1600"/>
                                </p:stCondLst>
                                <p:childTnLst>
                                  <p:par>
                                    <p:cTn id="30" presetID="2" presetClass="entr" presetSubtype="1" fill="hold" grpId="0" nodeType="afterEffect" p14:presetBounceEnd="40000">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14:bounceEnd="40000">
                                          <p:cBhvr additive="base">
                                            <p:cTn id="32" dur="500" fill="hold"/>
                                            <p:tgtEl>
                                              <p:spTgt spid="54"/>
                                            </p:tgtEl>
                                            <p:attrNameLst>
                                              <p:attrName>ppt_x</p:attrName>
                                            </p:attrNameLst>
                                          </p:cBhvr>
                                          <p:tavLst>
                                            <p:tav tm="0">
                                              <p:val>
                                                <p:strVal val="#ppt_x"/>
                                              </p:val>
                                            </p:tav>
                                            <p:tav tm="100000">
                                              <p:val>
                                                <p:strVal val="#ppt_x"/>
                                              </p:val>
                                            </p:tav>
                                          </p:tavLst>
                                        </p:anim>
                                        <p:anim calcmode="lin" valueType="num" p14:bounceEnd="40000">
                                          <p:cBhvr additive="base">
                                            <p:cTn id="33" dur="500" fill="hold"/>
                                            <p:tgtEl>
                                              <p:spTgt spid="54"/>
                                            </p:tgtEl>
                                            <p:attrNameLst>
                                              <p:attrName>ppt_y</p:attrName>
                                            </p:attrNameLst>
                                          </p:cBhvr>
                                          <p:tavLst>
                                            <p:tav tm="0">
                                              <p:val>
                                                <p:strVal val="0-#ppt_h/2"/>
                                              </p:val>
                                            </p:tav>
                                            <p:tav tm="100000">
                                              <p:val>
                                                <p:strVal val="#ppt_y"/>
                                              </p:val>
                                            </p:tav>
                                          </p:tavLst>
                                        </p:anim>
                                      </p:childTnLst>
                                    </p:cTn>
                                  </p:par>
                                  <p:par>
                                    <p:cTn id="34" presetID="2" presetClass="entr" presetSubtype="8" fill="hold" nodeType="withEffect" p14:presetBounceEnd="40000">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14:bounceEnd="40000">
                                          <p:cBhvr additive="base">
                                            <p:cTn id="36" dur="500" fill="hold"/>
                                            <p:tgtEl>
                                              <p:spTgt spid="55"/>
                                            </p:tgtEl>
                                            <p:attrNameLst>
                                              <p:attrName>ppt_x</p:attrName>
                                            </p:attrNameLst>
                                          </p:cBhvr>
                                          <p:tavLst>
                                            <p:tav tm="0">
                                              <p:val>
                                                <p:strVal val="0-#ppt_w/2"/>
                                              </p:val>
                                            </p:tav>
                                            <p:tav tm="100000">
                                              <p:val>
                                                <p:strVal val="#ppt_x"/>
                                              </p:val>
                                            </p:tav>
                                          </p:tavLst>
                                        </p:anim>
                                        <p:anim calcmode="lin" valueType="num" p14:bounceEnd="40000">
                                          <p:cBhvr additive="base">
                                            <p:cTn id="37" dur="500" fill="hold"/>
                                            <p:tgtEl>
                                              <p:spTgt spid="55"/>
                                            </p:tgtEl>
                                            <p:attrNameLst>
                                              <p:attrName>ppt_y</p:attrName>
                                            </p:attrNameLst>
                                          </p:cBhvr>
                                          <p:tavLst>
                                            <p:tav tm="0">
                                              <p:val>
                                                <p:strVal val="#ppt_y"/>
                                              </p:val>
                                            </p:tav>
                                            <p:tav tm="100000">
                                              <p:val>
                                                <p:strVal val="#ppt_y"/>
                                              </p:val>
                                            </p:tav>
                                          </p:tavLst>
                                        </p:anim>
                                      </p:childTnLst>
                                    </p:cTn>
                                  </p:par>
                                  <p:par>
                                    <p:cTn id="38" presetID="12" presetClass="entr" presetSubtype="2" fill="hold" grpId="0" nodeType="withEffect">
                                      <p:stCondLst>
                                        <p:cond delay="300"/>
                                      </p:stCondLst>
                                      <p:childTnLst>
                                        <p:set>
                                          <p:cBhvr>
                                            <p:cTn id="39" dur="1" fill="hold">
                                              <p:stCondLst>
                                                <p:cond delay="0"/>
                                              </p:stCondLst>
                                            </p:cTn>
                                            <p:tgtEl>
                                              <p:spTgt spid="53"/>
                                            </p:tgtEl>
                                            <p:attrNameLst>
                                              <p:attrName>style.visibility</p:attrName>
                                            </p:attrNameLst>
                                          </p:cBhvr>
                                          <p:to>
                                            <p:strVal val="visible"/>
                                          </p:to>
                                        </p:set>
                                        <p:anim calcmode="lin" valueType="num">
                                          <p:cBhvr additive="base">
                                            <p:cTn id="40" dur="500"/>
                                            <p:tgtEl>
                                              <p:spTgt spid="53"/>
                                            </p:tgtEl>
                                            <p:attrNameLst>
                                              <p:attrName>ppt_x</p:attrName>
                                            </p:attrNameLst>
                                          </p:cBhvr>
                                          <p:tavLst>
                                            <p:tav tm="0">
                                              <p:val>
                                                <p:strVal val="#ppt_x+#ppt_w*1.125000"/>
                                              </p:val>
                                            </p:tav>
                                            <p:tav tm="100000">
                                              <p:val>
                                                <p:strVal val="#ppt_x"/>
                                              </p:val>
                                            </p:tav>
                                          </p:tavLst>
                                        </p:anim>
                                        <p:animEffect transition="in" filter="wipe(left)">
                                          <p:cBhvr>
                                            <p:cTn id="41" dur="500"/>
                                            <p:tgtEl>
                                              <p:spTgt spid="53"/>
                                            </p:tgtEl>
                                          </p:cBhvr>
                                        </p:animEffect>
                                      </p:childTnLst>
                                    </p:cTn>
                                  </p:par>
                                  <p:par>
                                    <p:cTn id="42" presetID="2" presetClass="entr" presetSubtype="4" fill="hold" grpId="0" nodeType="withEffect" p14:presetBounceEnd="40000">
                                      <p:stCondLst>
                                        <p:cond delay="600"/>
                                      </p:stCondLst>
                                      <p:childTnLst>
                                        <p:set>
                                          <p:cBhvr>
                                            <p:cTn id="43" dur="1" fill="hold">
                                              <p:stCondLst>
                                                <p:cond delay="0"/>
                                              </p:stCondLst>
                                            </p:cTn>
                                            <p:tgtEl>
                                              <p:spTgt spid="58"/>
                                            </p:tgtEl>
                                            <p:attrNameLst>
                                              <p:attrName>style.visibility</p:attrName>
                                            </p:attrNameLst>
                                          </p:cBhvr>
                                          <p:to>
                                            <p:strVal val="visible"/>
                                          </p:to>
                                        </p:set>
                                        <p:anim calcmode="lin" valueType="num" p14:bounceEnd="40000">
                                          <p:cBhvr additive="base">
                                            <p:cTn id="44" dur="500" fill="hold"/>
                                            <p:tgtEl>
                                              <p:spTgt spid="58"/>
                                            </p:tgtEl>
                                            <p:attrNameLst>
                                              <p:attrName>ppt_x</p:attrName>
                                            </p:attrNameLst>
                                          </p:cBhvr>
                                          <p:tavLst>
                                            <p:tav tm="0">
                                              <p:val>
                                                <p:strVal val="#ppt_x"/>
                                              </p:val>
                                            </p:tav>
                                            <p:tav tm="100000">
                                              <p:val>
                                                <p:strVal val="#ppt_x"/>
                                              </p:val>
                                            </p:tav>
                                          </p:tavLst>
                                        </p:anim>
                                        <p:anim calcmode="lin" valueType="num" p14:bounceEnd="40000">
                                          <p:cBhvr additive="base">
                                            <p:cTn id="45" dur="500" fill="hold"/>
                                            <p:tgtEl>
                                              <p:spTgt spid="58"/>
                                            </p:tgtEl>
                                            <p:attrNameLst>
                                              <p:attrName>ppt_y</p:attrName>
                                            </p:attrNameLst>
                                          </p:cBhvr>
                                          <p:tavLst>
                                            <p:tav tm="0">
                                              <p:val>
                                                <p:strVal val="1+#ppt_h/2"/>
                                              </p:val>
                                            </p:tav>
                                            <p:tav tm="100000">
                                              <p:val>
                                                <p:strVal val="#ppt_y"/>
                                              </p:val>
                                            </p:tav>
                                          </p:tavLst>
                                        </p:anim>
                                      </p:childTnLst>
                                    </p:cTn>
                                  </p:par>
                                  <p:par>
                                    <p:cTn id="46" presetID="12" presetClass="entr" presetSubtype="2" fill="hold" grpId="0" nodeType="withEffect">
                                      <p:stCondLst>
                                        <p:cond delay="600"/>
                                      </p:stCondLst>
                                      <p:childTnLst>
                                        <p:set>
                                          <p:cBhvr>
                                            <p:cTn id="47" dur="1" fill="hold">
                                              <p:stCondLst>
                                                <p:cond delay="0"/>
                                              </p:stCondLst>
                                            </p:cTn>
                                            <p:tgtEl>
                                              <p:spTgt spid="45"/>
                                            </p:tgtEl>
                                            <p:attrNameLst>
                                              <p:attrName>style.visibility</p:attrName>
                                            </p:attrNameLst>
                                          </p:cBhvr>
                                          <p:to>
                                            <p:strVal val="visible"/>
                                          </p:to>
                                        </p:set>
                                        <p:anim calcmode="lin" valueType="num">
                                          <p:cBhvr additive="base">
                                            <p:cTn id="48" dur="500"/>
                                            <p:tgtEl>
                                              <p:spTgt spid="45"/>
                                            </p:tgtEl>
                                            <p:attrNameLst>
                                              <p:attrName>ppt_x</p:attrName>
                                            </p:attrNameLst>
                                          </p:cBhvr>
                                          <p:tavLst>
                                            <p:tav tm="0">
                                              <p:val>
                                                <p:strVal val="#ppt_x+#ppt_w*1.125000"/>
                                              </p:val>
                                            </p:tav>
                                            <p:tav tm="100000">
                                              <p:val>
                                                <p:strVal val="#ppt_x"/>
                                              </p:val>
                                            </p:tav>
                                          </p:tavLst>
                                        </p:anim>
                                        <p:animEffect transition="in" filter="wipe(left)">
                                          <p:cBhvr>
                                            <p:cTn id="49" dur="500"/>
                                            <p:tgtEl>
                                              <p:spTgt spid="45"/>
                                            </p:tgtEl>
                                          </p:cBhvr>
                                        </p:animEffect>
                                      </p:childTnLst>
                                    </p:cTn>
                                  </p:par>
                                  <p:par>
                                    <p:cTn id="50" presetID="2" presetClass="entr" presetSubtype="2" fill="hold" nodeType="withEffect" p14:presetBounceEnd="40000">
                                      <p:stCondLst>
                                        <p:cond delay="900"/>
                                      </p:stCondLst>
                                      <p:childTnLst>
                                        <p:set>
                                          <p:cBhvr>
                                            <p:cTn id="51" dur="1" fill="hold">
                                              <p:stCondLst>
                                                <p:cond delay="0"/>
                                              </p:stCondLst>
                                            </p:cTn>
                                            <p:tgtEl>
                                              <p:spTgt spid="59"/>
                                            </p:tgtEl>
                                            <p:attrNameLst>
                                              <p:attrName>style.visibility</p:attrName>
                                            </p:attrNameLst>
                                          </p:cBhvr>
                                          <p:to>
                                            <p:strVal val="visible"/>
                                          </p:to>
                                        </p:set>
                                        <p:anim calcmode="lin" valueType="num" p14:bounceEnd="40000">
                                          <p:cBhvr additive="base">
                                            <p:cTn id="52" dur="500" fill="hold"/>
                                            <p:tgtEl>
                                              <p:spTgt spid="59"/>
                                            </p:tgtEl>
                                            <p:attrNameLst>
                                              <p:attrName>ppt_x</p:attrName>
                                            </p:attrNameLst>
                                          </p:cBhvr>
                                          <p:tavLst>
                                            <p:tav tm="0">
                                              <p:val>
                                                <p:strVal val="1+#ppt_w/2"/>
                                              </p:val>
                                            </p:tav>
                                            <p:tav tm="100000">
                                              <p:val>
                                                <p:strVal val="#ppt_x"/>
                                              </p:val>
                                            </p:tav>
                                          </p:tavLst>
                                        </p:anim>
                                        <p:anim calcmode="lin" valueType="num" p14:bounceEnd="40000">
                                          <p:cBhvr additive="base">
                                            <p:cTn id="53" dur="500" fill="hold"/>
                                            <p:tgtEl>
                                              <p:spTgt spid="59"/>
                                            </p:tgtEl>
                                            <p:attrNameLst>
                                              <p:attrName>ppt_y</p:attrName>
                                            </p:attrNameLst>
                                          </p:cBhvr>
                                          <p:tavLst>
                                            <p:tav tm="0">
                                              <p:val>
                                                <p:strVal val="#ppt_y"/>
                                              </p:val>
                                            </p:tav>
                                            <p:tav tm="100000">
                                              <p:val>
                                                <p:strVal val="#ppt_y"/>
                                              </p:val>
                                            </p:tav>
                                          </p:tavLst>
                                        </p:anim>
                                      </p:childTnLst>
                                    </p:cTn>
                                  </p:par>
                                  <p:par>
                                    <p:cTn id="54" presetID="12" presetClass="entr" presetSubtype="8"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500"/>
                                            <p:tgtEl>
                                              <p:spTgt spid="46"/>
                                            </p:tgtEl>
                                            <p:attrNameLst>
                                              <p:attrName>ppt_x</p:attrName>
                                            </p:attrNameLst>
                                          </p:cBhvr>
                                          <p:tavLst>
                                            <p:tav tm="0">
                                              <p:val>
                                                <p:strVal val="#ppt_x-#ppt_w*1.125000"/>
                                              </p:val>
                                            </p:tav>
                                            <p:tav tm="100000">
                                              <p:val>
                                                <p:strVal val="#ppt_x"/>
                                              </p:val>
                                            </p:tav>
                                          </p:tavLst>
                                        </p:anim>
                                        <p:animEffect transition="in" filter="wipe(right)">
                                          <p:cBhvr>
                                            <p:cTn id="57" dur="500"/>
                                            <p:tgtEl>
                                              <p:spTgt spid="46"/>
                                            </p:tgtEl>
                                          </p:cBhvr>
                                        </p:animEffect>
                                      </p:childTnLst>
                                    </p:cTn>
                                  </p:par>
                                  <p:par>
                                    <p:cTn id="58" presetID="12" presetClass="entr" presetSubtype="8" fill="hold" grpId="0" nodeType="withEffect">
                                      <p:stCondLst>
                                        <p:cond delay="120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500"/>
                                            <p:tgtEl>
                                              <p:spTgt spid="47"/>
                                            </p:tgtEl>
                                            <p:attrNameLst>
                                              <p:attrName>ppt_x</p:attrName>
                                            </p:attrNameLst>
                                          </p:cBhvr>
                                          <p:tavLst>
                                            <p:tav tm="0">
                                              <p:val>
                                                <p:strVal val="#ppt_x-#ppt_w*1.125000"/>
                                              </p:val>
                                            </p:tav>
                                            <p:tav tm="100000">
                                              <p:val>
                                                <p:strVal val="#ppt_x"/>
                                              </p:val>
                                            </p:tav>
                                          </p:tavLst>
                                        </p:anim>
                                        <p:animEffect transition="in" filter="wipe(right)">
                                          <p:cBhvr>
                                            <p:cTn id="61" dur="500"/>
                                            <p:tgtEl>
                                              <p:spTgt spid="47"/>
                                            </p:tgtEl>
                                          </p:cBhvr>
                                        </p:animEffect>
                                      </p:childTnLst>
                                    </p:cTn>
                                  </p:par>
                                </p:childTnLst>
                              </p:cTn>
                            </p:par>
                            <p:par>
                              <p:cTn id="62" fill="hold">
                                <p:stCondLst>
                                  <p:cond delay="3300"/>
                                </p:stCondLst>
                                <p:childTnLst>
                                  <p:par>
                                    <p:cTn id="63" presetID="10" presetClass="entr" presetSubtype="0"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4" grpId="0"/>
          <p:bldP spid="45" grpId="0"/>
          <p:bldP spid="46" grpId="0"/>
          <p:bldP spid="47" grpId="0"/>
          <p:bldP spid="53" grpId="0"/>
          <p:bldP spid="54" grpId="0" animBg="1"/>
          <p:bldP spid="58" grpId="0" animBg="1"/>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strips(upRight)">
                                          <p:cBhvr>
                                            <p:cTn id="28" dur="500"/>
                                            <p:tgtEl>
                                              <p:spTgt spid="44"/>
                                            </p:tgtEl>
                                          </p:cBhvr>
                                        </p:animEffect>
                                      </p:childTnLst>
                                    </p:cTn>
                                  </p:par>
                                </p:childTnLst>
                              </p:cTn>
                            </p:par>
                            <p:par>
                              <p:cTn id="29" fill="hold">
                                <p:stCondLst>
                                  <p:cond delay="1600"/>
                                </p:stCondLst>
                                <p:childTnLst>
                                  <p:par>
                                    <p:cTn id="30" presetID="2" presetClass="entr" presetSubtype="1" fill="hold" grpId="0"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ppt_x"/>
                                              </p:val>
                                            </p:tav>
                                            <p:tav tm="100000">
                                              <p:val>
                                                <p:strVal val="#ppt_x"/>
                                              </p:val>
                                            </p:tav>
                                          </p:tavLst>
                                        </p:anim>
                                        <p:anim calcmode="lin" valueType="num">
                                          <p:cBhvr additive="base">
                                            <p:cTn id="33" dur="500" fill="hold"/>
                                            <p:tgtEl>
                                              <p:spTgt spid="54"/>
                                            </p:tgtEl>
                                            <p:attrNameLst>
                                              <p:attrName>ppt_y</p:attrName>
                                            </p:attrNameLst>
                                          </p:cBhvr>
                                          <p:tavLst>
                                            <p:tav tm="0">
                                              <p:val>
                                                <p:strVal val="0-#ppt_h/2"/>
                                              </p:val>
                                            </p:tav>
                                            <p:tav tm="100000">
                                              <p:val>
                                                <p:strVal val="#ppt_y"/>
                                              </p:val>
                                            </p:tav>
                                          </p:tavLst>
                                        </p:anim>
                                      </p:childTnLst>
                                    </p:cTn>
                                  </p:par>
                                  <p:par>
                                    <p:cTn id="34" presetID="2" presetClass="entr" presetSubtype="8"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ppt_y"/>
                                              </p:val>
                                            </p:tav>
                                            <p:tav tm="100000">
                                              <p:val>
                                                <p:strVal val="#ppt_y"/>
                                              </p:val>
                                            </p:tav>
                                          </p:tavLst>
                                        </p:anim>
                                      </p:childTnLst>
                                    </p:cTn>
                                  </p:par>
                                  <p:par>
                                    <p:cTn id="38" presetID="12" presetClass="entr" presetSubtype="2" fill="hold" grpId="0" nodeType="withEffect">
                                      <p:stCondLst>
                                        <p:cond delay="300"/>
                                      </p:stCondLst>
                                      <p:childTnLst>
                                        <p:set>
                                          <p:cBhvr>
                                            <p:cTn id="39" dur="1" fill="hold">
                                              <p:stCondLst>
                                                <p:cond delay="0"/>
                                              </p:stCondLst>
                                            </p:cTn>
                                            <p:tgtEl>
                                              <p:spTgt spid="53"/>
                                            </p:tgtEl>
                                            <p:attrNameLst>
                                              <p:attrName>style.visibility</p:attrName>
                                            </p:attrNameLst>
                                          </p:cBhvr>
                                          <p:to>
                                            <p:strVal val="visible"/>
                                          </p:to>
                                        </p:set>
                                        <p:anim calcmode="lin" valueType="num">
                                          <p:cBhvr additive="base">
                                            <p:cTn id="40" dur="500"/>
                                            <p:tgtEl>
                                              <p:spTgt spid="53"/>
                                            </p:tgtEl>
                                            <p:attrNameLst>
                                              <p:attrName>ppt_x</p:attrName>
                                            </p:attrNameLst>
                                          </p:cBhvr>
                                          <p:tavLst>
                                            <p:tav tm="0">
                                              <p:val>
                                                <p:strVal val="#ppt_x+#ppt_w*1.125000"/>
                                              </p:val>
                                            </p:tav>
                                            <p:tav tm="100000">
                                              <p:val>
                                                <p:strVal val="#ppt_x"/>
                                              </p:val>
                                            </p:tav>
                                          </p:tavLst>
                                        </p:anim>
                                        <p:animEffect transition="in" filter="wipe(left)">
                                          <p:cBhvr>
                                            <p:cTn id="41" dur="500"/>
                                            <p:tgtEl>
                                              <p:spTgt spid="53"/>
                                            </p:tgtEl>
                                          </p:cBhvr>
                                        </p:animEffect>
                                      </p:childTnLst>
                                    </p:cTn>
                                  </p:par>
                                  <p:par>
                                    <p:cTn id="42" presetID="2" presetClass="entr" presetSubtype="4" fill="hold" grpId="0" nodeType="withEffect">
                                      <p:stCondLst>
                                        <p:cond delay="600"/>
                                      </p:stCondLst>
                                      <p:childTnLst>
                                        <p:set>
                                          <p:cBhvr>
                                            <p:cTn id="43" dur="1" fill="hold">
                                              <p:stCondLst>
                                                <p:cond delay="0"/>
                                              </p:stCondLst>
                                            </p:cTn>
                                            <p:tgtEl>
                                              <p:spTgt spid="58"/>
                                            </p:tgtEl>
                                            <p:attrNameLst>
                                              <p:attrName>style.visibility</p:attrName>
                                            </p:attrNameLst>
                                          </p:cBhvr>
                                          <p:to>
                                            <p:strVal val="visible"/>
                                          </p:to>
                                        </p:set>
                                        <p:anim calcmode="lin" valueType="num">
                                          <p:cBhvr additive="base">
                                            <p:cTn id="44" dur="500" fill="hold"/>
                                            <p:tgtEl>
                                              <p:spTgt spid="58"/>
                                            </p:tgtEl>
                                            <p:attrNameLst>
                                              <p:attrName>ppt_x</p:attrName>
                                            </p:attrNameLst>
                                          </p:cBhvr>
                                          <p:tavLst>
                                            <p:tav tm="0">
                                              <p:val>
                                                <p:strVal val="#ppt_x"/>
                                              </p:val>
                                            </p:tav>
                                            <p:tav tm="100000">
                                              <p:val>
                                                <p:strVal val="#ppt_x"/>
                                              </p:val>
                                            </p:tav>
                                          </p:tavLst>
                                        </p:anim>
                                        <p:anim calcmode="lin" valueType="num">
                                          <p:cBhvr additive="base">
                                            <p:cTn id="45" dur="500" fill="hold"/>
                                            <p:tgtEl>
                                              <p:spTgt spid="58"/>
                                            </p:tgtEl>
                                            <p:attrNameLst>
                                              <p:attrName>ppt_y</p:attrName>
                                            </p:attrNameLst>
                                          </p:cBhvr>
                                          <p:tavLst>
                                            <p:tav tm="0">
                                              <p:val>
                                                <p:strVal val="1+#ppt_h/2"/>
                                              </p:val>
                                            </p:tav>
                                            <p:tav tm="100000">
                                              <p:val>
                                                <p:strVal val="#ppt_y"/>
                                              </p:val>
                                            </p:tav>
                                          </p:tavLst>
                                        </p:anim>
                                      </p:childTnLst>
                                    </p:cTn>
                                  </p:par>
                                  <p:par>
                                    <p:cTn id="46" presetID="12" presetClass="entr" presetSubtype="2" fill="hold" grpId="0" nodeType="withEffect">
                                      <p:stCondLst>
                                        <p:cond delay="600"/>
                                      </p:stCondLst>
                                      <p:childTnLst>
                                        <p:set>
                                          <p:cBhvr>
                                            <p:cTn id="47" dur="1" fill="hold">
                                              <p:stCondLst>
                                                <p:cond delay="0"/>
                                              </p:stCondLst>
                                            </p:cTn>
                                            <p:tgtEl>
                                              <p:spTgt spid="45"/>
                                            </p:tgtEl>
                                            <p:attrNameLst>
                                              <p:attrName>style.visibility</p:attrName>
                                            </p:attrNameLst>
                                          </p:cBhvr>
                                          <p:to>
                                            <p:strVal val="visible"/>
                                          </p:to>
                                        </p:set>
                                        <p:anim calcmode="lin" valueType="num">
                                          <p:cBhvr additive="base">
                                            <p:cTn id="48" dur="500"/>
                                            <p:tgtEl>
                                              <p:spTgt spid="45"/>
                                            </p:tgtEl>
                                            <p:attrNameLst>
                                              <p:attrName>ppt_x</p:attrName>
                                            </p:attrNameLst>
                                          </p:cBhvr>
                                          <p:tavLst>
                                            <p:tav tm="0">
                                              <p:val>
                                                <p:strVal val="#ppt_x+#ppt_w*1.125000"/>
                                              </p:val>
                                            </p:tav>
                                            <p:tav tm="100000">
                                              <p:val>
                                                <p:strVal val="#ppt_x"/>
                                              </p:val>
                                            </p:tav>
                                          </p:tavLst>
                                        </p:anim>
                                        <p:animEffect transition="in" filter="wipe(left)">
                                          <p:cBhvr>
                                            <p:cTn id="49" dur="500"/>
                                            <p:tgtEl>
                                              <p:spTgt spid="45"/>
                                            </p:tgtEl>
                                          </p:cBhvr>
                                        </p:animEffect>
                                      </p:childTnLst>
                                    </p:cTn>
                                  </p:par>
                                  <p:par>
                                    <p:cTn id="50" presetID="2" presetClass="entr" presetSubtype="2" fill="hold" nodeType="withEffect">
                                      <p:stCondLst>
                                        <p:cond delay="900"/>
                                      </p:stCondLst>
                                      <p:childTnLst>
                                        <p:set>
                                          <p:cBhvr>
                                            <p:cTn id="51" dur="1" fill="hold">
                                              <p:stCondLst>
                                                <p:cond delay="0"/>
                                              </p:stCondLst>
                                            </p:cTn>
                                            <p:tgtEl>
                                              <p:spTgt spid="59"/>
                                            </p:tgtEl>
                                            <p:attrNameLst>
                                              <p:attrName>style.visibility</p:attrName>
                                            </p:attrNameLst>
                                          </p:cBhvr>
                                          <p:to>
                                            <p:strVal val="visible"/>
                                          </p:to>
                                        </p:set>
                                        <p:anim calcmode="lin" valueType="num">
                                          <p:cBhvr additive="base">
                                            <p:cTn id="52" dur="500" fill="hold"/>
                                            <p:tgtEl>
                                              <p:spTgt spid="59"/>
                                            </p:tgtEl>
                                            <p:attrNameLst>
                                              <p:attrName>ppt_x</p:attrName>
                                            </p:attrNameLst>
                                          </p:cBhvr>
                                          <p:tavLst>
                                            <p:tav tm="0">
                                              <p:val>
                                                <p:strVal val="1+#ppt_w/2"/>
                                              </p:val>
                                            </p:tav>
                                            <p:tav tm="100000">
                                              <p:val>
                                                <p:strVal val="#ppt_x"/>
                                              </p:val>
                                            </p:tav>
                                          </p:tavLst>
                                        </p:anim>
                                        <p:anim calcmode="lin" valueType="num">
                                          <p:cBhvr additive="base">
                                            <p:cTn id="53" dur="500" fill="hold"/>
                                            <p:tgtEl>
                                              <p:spTgt spid="59"/>
                                            </p:tgtEl>
                                            <p:attrNameLst>
                                              <p:attrName>ppt_y</p:attrName>
                                            </p:attrNameLst>
                                          </p:cBhvr>
                                          <p:tavLst>
                                            <p:tav tm="0">
                                              <p:val>
                                                <p:strVal val="#ppt_y"/>
                                              </p:val>
                                            </p:tav>
                                            <p:tav tm="100000">
                                              <p:val>
                                                <p:strVal val="#ppt_y"/>
                                              </p:val>
                                            </p:tav>
                                          </p:tavLst>
                                        </p:anim>
                                      </p:childTnLst>
                                    </p:cTn>
                                  </p:par>
                                  <p:par>
                                    <p:cTn id="54" presetID="12" presetClass="entr" presetSubtype="8"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500"/>
                                            <p:tgtEl>
                                              <p:spTgt spid="46"/>
                                            </p:tgtEl>
                                            <p:attrNameLst>
                                              <p:attrName>ppt_x</p:attrName>
                                            </p:attrNameLst>
                                          </p:cBhvr>
                                          <p:tavLst>
                                            <p:tav tm="0">
                                              <p:val>
                                                <p:strVal val="#ppt_x-#ppt_w*1.125000"/>
                                              </p:val>
                                            </p:tav>
                                            <p:tav tm="100000">
                                              <p:val>
                                                <p:strVal val="#ppt_x"/>
                                              </p:val>
                                            </p:tav>
                                          </p:tavLst>
                                        </p:anim>
                                        <p:animEffect transition="in" filter="wipe(right)">
                                          <p:cBhvr>
                                            <p:cTn id="57" dur="500"/>
                                            <p:tgtEl>
                                              <p:spTgt spid="46"/>
                                            </p:tgtEl>
                                          </p:cBhvr>
                                        </p:animEffect>
                                      </p:childTnLst>
                                    </p:cTn>
                                  </p:par>
                                  <p:par>
                                    <p:cTn id="58" presetID="12" presetClass="entr" presetSubtype="8" fill="hold" grpId="0" nodeType="withEffect">
                                      <p:stCondLst>
                                        <p:cond delay="120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500"/>
                                            <p:tgtEl>
                                              <p:spTgt spid="47"/>
                                            </p:tgtEl>
                                            <p:attrNameLst>
                                              <p:attrName>ppt_x</p:attrName>
                                            </p:attrNameLst>
                                          </p:cBhvr>
                                          <p:tavLst>
                                            <p:tav tm="0">
                                              <p:val>
                                                <p:strVal val="#ppt_x-#ppt_w*1.125000"/>
                                              </p:val>
                                            </p:tav>
                                            <p:tav tm="100000">
                                              <p:val>
                                                <p:strVal val="#ppt_x"/>
                                              </p:val>
                                            </p:tav>
                                          </p:tavLst>
                                        </p:anim>
                                        <p:animEffect transition="in" filter="wipe(right)">
                                          <p:cBhvr>
                                            <p:cTn id="61" dur="500"/>
                                            <p:tgtEl>
                                              <p:spTgt spid="47"/>
                                            </p:tgtEl>
                                          </p:cBhvr>
                                        </p:animEffect>
                                      </p:childTnLst>
                                    </p:cTn>
                                  </p:par>
                                </p:childTnLst>
                              </p:cTn>
                            </p:par>
                            <p:par>
                              <p:cTn id="62" fill="hold">
                                <p:stCondLst>
                                  <p:cond delay="3300"/>
                                </p:stCondLst>
                                <p:childTnLst>
                                  <p:par>
                                    <p:cTn id="63" presetID="10" presetClass="entr" presetSubtype="0"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4" grpId="0"/>
          <p:bldP spid="45" grpId="0"/>
          <p:bldP spid="46" grpId="0"/>
          <p:bldP spid="47" grpId="0"/>
          <p:bldP spid="53" grpId="0"/>
          <p:bldP spid="54" grpId="0" animBg="1"/>
          <p:bldP spid="58" grpId="0" animBg="1"/>
          <p:bldP spid="67"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案例分析</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69665" y="267886"/>
            <a:ext cx="1084656"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ANALYSIS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09404" y="3880762"/>
            <a:ext cx="7725192" cy="646331"/>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请您添加文字内容，内容详尽简要清晰足够表达标题，准确无误。添加文字内容，内容详尽简要清晰。请您添加</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文字内容，内容详尽简要清晰足够表达标题，准确无误。添加文字内容，内容详尽简要清晰。请您添加文字内容</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，内容详尽简要清晰足够表达标题，准确无误。添加文字内容，内容详尽简要清晰。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grpSp>
        <p:nvGrpSpPr>
          <p:cNvPr id="21" name="组合 20"/>
          <p:cNvGrpSpPr/>
          <p:nvPr/>
        </p:nvGrpSpPr>
        <p:grpSpPr>
          <a:xfrm>
            <a:off x="1162957" y="1437748"/>
            <a:ext cx="2011893" cy="2011893"/>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772690" y="1437748"/>
            <a:ext cx="2011893" cy="2011893"/>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4382423" y="1437748"/>
            <a:ext cx="2011893" cy="2011893"/>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5992157" y="1437748"/>
            <a:ext cx="2011893" cy="2011893"/>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1426867" y="2220184"/>
            <a:ext cx="1082348" cy="307777"/>
          </a:xfrm>
          <a:prstGeom prst="rect">
            <a:avLst/>
          </a:prstGeom>
          <a:noFill/>
        </p:spPr>
        <p:txBody>
          <a:bodyPr wrap="none" rtlCol="0">
            <a:spAutoFit/>
          </a:bodyPr>
          <a:lstStyle/>
          <a:p>
            <a:r>
              <a:rPr lang="zh-CN" altLang="en-US" sz="1400" dirty="0" smtClean="0">
                <a:solidFill>
                  <a:srgbClr val="C00000"/>
                </a:solidFill>
                <a:latin typeface="方正兰亭细黑_GBK" pitchFamily="2" charset="-122"/>
                <a:ea typeface="方正兰亭细黑_GBK" pitchFamily="2" charset="-122"/>
              </a:rPr>
              <a:t>分析内容一</a:t>
            </a:r>
            <a:endParaRPr lang="zh-CN" altLang="en-US" sz="1400" dirty="0">
              <a:solidFill>
                <a:srgbClr val="C00000"/>
              </a:solidFill>
              <a:latin typeface="方正兰亭细黑_GBK" pitchFamily="2" charset="-122"/>
              <a:ea typeface="方正兰亭细黑_GBK" pitchFamily="2" charset="-122"/>
            </a:endParaRPr>
          </a:p>
        </p:txBody>
      </p:sp>
      <p:sp>
        <p:nvSpPr>
          <p:cNvPr id="39" name="TextBox 38"/>
          <p:cNvSpPr txBox="1"/>
          <p:nvPr/>
        </p:nvSpPr>
        <p:spPr>
          <a:xfrm>
            <a:off x="2983094" y="2220184"/>
            <a:ext cx="1082348" cy="307777"/>
          </a:xfrm>
          <a:prstGeom prst="rect">
            <a:avLst/>
          </a:prstGeom>
          <a:noFill/>
        </p:spPr>
        <p:txBody>
          <a:bodyPr wrap="none" rtlCol="0">
            <a:spAutoFit/>
          </a:bodyPr>
          <a:lstStyle/>
          <a:p>
            <a:r>
              <a:rPr lang="zh-CN" altLang="en-US" sz="1400" dirty="0" smtClean="0">
                <a:solidFill>
                  <a:srgbClr val="C00000"/>
                </a:solidFill>
                <a:latin typeface="方正兰亭细黑_GBK" pitchFamily="2" charset="-122"/>
                <a:ea typeface="方正兰亭细黑_GBK" pitchFamily="2" charset="-122"/>
              </a:rPr>
              <a:t>分析内容二</a:t>
            </a:r>
            <a:endParaRPr lang="zh-CN" altLang="en-US" sz="1400" dirty="0">
              <a:solidFill>
                <a:srgbClr val="C00000"/>
              </a:solidFill>
              <a:latin typeface="方正兰亭细黑_GBK" pitchFamily="2" charset="-122"/>
              <a:ea typeface="方正兰亭细黑_GBK" pitchFamily="2" charset="-122"/>
            </a:endParaRPr>
          </a:p>
        </p:txBody>
      </p:sp>
      <p:sp>
        <p:nvSpPr>
          <p:cNvPr id="40" name="TextBox 39"/>
          <p:cNvSpPr txBox="1"/>
          <p:nvPr/>
        </p:nvSpPr>
        <p:spPr>
          <a:xfrm>
            <a:off x="4628221" y="2220184"/>
            <a:ext cx="1082348" cy="307777"/>
          </a:xfrm>
          <a:prstGeom prst="rect">
            <a:avLst/>
          </a:prstGeom>
          <a:noFill/>
        </p:spPr>
        <p:txBody>
          <a:bodyPr wrap="none" rtlCol="0">
            <a:spAutoFit/>
          </a:bodyPr>
          <a:lstStyle/>
          <a:p>
            <a:r>
              <a:rPr lang="zh-CN" altLang="en-US" sz="1400" dirty="0" smtClean="0">
                <a:solidFill>
                  <a:srgbClr val="C00000"/>
                </a:solidFill>
                <a:latin typeface="方正兰亭细黑_GBK" pitchFamily="2" charset="-122"/>
                <a:ea typeface="方正兰亭细黑_GBK" pitchFamily="2" charset="-122"/>
              </a:rPr>
              <a:t>分析内容三</a:t>
            </a:r>
            <a:endParaRPr lang="zh-CN" altLang="en-US" sz="1400" dirty="0">
              <a:solidFill>
                <a:srgbClr val="C00000"/>
              </a:solidFill>
              <a:latin typeface="方正兰亭细黑_GBK" pitchFamily="2" charset="-122"/>
              <a:ea typeface="方正兰亭细黑_GBK" pitchFamily="2" charset="-122"/>
            </a:endParaRPr>
          </a:p>
        </p:txBody>
      </p:sp>
      <p:sp>
        <p:nvSpPr>
          <p:cNvPr id="41" name="TextBox 40"/>
          <p:cNvSpPr txBox="1"/>
          <p:nvPr/>
        </p:nvSpPr>
        <p:spPr>
          <a:xfrm>
            <a:off x="6235247" y="2220184"/>
            <a:ext cx="1082348" cy="307777"/>
          </a:xfrm>
          <a:prstGeom prst="rect">
            <a:avLst/>
          </a:prstGeom>
          <a:noFill/>
        </p:spPr>
        <p:txBody>
          <a:bodyPr wrap="none" rtlCol="0">
            <a:spAutoFit/>
          </a:bodyPr>
          <a:lstStyle/>
          <a:p>
            <a:r>
              <a:rPr lang="zh-CN" altLang="en-US" sz="1400" dirty="0" smtClean="0">
                <a:solidFill>
                  <a:srgbClr val="C00000"/>
                </a:solidFill>
                <a:latin typeface="方正兰亭细黑_GBK" pitchFamily="2" charset="-122"/>
                <a:ea typeface="方正兰亭细黑_GBK" pitchFamily="2" charset="-122"/>
              </a:rPr>
              <a:t>分析内容四</a:t>
            </a:r>
            <a:endParaRPr lang="zh-CN" altLang="en-US" sz="1400" dirty="0">
              <a:solidFill>
                <a:srgbClr val="C00000"/>
              </a:solidFill>
              <a:latin typeface="方正兰亭细黑_GBK" pitchFamily="2" charset="-122"/>
              <a:ea typeface="方正兰亭细黑_GBK" pitchFamily="2" charset="-122"/>
            </a:endParaRPr>
          </a:p>
        </p:txBody>
      </p:sp>
      <p:sp>
        <p:nvSpPr>
          <p:cNvPr id="42" name="椭圆 41"/>
          <p:cNvSpPr/>
          <p:nvPr/>
        </p:nvSpPr>
        <p:spPr>
          <a:xfrm>
            <a:off x="4575050" y="3090427"/>
            <a:ext cx="500908" cy="500908"/>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717380" y="331473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552263" y="331509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255929" y="343343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175518" y="331975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062244" y="3312252"/>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553278" y="3443659"/>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850333" y="3346863"/>
            <a:ext cx="250454" cy="250454"/>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726981" y="3313456"/>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151556" y="332151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7359742" y="3370647"/>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00741" y="313095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070359" y="3443943"/>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506355" y="3167050"/>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206031" y="3258897"/>
            <a:ext cx="322151" cy="322151"/>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075958" y="331163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06867" y="331496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921657" y="3446199"/>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2772349" y="3131696"/>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690644" y="3368030"/>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6193490" y="3174245"/>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730460" y="330567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2692832357"/>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600"/>
                                </p:stCondLst>
                                <p:childTnLst>
                                  <p:par>
                                    <p:cTn id="26" presetID="2" presetClass="entr" presetSubtype="2" fill="hold" nodeType="afterEffect" p14:presetBounceEnd="40000">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14:bounceEnd="40000">
                                          <p:cBhvr additive="base">
                                            <p:cTn id="28"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40000">
                                      <p:stCondLst>
                                        <p:cond delay="300"/>
                                      </p:stCondLst>
                                      <p:childTnLst>
                                        <p:set>
                                          <p:cBhvr>
                                            <p:cTn id="31" dur="1" fill="hold">
                                              <p:stCondLst>
                                                <p:cond delay="0"/>
                                              </p:stCondLst>
                                            </p:cTn>
                                            <p:tgtEl>
                                              <p:spTgt spid="29"/>
                                            </p:tgtEl>
                                            <p:attrNameLst>
                                              <p:attrName>style.visibility</p:attrName>
                                            </p:attrNameLst>
                                          </p:cBhvr>
                                          <p:to>
                                            <p:strVal val="visible"/>
                                          </p:to>
                                        </p:set>
                                        <p:anim calcmode="lin" valueType="num" p14:bounceEnd="40000">
                                          <p:cBhvr additive="base">
                                            <p:cTn id="32"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29"/>
                                            </p:tgtEl>
                                            <p:attrNameLst>
                                              <p:attrName>ppt_y</p:attrName>
                                            </p:attrNameLst>
                                          </p:cBhvr>
                                          <p:tavLst>
                                            <p:tav tm="0">
                                              <p:val>
                                                <p:strVal val="#ppt_y"/>
                                              </p:val>
                                            </p:tav>
                                            <p:tav tm="100000">
                                              <p:val>
                                                <p:strVal val="#ppt_y"/>
                                              </p:val>
                                            </p:tav>
                                          </p:tavLst>
                                        </p:anim>
                                      </p:childTnLst>
                                    </p:cTn>
                                  </p:par>
                                  <p:par>
                                    <p:cTn id="34" presetID="12" presetClass="entr" presetSubtype="8" fill="hold" grpId="0" nodeType="withEffect">
                                      <p:stCondLst>
                                        <p:cond delay="3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p:tgtEl>
                                              <p:spTgt spid="38"/>
                                            </p:tgtEl>
                                            <p:attrNameLst>
                                              <p:attrName>ppt_x</p:attrName>
                                            </p:attrNameLst>
                                          </p:cBhvr>
                                          <p:tavLst>
                                            <p:tav tm="0">
                                              <p:val>
                                                <p:strVal val="#ppt_x-#ppt_w*1.125000"/>
                                              </p:val>
                                            </p:tav>
                                            <p:tav tm="100000">
                                              <p:val>
                                                <p:strVal val="#ppt_x"/>
                                              </p:val>
                                            </p:tav>
                                          </p:tavLst>
                                        </p:anim>
                                        <p:animEffect transition="in" filter="wipe(right)">
                                          <p:cBhvr>
                                            <p:cTn id="37" dur="500"/>
                                            <p:tgtEl>
                                              <p:spTgt spid="38"/>
                                            </p:tgtEl>
                                          </p:cBhvr>
                                        </p:animEffect>
                                      </p:childTnLst>
                                    </p:cTn>
                                  </p:par>
                                  <p:par>
                                    <p:cTn id="38" presetID="2" presetClass="entr" presetSubtype="2" fill="hold" nodeType="withEffect" p14:presetBounceEnd="40000">
                                      <p:stCondLst>
                                        <p:cond delay="600"/>
                                      </p:stCondLst>
                                      <p:childTnLst>
                                        <p:set>
                                          <p:cBhvr>
                                            <p:cTn id="39" dur="1" fill="hold">
                                              <p:stCondLst>
                                                <p:cond delay="0"/>
                                              </p:stCondLst>
                                            </p:cTn>
                                            <p:tgtEl>
                                              <p:spTgt spid="32"/>
                                            </p:tgtEl>
                                            <p:attrNameLst>
                                              <p:attrName>style.visibility</p:attrName>
                                            </p:attrNameLst>
                                          </p:cBhvr>
                                          <p:to>
                                            <p:strVal val="visible"/>
                                          </p:to>
                                        </p:set>
                                        <p:anim calcmode="lin" valueType="num" p14:bounceEnd="40000">
                                          <p:cBhvr additive="base">
                                            <p:cTn id="40" dur="500" fill="hold"/>
                                            <p:tgtEl>
                                              <p:spTgt spid="32"/>
                                            </p:tgtEl>
                                            <p:attrNameLst>
                                              <p:attrName>ppt_x</p:attrName>
                                            </p:attrNameLst>
                                          </p:cBhvr>
                                          <p:tavLst>
                                            <p:tav tm="0">
                                              <p:val>
                                                <p:strVal val="1+#ppt_w/2"/>
                                              </p:val>
                                            </p:tav>
                                            <p:tav tm="100000">
                                              <p:val>
                                                <p:strVal val="#ppt_x"/>
                                              </p:val>
                                            </p:tav>
                                          </p:tavLst>
                                        </p:anim>
                                        <p:anim calcmode="lin" valueType="num" p14:bounceEnd="40000">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60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p:tgtEl>
                                              <p:spTgt spid="39"/>
                                            </p:tgtEl>
                                            <p:attrNameLst>
                                              <p:attrName>ppt_x</p:attrName>
                                            </p:attrNameLst>
                                          </p:cBhvr>
                                          <p:tavLst>
                                            <p:tav tm="0">
                                              <p:val>
                                                <p:strVal val="#ppt_x-#ppt_w*1.125000"/>
                                              </p:val>
                                            </p:tav>
                                            <p:tav tm="100000">
                                              <p:val>
                                                <p:strVal val="#ppt_x"/>
                                              </p:val>
                                            </p:tav>
                                          </p:tavLst>
                                        </p:anim>
                                        <p:animEffect transition="in" filter="wipe(right)">
                                          <p:cBhvr>
                                            <p:cTn id="45" dur="500"/>
                                            <p:tgtEl>
                                              <p:spTgt spid="39"/>
                                            </p:tgtEl>
                                          </p:cBhvr>
                                        </p:animEffect>
                                      </p:childTnLst>
                                    </p:cTn>
                                  </p:par>
                                  <p:par>
                                    <p:cTn id="46" presetID="2" presetClass="entr" presetSubtype="2" fill="hold" nodeType="withEffect" p14:presetBounceEnd="40000">
                                      <p:stCondLst>
                                        <p:cond delay="900"/>
                                      </p:stCondLst>
                                      <p:childTnLst>
                                        <p:set>
                                          <p:cBhvr>
                                            <p:cTn id="47" dur="1" fill="hold">
                                              <p:stCondLst>
                                                <p:cond delay="0"/>
                                              </p:stCondLst>
                                            </p:cTn>
                                            <p:tgtEl>
                                              <p:spTgt spid="35"/>
                                            </p:tgtEl>
                                            <p:attrNameLst>
                                              <p:attrName>style.visibility</p:attrName>
                                            </p:attrNameLst>
                                          </p:cBhvr>
                                          <p:to>
                                            <p:strVal val="visible"/>
                                          </p:to>
                                        </p:set>
                                        <p:anim calcmode="lin" valueType="num" p14:bounceEnd="40000">
                                          <p:cBhvr additive="base">
                                            <p:cTn id="48" dur="50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35"/>
                                            </p:tgtEl>
                                            <p:attrNameLst>
                                              <p:attrName>ppt_y</p:attrName>
                                            </p:attrNameLst>
                                          </p:cBhvr>
                                          <p:tavLst>
                                            <p:tav tm="0">
                                              <p:val>
                                                <p:strVal val="#ppt_y"/>
                                              </p:val>
                                            </p:tav>
                                            <p:tav tm="100000">
                                              <p:val>
                                                <p:strVal val="#ppt_y"/>
                                              </p:val>
                                            </p:tav>
                                          </p:tavLst>
                                        </p:anim>
                                      </p:childTnLst>
                                    </p:cTn>
                                  </p:par>
                                  <p:par>
                                    <p:cTn id="50" presetID="12" presetClass="entr" presetSubtype="8" fill="hold" grpId="0" nodeType="withEffect">
                                      <p:stCondLst>
                                        <p:cond delay="90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500"/>
                                            <p:tgtEl>
                                              <p:spTgt spid="40"/>
                                            </p:tgtEl>
                                            <p:attrNameLst>
                                              <p:attrName>ppt_x</p:attrName>
                                            </p:attrNameLst>
                                          </p:cBhvr>
                                          <p:tavLst>
                                            <p:tav tm="0">
                                              <p:val>
                                                <p:strVal val="#ppt_x-#ppt_w*1.125000"/>
                                              </p:val>
                                            </p:tav>
                                            <p:tav tm="100000">
                                              <p:val>
                                                <p:strVal val="#ppt_x"/>
                                              </p:val>
                                            </p:tav>
                                          </p:tavLst>
                                        </p:anim>
                                        <p:animEffect transition="in" filter="wipe(right)">
                                          <p:cBhvr>
                                            <p:cTn id="53" dur="500"/>
                                            <p:tgtEl>
                                              <p:spTgt spid="40"/>
                                            </p:tgtEl>
                                          </p:cBhvr>
                                        </p:animEffect>
                                      </p:childTnLst>
                                    </p:cTn>
                                  </p:par>
                                  <p:par>
                                    <p:cTn id="54" presetID="12" presetClass="entr" presetSubtype="8" fill="hold" grpId="0" nodeType="withEffect">
                                      <p:stCondLst>
                                        <p:cond delay="120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p:tgtEl>
                                              <p:spTgt spid="41"/>
                                            </p:tgtEl>
                                            <p:attrNameLst>
                                              <p:attrName>ppt_x</p:attrName>
                                            </p:attrNameLst>
                                          </p:cBhvr>
                                          <p:tavLst>
                                            <p:tav tm="0">
                                              <p:val>
                                                <p:strVal val="#ppt_x-#ppt_w*1.125000"/>
                                              </p:val>
                                            </p:tav>
                                            <p:tav tm="100000">
                                              <p:val>
                                                <p:strVal val="#ppt_x"/>
                                              </p:val>
                                            </p:tav>
                                          </p:tavLst>
                                        </p:anim>
                                        <p:animEffect transition="in" filter="wipe(right)">
                                          <p:cBhvr>
                                            <p:cTn id="57" dur="500"/>
                                            <p:tgtEl>
                                              <p:spTgt spid="41"/>
                                            </p:tgtEl>
                                          </p:cBhvr>
                                        </p:animEffect>
                                      </p:childTnLst>
                                    </p:cTn>
                                  </p:par>
                                </p:childTnLst>
                              </p:cTn>
                            </p:par>
                            <p:par>
                              <p:cTn id="58" fill="hold">
                                <p:stCondLst>
                                  <p:cond delay="3300"/>
                                </p:stCondLst>
                                <p:childTnLst>
                                  <p:par>
                                    <p:cTn id="59" presetID="53"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48"/>
                                            </p:tgtEl>
                                            <p:attrNameLst>
                                              <p:attrName>style.visibility</p:attrName>
                                            </p:attrNameLst>
                                          </p:cBhvr>
                                          <p:to>
                                            <p:strVal val="visible"/>
                                          </p:to>
                                        </p:set>
                                        <p:anim calcmode="lin" valueType="num">
                                          <p:cBhvr>
                                            <p:cTn id="71" dur="500" fill="hold"/>
                                            <p:tgtEl>
                                              <p:spTgt spid="48"/>
                                            </p:tgtEl>
                                            <p:attrNameLst>
                                              <p:attrName>ppt_w</p:attrName>
                                            </p:attrNameLst>
                                          </p:cBhvr>
                                          <p:tavLst>
                                            <p:tav tm="0">
                                              <p:val>
                                                <p:fltVal val="0"/>
                                              </p:val>
                                            </p:tav>
                                            <p:tav tm="100000">
                                              <p:val>
                                                <p:strVal val="#ppt_w"/>
                                              </p:val>
                                            </p:tav>
                                          </p:tavLst>
                                        </p:anim>
                                        <p:anim calcmode="lin" valueType="num">
                                          <p:cBhvr>
                                            <p:cTn id="72" dur="500" fill="hold"/>
                                            <p:tgtEl>
                                              <p:spTgt spid="48"/>
                                            </p:tgtEl>
                                            <p:attrNameLst>
                                              <p:attrName>ppt_h</p:attrName>
                                            </p:attrNameLst>
                                          </p:cBhvr>
                                          <p:tavLst>
                                            <p:tav tm="0">
                                              <p:val>
                                                <p:fltVal val="0"/>
                                              </p:val>
                                            </p:tav>
                                            <p:tav tm="100000">
                                              <p:val>
                                                <p:strVal val="#ppt_h"/>
                                              </p:val>
                                            </p:tav>
                                          </p:tavLst>
                                        </p:anim>
                                        <p:animEffect transition="in" filter="fade">
                                          <p:cBhvr>
                                            <p:cTn id="73" dur="500"/>
                                            <p:tgtEl>
                                              <p:spTgt spid="4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500" fill="hold"/>
                                            <p:tgtEl>
                                              <p:spTgt spid="49"/>
                                            </p:tgtEl>
                                            <p:attrNameLst>
                                              <p:attrName>ppt_w</p:attrName>
                                            </p:attrNameLst>
                                          </p:cBhvr>
                                          <p:tavLst>
                                            <p:tav tm="0">
                                              <p:val>
                                                <p:fltVal val="0"/>
                                              </p:val>
                                            </p:tav>
                                            <p:tav tm="100000">
                                              <p:val>
                                                <p:strVal val="#ppt_w"/>
                                              </p:val>
                                            </p:tav>
                                          </p:tavLst>
                                        </p:anim>
                                        <p:anim calcmode="lin" valueType="num">
                                          <p:cBhvr>
                                            <p:cTn id="77" dur="500" fill="hold"/>
                                            <p:tgtEl>
                                              <p:spTgt spid="49"/>
                                            </p:tgtEl>
                                            <p:attrNameLst>
                                              <p:attrName>ppt_h</p:attrName>
                                            </p:attrNameLst>
                                          </p:cBhvr>
                                          <p:tavLst>
                                            <p:tav tm="0">
                                              <p:val>
                                                <p:fltVal val="0"/>
                                              </p:val>
                                            </p:tav>
                                            <p:tav tm="100000">
                                              <p:val>
                                                <p:strVal val="#ppt_h"/>
                                              </p:val>
                                            </p:tav>
                                          </p:tavLst>
                                        </p:anim>
                                        <p:animEffect transition="in" filter="fade">
                                          <p:cBhvr>
                                            <p:cTn id="78" dur="500"/>
                                            <p:tgtEl>
                                              <p:spTgt spid="49"/>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0"/>
                                            </p:tgtEl>
                                            <p:attrNameLst>
                                              <p:attrName>style.visibility</p:attrName>
                                            </p:attrNameLst>
                                          </p:cBhvr>
                                          <p:to>
                                            <p:strVal val="visible"/>
                                          </p:to>
                                        </p:set>
                                        <p:anim calcmode="lin" valueType="num">
                                          <p:cBhvr>
                                            <p:cTn id="81" dur="500" fill="hold"/>
                                            <p:tgtEl>
                                              <p:spTgt spid="50"/>
                                            </p:tgtEl>
                                            <p:attrNameLst>
                                              <p:attrName>ppt_w</p:attrName>
                                            </p:attrNameLst>
                                          </p:cBhvr>
                                          <p:tavLst>
                                            <p:tav tm="0">
                                              <p:val>
                                                <p:fltVal val="0"/>
                                              </p:val>
                                            </p:tav>
                                            <p:tav tm="100000">
                                              <p:val>
                                                <p:strVal val="#ppt_w"/>
                                              </p:val>
                                            </p:tav>
                                          </p:tavLst>
                                        </p:anim>
                                        <p:anim calcmode="lin" valueType="num">
                                          <p:cBhvr>
                                            <p:cTn id="82" dur="500" fill="hold"/>
                                            <p:tgtEl>
                                              <p:spTgt spid="50"/>
                                            </p:tgtEl>
                                            <p:attrNameLst>
                                              <p:attrName>ppt_h</p:attrName>
                                            </p:attrNameLst>
                                          </p:cBhvr>
                                          <p:tavLst>
                                            <p:tav tm="0">
                                              <p:val>
                                                <p:fltVal val="0"/>
                                              </p:val>
                                            </p:tav>
                                            <p:tav tm="100000">
                                              <p:val>
                                                <p:strVal val="#ppt_h"/>
                                              </p:val>
                                            </p:tav>
                                          </p:tavLst>
                                        </p:anim>
                                        <p:animEffect transition="in" filter="fade">
                                          <p:cBhvr>
                                            <p:cTn id="83" dur="500"/>
                                            <p:tgtEl>
                                              <p:spTgt spid="50"/>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51"/>
                                            </p:tgtEl>
                                            <p:attrNameLst>
                                              <p:attrName>style.visibility</p:attrName>
                                            </p:attrNameLst>
                                          </p:cBhvr>
                                          <p:to>
                                            <p:strVal val="visible"/>
                                          </p:to>
                                        </p:set>
                                        <p:anim calcmode="lin" valueType="num">
                                          <p:cBhvr>
                                            <p:cTn id="86" dur="500" fill="hold"/>
                                            <p:tgtEl>
                                              <p:spTgt spid="51"/>
                                            </p:tgtEl>
                                            <p:attrNameLst>
                                              <p:attrName>ppt_w</p:attrName>
                                            </p:attrNameLst>
                                          </p:cBhvr>
                                          <p:tavLst>
                                            <p:tav tm="0">
                                              <p:val>
                                                <p:fltVal val="0"/>
                                              </p:val>
                                            </p:tav>
                                            <p:tav tm="100000">
                                              <p:val>
                                                <p:strVal val="#ppt_w"/>
                                              </p:val>
                                            </p:tav>
                                          </p:tavLst>
                                        </p:anim>
                                        <p:anim calcmode="lin" valueType="num">
                                          <p:cBhvr>
                                            <p:cTn id="87" dur="500" fill="hold"/>
                                            <p:tgtEl>
                                              <p:spTgt spid="51"/>
                                            </p:tgtEl>
                                            <p:attrNameLst>
                                              <p:attrName>ppt_h</p:attrName>
                                            </p:attrNameLst>
                                          </p:cBhvr>
                                          <p:tavLst>
                                            <p:tav tm="0">
                                              <p:val>
                                                <p:fltVal val="0"/>
                                              </p:val>
                                            </p:tav>
                                            <p:tav tm="100000">
                                              <p:val>
                                                <p:strVal val="#ppt_h"/>
                                              </p:val>
                                            </p:tav>
                                          </p:tavLst>
                                        </p:anim>
                                        <p:animEffect transition="in" filter="fade">
                                          <p:cBhvr>
                                            <p:cTn id="88" dur="500"/>
                                            <p:tgtEl>
                                              <p:spTgt spid="51"/>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Effect transition="in" filter="fade">
                                          <p:cBhvr>
                                            <p:cTn id="93" dur="500"/>
                                            <p:tgtEl>
                                              <p:spTgt spid="5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 calcmode="lin" valueType="num">
                                          <p:cBhvr>
                                            <p:cTn id="96" dur="500" fill="hold"/>
                                            <p:tgtEl>
                                              <p:spTgt spid="60"/>
                                            </p:tgtEl>
                                            <p:attrNameLst>
                                              <p:attrName>ppt_w</p:attrName>
                                            </p:attrNameLst>
                                          </p:cBhvr>
                                          <p:tavLst>
                                            <p:tav tm="0">
                                              <p:val>
                                                <p:fltVal val="0"/>
                                              </p:val>
                                            </p:tav>
                                            <p:tav tm="100000">
                                              <p:val>
                                                <p:strVal val="#ppt_w"/>
                                              </p:val>
                                            </p:tav>
                                          </p:tavLst>
                                        </p:anim>
                                        <p:anim calcmode="lin" valueType="num">
                                          <p:cBhvr>
                                            <p:cTn id="97" dur="500" fill="hold"/>
                                            <p:tgtEl>
                                              <p:spTgt spid="60"/>
                                            </p:tgtEl>
                                            <p:attrNameLst>
                                              <p:attrName>ppt_h</p:attrName>
                                            </p:attrNameLst>
                                          </p:cBhvr>
                                          <p:tavLst>
                                            <p:tav tm="0">
                                              <p:val>
                                                <p:fltVal val="0"/>
                                              </p:val>
                                            </p:tav>
                                            <p:tav tm="100000">
                                              <p:val>
                                                <p:strVal val="#ppt_h"/>
                                              </p:val>
                                            </p:tav>
                                          </p:tavLst>
                                        </p:anim>
                                        <p:animEffect transition="in" filter="fade">
                                          <p:cBhvr>
                                            <p:cTn id="98" dur="500"/>
                                            <p:tgtEl>
                                              <p:spTgt spid="60"/>
                                            </p:tgtEl>
                                          </p:cBhvr>
                                        </p:animEffect>
                                      </p:childTnLst>
                                    </p:cTn>
                                  </p:par>
                                  <p:par>
                                    <p:cTn id="99" presetID="53" presetClass="entr" presetSubtype="16" fill="hold" grpId="0" nodeType="withEffect">
                                      <p:stCondLst>
                                        <p:cond delay="400"/>
                                      </p:stCondLst>
                                      <p:childTnLst>
                                        <p:set>
                                          <p:cBhvr>
                                            <p:cTn id="100" dur="1" fill="hold">
                                              <p:stCondLst>
                                                <p:cond delay="0"/>
                                              </p:stCondLst>
                                            </p:cTn>
                                            <p:tgtEl>
                                              <p:spTgt spid="61"/>
                                            </p:tgtEl>
                                            <p:attrNameLst>
                                              <p:attrName>style.visibility</p:attrName>
                                            </p:attrNameLst>
                                          </p:cBhvr>
                                          <p:to>
                                            <p:strVal val="visible"/>
                                          </p:to>
                                        </p:set>
                                        <p:anim calcmode="lin" valueType="num">
                                          <p:cBhvr>
                                            <p:cTn id="101" dur="500" fill="hold"/>
                                            <p:tgtEl>
                                              <p:spTgt spid="61"/>
                                            </p:tgtEl>
                                            <p:attrNameLst>
                                              <p:attrName>ppt_w</p:attrName>
                                            </p:attrNameLst>
                                          </p:cBhvr>
                                          <p:tavLst>
                                            <p:tav tm="0">
                                              <p:val>
                                                <p:fltVal val="0"/>
                                              </p:val>
                                            </p:tav>
                                            <p:tav tm="100000">
                                              <p:val>
                                                <p:strVal val="#ppt_w"/>
                                              </p:val>
                                            </p:tav>
                                          </p:tavLst>
                                        </p:anim>
                                        <p:anim calcmode="lin" valueType="num">
                                          <p:cBhvr>
                                            <p:cTn id="102" dur="500" fill="hold"/>
                                            <p:tgtEl>
                                              <p:spTgt spid="61"/>
                                            </p:tgtEl>
                                            <p:attrNameLst>
                                              <p:attrName>ppt_h</p:attrName>
                                            </p:attrNameLst>
                                          </p:cBhvr>
                                          <p:tavLst>
                                            <p:tav tm="0">
                                              <p:val>
                                                <p:fltVal val="0"/>
                                              </p:val>
                                            </p:tav>
                                            <p:tav tm="100000">
                                              <p:val>
                                                <p:strVal val="#ppt_h"/>
                                              </p:val>
                                            </p:tav>
                                          </p:tavLst>
                                        </p:anim>
                                        <p:animEffect transition="in" filter="fade">
                                          <p:cBhvr>
                                            <p:cTn id="103" dur="500"/>
                                            <p:tgtEl>
                                              <p:spTgt spid="61"/>
                                            </p:tgtEl>
                                          </p:cBhvr>
                                        </p:animEffect>
                                      </p:childTnLst>
                                    </p:cTn>
                                  </p:par>
                                  <p:par>
                                    <p:cTn id="104" presetID="53" presetClass="entr" presetSubtype="16" fill="hold" grpId="0" nodeType="withEffect">
                                      <p:stCondLst>
                                        <p:cond delay="200"/>
                                      </p:stCondLst>
                                      <p:childTnLst>
                                        <p:set>
                                          <p:cBhvr>
                                            <p:cTn id="105" dur="1" fill="hold">
                                              <p:stCondLst>
                                                <p:cond delay="0"/>
                                              </p:stCondLst>
                                            </p:cTn>
                                            <p:tgtEl>
                                              <p:spTgt spid="62"/>
                                            </p:tgtEl>
                                            <p:attrNameLst>
                                              <p:attrName>style.visibility</p:attrName>
                                            </p:attrNameLst>
                                          </p:cBhvr>
                                          <p:to>
                                            <p:strVal val="visible"/>
                                          </p:to>
                                        </p:set>
                                        <p:anim calcmode="lin" valueType="num">
                                          <p:cBhvr>
                                            <p:cTn id="106" dur="500" fill="hold"/>
                                            <p:tgtEl>
                                              <p:spTgt spid="62"/>
                                            </p:tgtEl>
                                            <p:attrNameLst>
                                              <p:attrName>ppt_w</p:attrName>
                                            </p:attrNameLst>
                                          </p:cBhvr>
                                          <p:tavLst>
                                            <p:tav tm="0">
                                              <p:val>
                                                <p:fltVal val="0"/>
                                              </p:val>
                                            </p:tav>
                                            <p:tav tm="100000">
                                              <p:val>
                                                <p:strVal val="#ppt_w"/>
                                              </p:val>
                                            </p:tav>
                                          </p:tavLst>
                                        </p:anim>
                                        <p:anim calcmode="lin" valueType="num">
                                          <p:cBhvr>
                                            <p:cTn id="107" dur="500" fill="hold"/>
                                            <p:tgtEl>
                                              <p:spTgt spid="62"/>
                                            </p:tgtEl>
                                            <p:attrNameLst>
                                              <p:attrName>ppt_h</p:attrName>
                                            </p:attrNameLst>
                                          </p:cBhvr>
                                          <p:tavLst>
                                            <p:tav tm="0">
                                              <p:val>
                                                <p:fltVal val="0"/>
                                              </p:val>
                                            </p:tav>
                                            <p:tav tm="100000">
                                              <p:val>
                                                <p:strVal val="#ppt_h"/>
                                              </p:val>
                                            </p:tav>
                                          </p:tavLst>
                                        </p:anim>
                                        <p:animEffect transition="in" filter="fade">
                                          <p:cBhvr>
                                            <p:cTn id="108" dur="500"/>
                                            <p:tgtEl>
                                              <p:spTgt spid="62"/>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anim calcmode="lin" valueType="num">
                                          <p:cBhvr>
                                            <p:cTn id="111" dur="500" fill="hold"/>
                                            <p:tgtEl>
                                              <p:spTgt spid="63"/>
                                            </p:tgtEl>
                                            <p:attrNameLst>
                                              <p:attrName>ppt_w</p:attrName>
                                            </p:attrNameLst>
                                          </p:cBhvr>
                                          <p:tavLst>
                                            <p:tav tm="0">
                                              <p:val>
                                                <p:fltVal val="0"/>
                                              </p:val>
                                            </p:tav>
                                            <p:tav tm="100000">
                                              <p:val>
                                                <p:strVal val="#ppt_w"/>
                                              </p:val>
                                            </p:tav>
                                          </p:tavLst>
                                        </p:anim>
                                        <p:anim calcmode="lin" valueType="num">
                                          <p:cBhvr>
                                            <p:cTn id="112" dur="500" fill="hold"/>
                                            <p:tgtEl>
                                              <p:spTgt spid="63"/>
                                            </p:tgtEl>
                                            <p:attrNameLst>
                                              <p:attrName>ppt_h</p:attrName>
                                            </p:attrNameLst>
                                          </p:cBhvr>
                                          <p:tavLst>
                                            <p:tav tm="0">
                                              <p:val>
                                                <p:fltVal val="0"/>
                                              </p:val>
                                            </p:tav>
                                            <p:tav tm="100000">
                                              <p:val>
                                                <p:strVal val="#ppt_h"/>
                                              </p:val>
                                            </p:tav>
                                          </p:tavLst>
                                        </p:anim>
                                        <p:animEffect transition="in" filter="fade">
                                          <p:cBhvr>
                                            <p:cTn id="113" dur="500"/>
                                            <p:tgtEl>
                                              <p:spTgt spid="63"/>
                                            </p:tgtEl>
                                          </p:cBhvr>
                                        </p:animEffect>
                                      </p:childTnLst>
                                    </p:cTn>
                                  </p:par>
                                  <p:par>
                                    <p:cTn id="114" presetID="53" presetClass="entr" presetSubtype="16" fill="hold" grpId="0" nodeType="withEffect">
                                      <p:stCondLst>
                                        <p:cond delay="400"/>
                                      </p:stCondLst>
                                      <p:childTnLst>
                                        <p:set>
                                          <p:cBhvr>
                                            <p:cTn id="115" dur="1" fill="hold">
                                              <p:stCondLst>
                                                <p:cond delay="0"/>
                                              </p:stCondLst>
                                            </p:cTn>
                                            <p:tgtEl>
                                              <p:spTgt spid="66"/>
                                            </p:tgtEl>
                                            <p:attrNameLst>
                                              <p:attrName>style.visibility</p:attrName>
                                            </p:attrNameLst>
                                          </p:cBhvr>
                                          <p:to>
                                            <p:strVal val="visible"/>
                                          </p:to>
                                        </p:set>
                                        <p:anim calcmode="lin" valueType="num">
                                          <p:cBhvr>
                                            <p:cTn id="116" dur="500" fill="hold"/>
                                            <p:tgtEl>
                                              <p:spTgt spid="66"/>
                                            </p:tgtEl>
                                            <p:attrNameLst>
                                              <p:attrName>ppt_w</p:attrName>
                                            </p:attrNameLst>
                                          </p:cBhvr>
                                          <p:tavLst>
                                            <p:tav tm="0">
                                              <p:val>
                                                <p:fltVal val="0"/>
                                              </p:val>
                                            </p:tav>
                                            <p:tav tm="100000">
                                              <p:val>
                                                <p:strVal val="#ppt_w"/>
                                              </p:val>
                                            </p:tav>
                                          </p:tavLst>
                                        </p:anim>
                                        <p:anim calcmode="lin" valueType="num">
                                          <p:cBhvr>
                                            <p:cTn id="117" dur="500" fill="hold"/>
                                            <p:tgtEl>
                                              <p:spTgt spid="66"/>
                                            </p:tgtEl>
                                            <p:attrNameLst>
                                              <p:attrName>ppt_h</p:attrName>
                                            </p:attrNameLst>
                                          </p:cBhvr>
                                          <p:tavLst>
                                            <p:tav tm="0">
                                              <p:val>
                                                <p:fltVal val="0"/>
                                              </p:val>
                                            </p:tav>
                                            <p:tav tm="100000">
                                              <p:val>
                                                <p:strVal val="#ppt_h"/>
                                              </p:val>
                                            </p:tav>
                                          </p:tavLst>
                                        </p:anim>
                                        <p:animEffect transition="in" filter="fade">
                                          <p:cBhvr>
                                            <p:cTn id="118" dur="500"/>
                                            <p:tgtEl>
                                              <p:spTgt spid="66"/>
                                            </p:tgtEl>
                                          </p:cBhvr>
                                        </p:animEffect>
                                      </p:childTnLst>
                                    </p:cTn>
                                  </p:par>
                                  <p:par>
                                    <p:cTn id="119" presetID="53" presetClass="entr" presetSubtype="16" fill="hold" grpId="0" nodeType="withEffect">
                                      <p:stCondLst>
                                        <p:cond delay="200"/>
                                      </p:stCondLst>
                                      <p:childTnLst>
                                        <p:set>
                                          <p:cBhvr>
                                            <p:cTn id="120" dur="1" fill="hold">
                                              <p:stCondLst>
                                                <p:cond delay="0"/>
                                              </p:stCondLst>
                                            </p:cTn>
                                            <p:tgtEl>
                                              <p:spTgt spid="67"/>
                                            </p:tgtEl>
                                            <p:attrNameLst>
                                              <p:attrName>style.visibility</p:attrName>
                                            </p:attrNameLst>
                                          </p:cBhvr>
                                          <p:to>
                                            <p:strVal val="visible"/>
                                          </p:to>
                                        </p:set>
                                        <p:anim calcmode="lin" valueType="num">
                                          <p:cBhvr>
                                            <p:cTn id="121" dur="500" fill="hold"/>
                                            <p:tgtEl>
                                              <p:spTgt spid="67"/>
                                            </p:tgtEl>
                                            <p:attrNameLst>
                                              <p:attrName>ppt_w</p:attrName>
                                            </p:attrNameLst>
                                          </p:cBhvr>
                                          <p:tavLst>
                                            <p:tav tm="0">
                                              <p:val>
                                                <p:fltVal val="0"/>
                                              </p:val>
                                            </p:tav>
                                            <p:tav tm="100000">
                                              <p:val>
                                                <p:strVal val="#ppt_w"/>
                                              </p:val>
                                            </p:tav>
                                          </p:tavLst>
                                        </p:anim>
                                        <p:anim calcmode="lin" valueType="num">
                                          <p:cBhvr>
                                            <p:cTn id="122" dur="500" fill="hold"/>
                                            <p:tgtEl>
                                              <p:spTgt spid="67"/>
                                            </p:tgtEl>
                                            <p:attrNameLst>
                                              <p:attrName>ppt_h</p:attrName>
                                            </p:attrNameLst>
                                          </p:cBhvr>
                                          <p:tavLst>
                                            <p:tav tm="0">
                                              <p:val>
                                                <p:fltVal val="0"/>
                                              </p:val>
                                            </p:tav>
                                            <p:tav tm="100000">
                                              <p:val>
                                                <p:strVal val="#ppt_h"/>
                                              </p:val>
                                            </p:tav>
                                          </p:tavLst>
                                        </p:anim>
                                        <p:animEffect transition="in" filter="fade">
                                          <p:cBhvr>
                                            <p:cTn id="123" dur="500"/>
                                            <p:tgtEl>
                                              <p:spTgt spid="67"/>
                                            </p:tgtEl>
                                          </p:cBhvr>
                                        </p:animEffect>
                                      </p:childTnLst>
                                    </p:cTn>
                                  </p:par>
                                  <p:par>
                                    <p:cTn id="124" presetID="53" presetClass="entr" presetSubtype="16" fill="hold" grpId="0" nodeType="withEffect">
                                      <p:stCondLst>
                                        <p:cond delay="200"/>
                                      </p:stCondLst>
                                      <p:childTnLst>
                                        <p:set>
                                          <p:cBhvr>
                                            <p:cTn id="125" dur="1" fill="hold">
                                              <p:stCondLst>
                                                <p:cond delay="0"/>
                                              </p:stCondLst>
                                            </p:cTn>
                                            <p:tgtEl>
                                              <p:spTgt spid="68"/>
                                            </p:tgtEl>
                                            <p:attrNameLst>
                                              <p:attrName>style.visibility</p:attrName>
                                            </p:attrNameLst>
                                          </p:cBhvr>
                                          <p:to>
                                            <p:strVal val="visible"/>
                                          </p:to>
                                        </p:set>
                                        <p:anim calcmode="lin" valueType="num">
                                          <p:cBhvr>
                                            <p:cTn id="126" dur="500" fill="hold"/>
                                            <p:tgtEl>
                                              <p:spTgt spid="68"/>
                                            </p:tgtEl>
                                            <p:attrNameLst>
                                              <p:attrName>ppt_w</p:attrName>
                                            </p:attrNameLst>
                                          </p:cBhvr>
                                          <p:tavLst>
                                            <p:tav tm="0">
                                              <p:val>
                                                <p:fltVal val="0"/>
                                              </p:val>
                                            </p:tav>
                                            <p:tav tm="100000">
                                              <p:val>
                                                <p:strVal val="#ppt_w"/>
                                              </p:val>
                                            </p:tav>
                                          </p:tavLst>
                                        </p:anim>
                                        <p:anim calcmode="lin" valueType="num">
                                          <p:cBhvr>
                                            <p:cTn id="127" dur="500" fill="hold"/>
                                            <p:tgtEl>
                                              <p:spTgt spid="68"/>
                                            </p:tgtEl>
                                            <p:attrNameLst>
                                              <p:attrName>ppt_h</p:attrName>
                                            </p:attrNameLst>
                                          </p:cBhvr>
                                          <p:tavLst>
                                            <p:tav tm="0">
                                              <p:val>
                                                <p:fltVal val="0"/>
                                              </p:val>
                                            </p:tav>
                                            <p:tav tm="100000">
                                              <p:val>
                                                <p:strVal val="#ppt_h"/>
                                              </p:val>
                                            </p:tav>
                                          </p:tavLst>
                                        </p:anim>
                                        <p:animEffect transition="in" filter="fade">
                                          <p:cBhvr>
                                            <p:cTn id="128" dur="500"/>
                                            <p:tgtEl>
                                              <p:spTgt spid="68"/>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 calcmode="lin" valueType="num">
                                          <p:cBhvr>
                                            <p:cTn id="131" dur="500" fill="hold"/>
                                            <p:tgtEl>
                                              <p:spTgt spid="69"/>
                                            </p:tgtEl>
                                            <p:attrNameLst>
                                              <p:attrName>ppt_w</p:attrName>
                                            </p:attrNameLst>
                                          </p:cBhvr>
                                          <p:tavLst>
                                            <p:tav tm="0">
                                              <p:val>
                                                <p:fltVal val="0"/>
                                              </p:val>
                                            </p:tav>
                                            <p:tav tm="100000">
                                              <p:val>
                                                <p:strVal val="#ppt_w"/>
                                              </p:val>
                                            </p:tav>
                                          </p:tavLst>
                                        </p:anim>
                                        <p:anim calcmode="lin" valueType="num">
                                          <p:cBhvr>
                                            <p:cTn id="132" dur="500" fill="hold"/>
                                            <p:tgtEl>
                                              <p:spTgt spid="69"/>
                                            </p:tgtEl>
                                            <p:attrNameLst>
                                              <p:attrName>ppt_h</p:attrName>
                                            </p:attrNameLst>
                                          </p:cBhvr>
                                          <p:tavLst>
                                            <p:tav tm="0">
                                              <p:val>
                                                <p:fltVal val="0"/>
                                              </p:val>
                                            </p:tav>
                                            <p:tav tm="100000">
                                              <p:val>
                                                <p:strVal val="#ppt_h"/>
                                              </p:val>
                                            </p:tav>
                                          </p:tavLst>
                                        </p:anim>
                                        <p:animEffect transition="in" filter="fade">
                                          <p:cBhvr>
                                            <p:cTn id="133" dur="500"/>
                                            <p:tgtEl>
                                              <p:spTgt spid="69"/>
                                            </p:tgtEl>
                                          </p:cBhvr>
                                        </p:animEffect>
                                      </p:childTnLst>
                                    </p:cTn>
                                  </p:par>
                                  <p:par>
                                    <p:cTn id="134" presetID="53" presetClass="entr" presetSubtype="16" fill="hold" grpId="0" nodeType="withEffect">
                                      <p:stCondLst>
                                        <p:cond delay="400"/>
                                      </p:stCondLst>
                                      <p:childTnLst>
                                        <p:set>
                                          <p:cBhvr>
                                            <p:cTn id="135" dur="1" fill="hold">
                                              <p:stCondLst>
                                                <p:cond delay="0"/>
                                              </p:stCondLst>
                                            </p:cTn>
                                            <p:tgtEl>
                                              <p:spTgt spid="70"/>
                                            </p:tgtEl>
                                            <p:attrNameLst>
                                              <p:attrName>style.visibility</p:attrName>
                                            </p:attrNameLst>
                                          </p:cBhvr>
                                          <p:to>
                                            <p:strVal val="visible"/>
                                          </p:to>
                                        </p:set>
                                        <p:anim calcmode="lin" valueType="num">
                                          <p:cBhvr>
                                            <p:cTn id="136" dur="500" fill="hold"/>
                                            <p:tgtEl>
                                              <p:spTgt spid="70"/>
                                            </p:tgtEl>
                                            <p:attrNameLst>
                                              <p:attrName>ppt_w</p:attrName>
                                            </p:attrNameLst>
                                          </p:cBhvr>
                                          <p:tavLst>
                                            <p:tav tm="0">
                                              <p:val>
                                                <p:fltVal val="0"/>
                                              </p:val>
                                            </p:tav>
                                            <p:tav tm="100000">
                                              <p:val>
                                                <p:strVal val="#ppt_w"/>
                                              </p:val>
                                            </p:tav>
                                          </p:tavLst>
                                        </p:anim>
                                        <p:anim calcmode="lin" valueType="num">
                                          <p:cBhvr>
                                            <p:cTn id="137" dur="500" fill="hold"/>
                                            <p:tgtEl>
                                              <p:spTgt spid="70"/>
                                            </p:tgtEl>
                                            <p:attrNameLst>
                                              <p:attrName>ppt_h</p:attrName>
                                            </p:attrNameLst>
                                          </p:cBhvr>
                                          <p:tavLst>
                                            <p:tav tm="0">
                                              <p:val>
                                                <p:fltVal val="0"/>
                                              </p:val>
                                            </p:tav>
                                            <p:tav tm="100000">
                                              <p:val>
                                                <p:strVal val="#ppt_h"/>
                                              </p:val>
                                            </p:tav>
                                          </p:tavLst>
                                        </p:anim>
                                        <p:animEffect transition="in" filter="fade">
                                          <p:cBhvr>
                                            <p:cTn id="138" dur="500"/>
                                            <p:tgtEl>
                                              <p:spTgt spid="70"/>
                                            </p:tgtEl>
                                          </p:cBhvr>
                                        </p:animEffect>
                                      </p:childTnLst>
                                    </p:cTn>
                                  </p:par>
                                  <p:par>
                                    <p:cTn id="139" presetID="53" presetClass="entr" presetSubtype="16" fill="hold" grpId="0" nodeType="withEffect">
                                      <p:stCondLst>
                                        <p:cond delay="200"/>
                                      </p:stCondLst>
                                      <p:childTnLst>
                                        <p:set>
                                          <p:cBhvr>
                                            <p:cTn id="140" dur="1" fill="hold">
                                              <p:stCondLst>
                                                <p:cond delay="0"/>
                                              </p:stCondLst>
                                            </p:cTn>
                                            <p:tgtEl>
                                              <p:spTgt spid="71"/>
                                            </p:tgtEl>
                                            <p:attrNameLst>
                                              <p:attrName>style.visibility</p:attrName>
                                            </p:attrNameLst>
                                          </p:cBhvr>
                                          <p:to>
                                            <p:strVal val="visible"/>
                                          </p:to>
                                        </p:set>
                                        <p:anim calcmode="lin" valueType="num">
                                          <p:cBhvr>
                                            <p:cTn id="141" dur="500" fill="hold"/>
                                            <p:tgtEl>
                                              <p:spTgt spid="71"/>
                                            </p:tgtEl>
                                            <p:attrNameLst>
                                              <p:attrName>ppt_w</p:attrName>
                                            </p:attrNameLst>
                                          </p:cBhvr>
                                          <p:tavLst>
                                            <p:tav tm="0">
                                              <p:val>
                                                <p:fltVal val="0"/>
                                              </p:val>
                                            </p:tav>
                                            <p:tav tm="100000">
                                              <p:val>
                                                <p:strVal val="#ppt_w"/>
                                              </p:val>
                                            </p:tav>
                                          </p:tavLst>
                                        </p:anim>
                                        <p:anim calcmode="lin" valueType="num">
                                          <p:cBhvr>
                                            <p:cTn id="142" dur="500" fill="hold"/>
                                            <p:tgtEl>
                                              <p:spTgt spid="71"/>
                                            </p:tgtEl>
                                            <p:attrNameLst>
                                              <p:attrName>ppt_h</p:attrName>
                                            </p:attrNameLst>
                                          </p:cBhvr>
                                          <p:tavLst>
                                            <p:tav tm="0">
                                              <p:val>
                                                <p:fltVal val="0"/>
                                              </p:val>
                                            </p:tav>
                                            <p:tav tm="100000">
                                              <p:val>
                                                <p:strVal val="#ppt_h"/>
                                              </p:val>
                                            </p:tav>
                                          </p:tavLst>
                                        </p:anim>
                                        <p:animEffect transition="in" filter="fade">
                                          <p:cBhvr>
                                            <p:cTn id="143" dur="500"/>
                                            <p:tgtEl>
                                              <p:spTgt spid="71"/>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72"/>
                                            </p:tgtEl>
                                            <p:attrNameLst>
                                              <p:attrName>style.visibility</p:attrName>
                                            </p:attrNameLst>
                                          </p:cBhvr>
                                          <p:to>
                                            <p:strVal val="visible"/>
                                          </p:to>
                                        </p:set>
                                        <p:anim calcmode="lin" valueType="num">
                                          <p:cBhvr>
                                            <p:cTn id="146" dur="500" fill="hold"/>
                                            <p:tgtEl>
                                              <p:spTgt spid="72"/>
                                            </p:tgtEl>
                                            <p:attrNameLst>
                                              <p:attrName>ppt_w</p:attrName>
                                            </p:attrNameLst>
                                          </p:cBhvr>
                                          <p:tavLst>
                                            <p:tav tm="0">
                                              <p:val>
                                                <p:fltVal val="0"/>
                                              </p:val>
                                            </p:tav>
                                            <p:tav tm="100000">
                                              <p:val>
                                                <p:strVal val="#ppt_w"/>
                                              </p:val>
                                            </p:tav>
                                          </p:tavLst>
                                        </p:anim>
                                        <p:anim calcmode="lin" valueType="num">
                                          <p:cBhvr>
                                            <p:cTn id="147" dur="500" fill="hold"/>
                                            <p:tgtEl>
                                              <p:spTgt spid="72"/>
                                            </p:tgtEl>
                                            <p:attrNameLst>
                                              <p:attrName>ppt_h</p:attrName>
                                            </p:attrNameLst>
                                          </p:cBhvr>
                                          <p:tavLst>
                                            <p:tav tm="0">
                                              <p:val>
                                                <p:fltVal val="0"/>
                                              </p:val>
                                            </p:tav>
                                            <p:tav tm="100000">
                                              <p:val>
                                                <p:strVal val="#ppt_h"/>
                                              </p:val>
                                            </p:tav>
                                          </p:tavLst>
                                        </p:anim>
                                        <p:animEffect transition="in" filter="fade">
                                          <p:cBhvr>
                                            <p:cTn id="148" dur="500"/>
                                            <p:tgtEl>
                                              <p:spTgt spid="72"/>
                                            </p:tgtEl>
                                          </p:cBhvr>
                                        </p:animEffect>
                                      </p:childTnLst>
                                    </p:cTn>
                                  </p:par>
                                  <p:par>
                                    <p:cTn id="149" presetID="53" presetClass="entr" presetSubtype="16" fill="hold" grpId="0" nodeType="withEffect">
                                      <p:stCondLst>
                                        <p:cond delay="400"/>
                                      </p:stCondLst>
                                      <p:childTnLst>
                                        <p:set>
                                          <p:cBhvr>
                                            <p:cTn id="150" dur="1" fill="hold">
                                              <p:stCondLst>
                                                <p:cond delay="0"/>
                                              </p:stCondLst>
                                            </p:cTn>
                                            <p:tgtEl>
                                              <p:spTgt spid="73"/>
                                            </p:tgtEl>
                                            <p:attrNameLst>
                                              <p:attrName>style.visibility</p:attrName>
                                            </p:attrNameLst>
                                          </p:cBhvr>
                                          <p:to>
                                            <p:strVal val="visible"/>
                                          </p:to>
                                        </p:set>
                                        <p:anim calcmode="lin" valueType="num">
                                          <p:cBhvr>
                                            <p:cTn id="151" dur="500" fill="hold"/>
                                            <p:tgtEl>
                                              <p:spTgt spid="73"/>
                                            </p:tgtEl>
                                            <p:attrNameLst>
                                              <p:attrName>ppt_w</p:attrName>
                                            </p:attrNameLst>
                                          </p:cBhvr>
                                          <p:tavLst>
                                            <p:tav tm="0">
                                              <p:val>
                                                <p:fltVal val="0"/>
                                              </p:val>
                                            </p:tav>
                                            <p:tav tm="100000">
                                              <p:val>
                                                <p:strVal val="#ppt_w"/>
                                              </p:val>
                                            </p:tav>
                                          </p:tavLst>
                                        </p:anim>
                                        <p:anim calcmode="lin" valueType="num">
                                          <p:cBhvr>
                                            <p:cTn id="152" dur="500" fill="hold"/>
                                            <p:tgtEl>
                                              <p:spTgt spid="73"/>
                                            </p:tgtEl>
                                            <p:attrNameLst>
                                              <p:attrName>ppt_h</p:attrName>
                                            </p:attrNameLst>
                                          </p:cBhvr>
                                          <p:tavLst>
                                            <p:tav tm="0">
                                              <p:val>
                                                <p:fltVal val="0"/>
                                              </p:val>
                                            </p:tav>
                                            <p:tav tm="100000">
                                              <p:val>
                                                <p:strVal val="#ppt_h"/>
                                              </p:val>
                                            </p:tav>
                                          </p:tavLst>
                                        </p:anim>
                                        <p:animEffect transition="in" filter="fade">
                                          <p:cBhvr>
                                            <p:cTn id="153" dur="500"/>
                                            <p:tgtEl>
                                              <p:spTgt spid="73"/>
                                            </p:tgtEl>
                                          </p:cBhvr>
                                        </p:animEffect>
                                      </p:childTnLst>
                                    </p:cTn>
                                  </p:par>
                                  <p:par>
                                    <p:cTn id="154" presetID="53" presetClass="entr" presetSubtype="16" fill="hold" grpId="0" nodeType="withEffect">
                                      <p:stCondLst>
                                        <p:cond delay="200"/>
                                      </p:stCondLst>
                                      <p:childTnLst>
                                        <p:set>
                                          <p:cBhvr>
                                            <p:cTn id="155" dur="1" fill="hold">
                                              <p:stCondLst>
                                                <p:cond delay="0"/>
                                              </p:stCondLst>
                                            </p:cTn>
                                            <p:tgtEl>
                                              <p:spTgt spid="74"/>
                                            </p:tgtEl>
                                            <p:attrNameLst>
                                              <p:attrName>style.visibility</p:attrName>
                                            </p:attrNameLst>
                                          </p:cBhvr>
                                          <p:to>
                                            <p:strVal val="visible"/>
                                          </p:to>
                                        </p:set>
                                        <p:anim calcmode="lin" valueType="num">
                                          <p:cBhvr>
                                            <p:cTn id="156" dur="500" fill="hold"/>
                                            <p:tgtEl>
                                              <p:spTgt spid="74"/>
                                            </p:tgtEl>
                                            <p:attrNameLst>
                                              <p:attrName>ppt_w</p:attrName>
                                            </p:attrNameLst>
                                          </p:cBhvr>
                                          <p:tavLst>
                                            <p:tav tm="0">
                                              <p:val>
                                                <p:fltVal val="0"/>
                                              </p:val>
                                            </p:tav>
                                            <p:tav tm="100000">
                                              <p:val>
                                                <p:strVal val="#ppt_w"/>
                                              </p:val>
                                            </p:tav>
                                          </p:tavLst>
                                        </p:anim>
                                        <p:anim calcmode="lin" valueType="num">
                                          <p:cBhvr>
                                            <p:cTn id="157" dur="500" fill="hold"/>
                                            <p:tgtEl>
                                              <p:spTgt spid="74"/>
                                            </p:tgtEl>
                                            <p:attrNameLst>
                                              <p:attrName>ppt_h</p:attrName>
                                            </p:attrNameLst>
                                          </p:cBhvr>
                                          <p:tavLst>
                                            <p:tav tm="0">
                                              <p:val>
                                                <p:fltVal val="0"/>
                                              </p:val>
                                            </p:tav>
                                            <p:tav tm="100000">
                                              <p:val>
                                                <p:strVal val="#ppt_h"/>
                                              </p:val>
                                            </p:tav>
                                          </p:tavLst>
                                        </p:anim>
                                        <p:animEffect transition="in" filter="fade">
                                          <p:cBhvr>
                                            <p:cTn id="158" dur="500"/>
                                            <p:tgtEl>
                                              <p:spTgt spid="74"/>
                                            </p:tgtEl>
                                          </p:cBhvr>
                                        </p:animEffect>
                                      </p:childTnLst>
                                    </p:cTn>
                                  </p:par>
                                  <p:par>
                                    <p:cTn id="159" presetID="53" presetClass="entr" presetSubtype="16" fill="hold" grpId="0" nodeType="withEffect">
                                      <p:stCondLst>
                                        <p:cond delay="200"/>
                                      </p:stCondLst>
                                      <p:childTnLst>
                                        <p:set>
                                          <p:cBhvr>
                                            <p:cTn id="160" dur="1" fill="hold">
                                              <p:stCondLst>
                                                <p:cond delay="0"/>
                                              </p:stCondLst>
                                            </p:cTn>
                                            <p:tgtEl>
                                              <p:spTgt spid="75"/>
                                            </p:tgtEl>
                                            <p:attrNameLst>
                                              <p:attrName>style.visibility</p:attrName>
                                            </p:attrNameLst>
                                          </p:cBhvr>
                                          <p:to>
                                            <p:strVal val="visible"/>
                                          </p:to>
                                        </p:set>
                                        <p:anim calcmode="lin" valueType="num">
                                          <p:cBhvr>
                                            <p:cTn id="161" dur="500" fill="hold"/>
                                            <p:tgtEl>
                                              <p:spTgt spid="75"/>
                                            </p:tgtEl>
                                            <p:attrNameLst>
                                              <p:attrName>ppt_w</p:attrName>
                                            </p:attrNameLst>
                                          </p:cBhvr>
                                          <p:tavLst>
                                            <p:tav tm="0">
                                              <p:val>
                                                <p:fltVal val="0"/>
                                              </p:val>
                                            </p:tav>
                                            <p:tav tm="100000">
                                              <p:val>
                                                <p:strVal val="#ppt_w"/>
                                              </p:val>
                                            </p:tav>
                                          </p:tavLst>
                                        </p:anim>
                                        <p:anim calcmode="lin" valueType="num">
                                          <p:cBhvr>
                                            <p:cTn id="162" dur="500" fill="hold"/>
                                            <p:tgtEl>
                                              <p:spTgt spid="75"/>
                                            </p:tgtEl>
                                            <p:attrNameLst>
                                              <p:attrName>ppt_h</p:attrName>
                                            </p:attrNameLst>
                                          </p:cBhvr>
                                          <p:tavLst>
                                            <p:tav tm="0">
                                              <p:val>
                                                <p:fltVal val="0"/>
                                              </p:val>
                                            </p:tav>
                                            <p:tav tm="100000">
                                              <p:val>
                                                <p:strVal val="#ppt_h"/>
                                              </p:val>
                                            </p:tav>
                                          </p:tavLst>
                                        </p:anim>
                                        <p:animEffect transition="in" filter="fade">
                                          <p:cBhvr>
                                            <p:cTn id="163" dur="500"/>
                                            <p:tgtEl>
                                              <p:spTgt spid="75"/>
                                            </p:tgtEl>
                                          </p:cBhvr>
                                        </p:animEffect>
                                      </p:childTnLst>
                                    </p:cTn>
                                  </p:par>
                                  <p:par>
                                    <p:cTn id="164" presetID="53" presetClass="entr" presetSubtype="16" fill="hold" grpId="0" nodeType="withEffect">
                                      <p:stCondLst>
                                        <p:cond delay="200"/>
                                      </p:stCondLst>
                                      <p:childTnLst>
                                        <p:set>
                                          <p:cBhvr>
                                            <p:cTn id="165" dur="1" fill="hold">
                                              <p:stCondLst>
                                                <p:cond delay="0"/>
                                              </p:stCondLst>
                                            </p:cTn>
                                            <p:tgtEl>
                                              <p:spTgt spid="76"/>
                                            </p:tgtEl>
                                            <p:attrNameLst>
                                              <p:attrName>style.visibility</p:attrName>
                                            </p:attrNameLst>
                                          </p:cBhvr>
                                          <p:to>
                                            <p:strVal val="visible"/>
                                          </p:to>
                                        </p:set>
                                        <p:anim calcmode="lin" valueType="num">
                                          <p:cBhvr>
                                            <p:cTn id="166" dur="500" fill="hold"/>
                                            <p:tgtEl>
                                              <p:spTgt spid="76"/>
                                            </p:tgtEl>
                                            <p:attrNameLst>
                                              <p:attrName>ppt_w</p:attrName>
                                            </p:attrNameLst>
                                          </p:cBhvr>
                                          <p:tavLst>
                                            <p:tav tm="0">
                                              <p:val>
                                                <p:fltVal val="0"/>
                                              </p:val>
                                            </p:tav>
                                            <p:tav tm="100000">
                                              <p:val>
                                                <p:strVal val="#ppt_w"/>
                                              </p:val>
                                            </p:tav>
                                          </p:tavLst>
                                        </p:anim>
                                        <p:anim calcmode="lin" valueType="num">
                                          <p:cBhvr>
                                            <p:cTn id="167" dur="500" fill="hold"/>
                                            <p:tgtEl>
                                              <p:spTgt spid="76"/>
                                            </p:tgtEl>
                                            <p:attrNameLst>
                                              <p:attrName>ppt_h</p:attrName>
                                            </p:attrNameLst>
                                          </p:cBhvr>
                                          <p:tavLst>
                                            <p:tav tm="0">
                                              <p:val>
                                                <p:fltVal val="0"/>
                                              </p:val>
                                            </p:tav>
                                            <p:tav tm="100000">
                                              <p:val>
                                                <p:strVal val="#ppt_h"/>
                                              </p:val>
                                            </p:tav>
                                          </p:tavLst>
                                        </p:anim>
                                        <p:animEffect transition="in" filter="fade">
                                          <p:cBhvr>
                                            <p:cTn id="168" dur="500"/>
                                            <p:tgtEl>
                                              <p:spTgt spid="76"/>
                                            </p:tgtEl>
                                          </p:cBhvr>
                                        </p:animEffect>
                                      </p:childTnLst>
                                    </p:cTn>
                                  </p:par>
                                </p:childTnLst>
                              </p:cTn>
                            </p:par>
                            <p:par>
                              <p:cTn id="169" fill="hold">
                                <p:stCondLst>
                                  <p:cond delay="4200"/>
                                </p:stCondLst>
                                <p:childTnLst>
                                  <p:par>
                                    <p:cTn id="170" presetID="18" presetClass="entr" presetSubtype="3" fill="hold" grpId="0" nodeType="after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strips(upRight)">
                                          <p:cBhvr>
                                            <p:cTn id="172" dur="500"/>
                                            <p:tgtEl>
                                              <p:spTgt spid="44"/>
                                            </p:tgtEl>
                                          </p:cBhvr>
                                        </p:animEffect>
                                      </p:childTnLst>
                                    </p:cTn>
                                  </p:par>
                                </p:childTnLst>
                              </p:cTn>
                            </p:par>
                            <p:par>
                              <p:cTn id="173" fill="hold">
                                <p:stCondLst>
                                  <p:cond delay="4700"/>
                                </p:stCondLst>
                                <p:childTnLst>
                                  <p:par>
                                    <p:cTn id="174" presetID="10" presetClass="entr" presetSubtype="0" fill="hold" grpId="0" nodeType="afterEffect">
                                      <p:stCondLst>
                                        <p:cond delay="0"/>
                                      </p:stCondLst>
                                      <p:childTnLst>
                                        <p:set>
                                          <p:cBhvr>
                                            <p:cTn id="175" dur="1" fill="hold">
                                              <p:stCondLst>
                                                <p:cond delay="0"/>
                                              </p:stCondLst>
                                            </p:cTn>
                                            <p:tgtEl>
                                              <p:spTgt spid="77"/>
                                            </p:tgtEl>
                                            <p:attrNameLst>
                                              <p:attrName>style.visibility</p:attrName>
                                            </p:attrNameLst>
                                          </p:cBhvr>
                                          <p:to>
                                            <p:strVal val="visible"/>
                                          </p:to>
                                        </p:set>
                                        <p:animEffect transition="in" filter="fade">
                                          <p:cBhvr>
                                            <p:cTn id="176"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4" grpId="0"/>
          <p:bldP spid="38" grpId="0"/>
          <p:bldP spid="39" grpId="0"/>
          <p:bldP spid="40" grpId="0"/>
          <p:bldP spid="41" grpId="0"/>
          <p:bldP spid="42" grpId="0" animBg="1"/>
          <p:bldP spid="43" grpId="0" animBg="1"/>
          <p:bldP spid="48" grpId="0" animBg="1"/>
          <p:bldP spid="49" grpId="0" animBg="1"/>
          <p:bldP spid="50" grpId="0" animBg="1"/>
          <p:bldP spid="51" grpId="0" animBg="1"/>
          <p:bldP spid="52"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600"/>
                                </p:stCondLst>
                                <p:childTnLst>
                                  <p:par>
                                    <p:cTn id="26" presetID="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3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1+#ppt_w/2"/>
                                              </p:val>
                                            </p:tav>
                                            <p:tav tm="100000">
                                              <p:val>
                                                <p:strVal val="#ppt_x"/>
                                              </p:val>
                                            </p:tav>
                                          </p:tavLst>
                                        </p:anim>
                                        <p:anim calcmode="lin" valueType="num">
                                          <p:cBhvr additive="base">
                                            <p:cTn id="33" dur="500" fill="hold"/>
                                            <p:tgtEl>
                                              <p:spTgt spid="29"/>
                                            </p:tgtEl>
                                            <p:attrNameLst>
                                              <p:attrName>ppt_y</p:attrName>
                                            </p:attrNameLst>
                                          </p:cBhvr>
                                          <p:tavLst>
                                            <p:tav tm="0">
                                              <p:val>
                                                <p:strVal val="#ppt_y"/>
                                              </p:val>
                                            </p:tav>
                                            <p:tav tm="100000">
                                              <p:val>
                                                <p:strVal val="#ppt_y"/>
                                              </p:val>
                                            </p:tav>
                                          </p:tavLst>
                                        </p:anim>
                                      </p:childTnLst>
                                    </p:cTn>
                                  </p:par>
                                  <p:par>
                                    <p:cTn id="34" presetID="12" presetClass="entr" presetSubtype="8" fill="hold" grpId="0" nodeType="withEffect">
                                      <p:stCondLst>
                                        <p:cond delay="3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p:tgtEl>
                                              <p:spTgt spid="38"/>
                                            </p:tgtEl>
                                            <p:attrNameLst>
                                              <p:attrName>ppt_x</p:attrName>
                                            </p:attrNameLst>
                                          </p:cBhvr>
                                          <p:tavLst>
                                            <p:tav tm="0">
                                              <p:val>
                                                <p:strVal val="#ppt_x-#ppt_w*1.125000"/>
                                              </p:val>
                                            </p:tav>
                                            <p:tav tm="100000">
                                              <p:val>
                                                <p:strVal val="#ppt_x"/>
                                              </p:val>
                                            </p:tav>
                                          </p:tavLst>
                                        </p:anim>
                                        <p:animEffect transition="in" filter="wipe(right)">
                                          <p:cBhvr>
                                            <p:cTn id="37" dur="500"/>
                                            <p:tgtEl>
                                              <p:spTgt spid="38"/>
                                            </p:tgtEl>
                                          </p:cBhvr>
                                        </p:animEffect>
                                      </p:childTnLst>
                                    </p:cTn>
                                  </p:par>
                                  <p:par>
                                    <p:cTn id="38" presetID="2" presetClass="entr" presetSubtype="2" fill="hold" nodeType="withEffect">
                                      <p:stCondLst>
                                        <p:cond delay="6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60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p:tgtEl>
                                              <p:spTgt spid="39"/>
                                            </p:tgtEl>
                                            <p:attrNameLst>
                                              <p:attrName>ppt_x</p:attrName>
                                            </p:attrNameLst>
                                          </p:cBhvr>
                                          <p:tavLst>
                                            <p:tav tm="0">
                                              <p:val>
                                                <p:strVal val="#ppt_x-#ppt_w*1.125000"/>
                                              </p:val>
                                            </p:tav>
                                            <p:tav tm="100000">
                                              <p:val>
                                                <p:strVal val="#ppt_x"/>
                                              </p:val>
                                            </p:tav>
                                          </p:tavLst>
                                        </p:anim>
                                        <p:animEffect transition="in" filter="wipe(right)">
                                          <p:cBhvr>
                                            <p:cTn id="45" dur="500"/>
                                            <p:tgtEl>
                                              <p:spTgt spid="39"/>
                                            </p:tgtEl>
                                          </p:cBhvr>
                                        </p:animEffect>
                                      </p:childTnLst>
                                    </p:cTn>
                                  </p:par>
                                  <p:par>
                                    <p:cTn id="46" presetID="2" presetClass="entr" presetSubtype="2" fill="hold" nodeType="withEffect">
                                      <p:stCondLst>
                                        <p:cond delay="90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1+#ppt_w/2"/>
                                              </p:val>
                                            </p:tav>
                                            <p:tav tm="100000">
                                              <p:val>
                                                <p:strVal val="#ppt_x"/>
                                              </p:val>
                                            </p:tav>
                                          </p:tavLst>
                                        </p:anim>
                                        <p:anim calcmode="lin" valueType="num">
                                          <p:cBhvr additive="base">
                                            <p:cTn id="49" dur="500" fill="hold"/>
                                            <p:tgtEl>
                                              <p:spTgt spid="35"/>
                                            </p:tgtEl>
                                            <p:attrNameLst>
                                              <p:attrName>ppt_y</p:attrName>
                                            </p:attrNameLst>
                                          </p:cBhvr>
                                          <p:tavLst>
                                            <p:tav tm="0">
                                              <p:val>
                                                <p:strVal val="#ppt_y"/>
                                              </p:val>
                                            </p:tav>
                                            <p:tav tm="100000">
                                              <p:val>
                                                <p:strVal val="#ppt_y"/>
                                              </p:val>
                                            </p:tav>
                                          </p:tavLst>
                                        </p:anim>
                                      </p:childTnLst>
                                    </p:cTn>
                                  </p:par>
                                  <p:par>
                                    <p:cTn id="50" presetID="12" presetClass="entr" presetSubtype="8" fill="hold" grpId="0" nodeType="withEffect">
                                      <p:stCondLst>
                                        <p:cond delay="90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500"/>
                                            <p:tgtEl>
                                              <p:spTgt spid="40"/>
                                            </p:tgtEl>
                                            <p:attrNameLst>
                                              <p:attrName>ppt_x</p:attrName>
                                            </p:attrNameLst>
                                          </p:cBhvr>
                                          <p:tavLst>
                                            <p:tav tm="0">
                                              <p:val>
                                                <p:strVal val="#ppt_x-#ppt_w*1.125000"/>
                                              </p:val>
                                            </p:tav>
                                            <p:tav tm="100000">
                                              <p:val>
                                                <p:strVal val="#ppt_x"/>
                                              </p:val>
                                            </p:tav>
                                          </p:tavLst>
                                        </p:anim>
                                        <p:animEffect transition="in" filter="wipe(right)">
                                          <p:cBhvr>
                                            <p:cTn id="53" dur="500"/>
                                            <p:tgtEl>
                                              <p:spTgt spid="40"/>
                                            </p:tgtEl>
                                          </p:cBhvr>
                                        </p:animEffect>
                                      </p:childTnLst>
                                    </p:cTn>
                                  </p:par>
                                  <p:par>
                                    <p:cTn id="54" presetID="12" presetClass="entr" presetSubtype="8" fill="hold" grpId="0" nodeType="withEffect">
                                      <p:stCondLst>
                                        <p:cond delay="120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p:tgtEl>
                                              <p:spTgt spid="41"/>
                                            </p:tgtEl>
                                            <p:attrNameLst>
                                              <p:attrName>ppt_x</p:attrName>
                                            </p:attrNameLst>
                                          </p:cBhvr>
                                          <p:tavLst>
                                            <p:tav tm="0">
                                              <p:val>
                                                <p:strVal val="#ppt_x-#ppt_w*1.125000"/>
                                              </p:val>
                                            </p:tav>
                                            <p:tav tm="100000">
                                              <p:val>
                                                <p:strVal val="#ppt_x"/>
                                              </p:val>
                                            </p:tav>
                                          </p:tavLst>
                                        </p:anim>
                                        <p:animEffect transition="in" filter="wipe(right)">
                                          <p:cBhvr>
                                            <p:cTn id="57" dur="500"/>
                                            <p:tgtEl>
                                              <p:spTgt spid="41"/>
                                            </p:tgtEl>
                                          </p:cBhvr>
                                        </p:animEffect>
                                      </p:childTnLst>
                                    </p:cTn>
                                  </p:par>
                                </p:childTnLst>
                              </p:cTn>
                            </p:par>
                            <p:par>
                              <p:cTn id="58" fill="hold">
                                <p:stCondLst>
                                  <p:cond delay="3300"/>
                                </p:stCondLst>
                                <p:childTnLst>
                                  <p:par>
                                    <p:cTn id="59" presetID="53"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48"/>
                                            </p:tgtEl>
                                            <p:attrNameLst>
                                              <p:attrName>style.visibility</p:attrName>
                                            </p:attrNameLst>
                                          </p:cBhvr>
                                          <p:to>
                                            <p:strVal val="visible"/>
                                          </p:to>
                                        </p:set>
                                        <p:anim calcmode="lin" valueType="num">
                                          <p:cBhvr>
                                            <p:cTn id="71" dur="500" fill="hold"/>
                                            <p:tgtEl>
                                              <p:spTgt spid="48"/>
                                            </p:tgtEl>
                                            <p:attrNameLst>
                                              <p:attrName>ppt_w</p:attrName>
                                            </p:attrNameLst>
                                          </p:cBhvr>
                                          <p:tavLst>
                                            <p:tav tm="0">
                                              <p:val>
                                                <p:fltVal val="0"/>
                                              </p:val>
                                            </p:tav>
                                            <p:tav tm="100000">
                                              <p:val>
                                                <p:strVal val="#ppt_w"/>
                                              </p:val>
                                            </p:tav>
                                          </p:tavLst>
                                        </p:anim>
                                        <p:anim calcmode="lin" valueType="num">
                                          <p:cBhvr>
                                            <p:cTn id="72" dur="500" fill="hold"/>
                                            <p:tgtEl>
                                              <p:spTgt spid="48"/>
                                            </p:tgtEl>
                                            <p:attrNameLst>
                                              <p:attrName>ppt_h</p:attrName>
                                            </p:attrNameLst>
                                          </p:cBhvr>
                                          <p:tavLst>
                                            <p:tav tm="0">
                                              <p:val>
                                                <p:fltVal val="0"/>
                                              </p:val>
                                            </p:tav>
                                            <p:tav tm="100000">
                                              <p:val>
                                                <p:strVal val="#ppt_h"/>
                                              </p:val>
                                            </p:tav>
                                          </p:tavLst>
                                        </p:anim>
                                        <p:animEffect transition="in" filter="fade">
                                          <p:cBhvr>
                                            <p:cTn id="73" dur="500"/>
                                            <p:tgtEl>
                                              <p:spTgt spid="4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500" fill="hold"/>
                                            <p:tgtEl>
                                              <p:spTgt spid="49"/>
                                            </p:tgtEl>
                                            <p:attrNameLst>
                                              <p:attrName>ppt_w</p:attrName>
                                            </p:attrNameLst>
                                          </p:cBhvr>
                                          <p:tavLst>
                                            <p:tav tm="0">
                                              <p:val>
                                                <p:fltVal val="0"/>
                                              </p:val>
                                            </p:tav>
                                            <p:tav tm="100000">
                                              <p:val>
                                                <p:strVal val="#ppt_w"/>
                                              </p:val>
                                            </p:tav>
                                          </p:tavLst>
                                        </p:anim>
                                        <p:anim calcmode="lin" valueType="num">
                                          <p:cBhvr>
                                            <p:cTn id="77" dur="500" fill="hold"/>
                                            <p:tgtEl>
                                              <p:spTgt spid="49"/>
                                            </p:tgtEl>
                                            <p:attrNameLst>
                                              <p:attrName>ppt_h</p:attrName>
                                            </p:attrNameLst>
                                          </p:cBhvr>
                                          <p:tavLst>
                                            <p:tav tm="0">
                                              <p:val>
                                                <p:fltVal val="0"/>
                                              </p:val>
                                            </p:tav>
                                            <p:tav tm="100000">
                                              <p:val>
                                                <p:strVal val="#ppt_h"/>
                                              </p:val>
                                            </p:tav>
                                          </p:tavLst>
                                        </p:anim>
                                        <p:animEffect transition="in" filter="fade">
                                          <p:cBhvr>
                                            <p:cTn id="78" dur="500"/>
                                            <p:tgtEl>
                                              <p:spTgt spid="49"/>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0"/>
                                            </p:tgtEl>
                                            <p:attrNameLst>
                                              <p:attrName>style.visibility</p:attrName>
                                            </p:attrNameLst>
                                          </p:cBhvr>
                                          <p:to>
                                            <p:strVal val="visible"/>
                                          </p:to>
                                        </p:set>
                                        <p:anim calcmode="lin" valueType="num">
                                          <p:cBhvr>
                                            <p:cTn id="81" dur="500" fill="hold"/>
                                            <p:tgtEl>
                                              <p:spTgt spid="50"/>
                                            </p:tgtEl>
                                            <p:attrNameLst>
                                              <p:attrName>ppt_w</p:attrName>
                                            </p:attrNameLst>
                                          </p:cBhvr>
                                          <p:tavLst>
                                            <p:tav tm="0">
                                              <p:val>
                                                <p:fltVal val="0"/>
                                              </p:val>
                                            </p:tav>
                                            <p:tav tm="100000">
                                              <p:val>
                                                <p:strVal val="#ppt_w"/>
                                              </p:val>
                                            </p:tav>
                                          </p:tavLst>
                                        </p:anim>
                                        <p:anim calcmode="lin" valueType="num">
                                          <p:cBhvr>
                                            <p:cTn id="82" dur="500" fill="hold"/>
                                            <p:tgtEl>
                                              <p:spTgt spid="50"/>
                                            </p:tgtEl>
                                            <p:attrNameLst>
                                              <p:attrName>ppt_h</p:attrName>
                                            </p:attrNameLst>
                                          </p:cBhvr>
                                          <p:tavLst>
                                            <p:tav tm="0">
                                              <p:val>
                                                <p:fltVal val="0"/>
                                              </p:val>
                                            </p:tav>
                                            <p:tav tm="100000">
                                              <p:val>
                                                <p:strVal val="#ppt_h"/>
                                              </p:val>
                                            </p:tav>
                                          </p:tavLst>
                                        </p:anim>
                                        <p:animEffect transition="in" filter="fade">
                                          <p:cBhvr>
                                            <p:cTn id="83" dur="500"/>
                                            <p:tgtEl>
                                              <p:spTgt spid="50"/>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51"/>
                                            </p:tgtEl>
                                            <p:attrNameLst>
                                              <p:attrName>style.visibility</p:attrName>
                                            </p:attrNameLst>
                                          </p:cBhvr>
                                          <p:to>
                                            <p:strVal val="visible"/>
                                          </p:to>
                                        </p:set>
                                        <p:anim calcmode="lin" valueType="num">
                                          <p:cBhvr>
                                            <p:cTn id="86" dur="500" fill="hold"/>
                                            <p:tgtEl>
                                              <p:spTgt spid="51"/>
                                            </p:tgtEl>
                                            <p:attrNameLst>
                                              <p:attrName>ppt_w</p:attrName>
                                            </p:attrNameLst>
                                          </p:cBhvr>
                                          <p:tavLst>
                                            <p:tav tm="0">
                                              <p:val>
                                                <p:fltVal val="0"/>
                                              </p:val>
                                            </p:tav>
                                            <p:tav tm="100000">
                                              <p:val>
                                                <p:strVal val="#ppt_w"/>
                                              </p:val>
                                            </p:tav>
                                          </p:tavLst>
                                        </p:anim>
                                        <p:anim calcmode="lin" valueType="num">
                                          <p:cBhvr>
                                            <p:cTn id="87" dur="500" fill="hold"/>
                                            <p:tgtEl>
                                              <p:spTgt spid="51"/>
                                            </p:tgtEl>
                                            <p:attrNameLst>
                                              <p:attrName>ppt_h</p:attrName>
                                            </p:attrNameLst>
                                          </p:cBhvr>
                                          <p:tavLst>
                                            <p:tav tm="0">
                                              <p:val>
                                                <p:fltVal val="0"/>
                                              </p:val>
                                            </p:tav>
                                            <p:tav tm="100000">
                                              <p:val>
                                                <p:strVal val="#ppt_h"/>
                                              </p:val>
                                            </p:tav>
                                          </p:tavLst>
                                        </p:anim>
                                        <p:animEffect transition="in" filter="fade">
                                          <p:cBhvr>
                                            <p:cTn id="88" dur="500"/>
                                            <p:tgtEl>
                                              <p:spTgt spid="51"/>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Effect transition="in" filter="fade">
                                          <p:cBhvr>
                                            <p:cTn id="93" dur="500"/>
                                            <p:tgtEl>
                                              <p:spTgt spid="5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 calcmode="lin" valueType="num">
                                          <p:cBhvr>
                                            <p:cTn id="96" dur="500" fill="hold"/>
                                            <p:tgtEl>
                                              <p:spTgt spid="60"/>
                                            </p:tgtEl>
                                            <p:attrNameLst>
                                              <p:attrName>ppt_w</p:attrName>
                                            </p:attrNameLst>
                                          </p:cBhvr>
                                          <p:tavLst>
                                            <p:tav tm="0">
                                              <p:val>
                                                <p:fltVal val="0"/>
                                              </p:val>
                                            </p:tav>
                                            <p:tav tm="100000">
                                              <p:val>
                                                <p:strVal val="#ppt_w"/>
                                              </p:val>
                                            </p:tav>
                                          </p:tavLst>
                                        </p:anim>
                                        <p:anim calcmode="lin" valueType="num">
                                          <p:cBhvr>
                                            <p:cTn id="97" dur="500" fill="hold"/>
                                            <p:tgtEl>
                                              <p:spTgt spid="60"/>
                                            </p:tgtEl>
                                            <p:attrNameLst>
                                              <p:attrName>ppt_h</p:attrName>
                                            </p:attrNameLst>
                                          </p:cBhvr>
                                          <p:tavLst>
                                            <p:tav tm="0">
                                              <p:val>
                                                <p:fltVal val="0"/>
                                              </p:val>
                                            </p:tav>
                                            <p:tav tm="100000">
                                              <p:val>
                                                <p:strVal val="#ppt_h"/>
                                              </p:val>
                                            </p:tav>
                                          </p:tavLst>
                                        </p:anim>
                                        <p:animEffect transition="in" filter="fade">
                                          <p:cBhvr>
                                            <p:cTn id="98" dur="500"/>
                                            <p:tgtEl>
                                              <p:spTgt spid="60"/>
                                            </p:tgtEl>
                                          </p:cBhvr>
                                        </p:animEffect>
                                      </p:childTnLst>
                                    </p:cTn>
                                  </p:par>
                                  <p:par>
                                    <p:cTn id="99" presetID="53" presetClass="entr" presetSubtype="16" fill="hold" grpId="0" nodeType="withEffect">
                                      <p:stCondLst>
                                        <p:cond delay="400"/>
                                      </p:stCondLst>
                                      <p:childTnLst>
                                        <p:set>
                                          <p:cBhvr>
                                            <p:cTn id="100" dur="1" fill="hold">
                                              <p:stCondLst>
                                                <p:cond delay="0"/>
                                              </p:stCondLst>
                                            </p:cTn>
                                            <p:tgtEl>
                                              <p:spTgt spid="61"/>
                                            </p:tgtEl>
                                            <p:attrNameLst>
                                              <p:attrName>style.visibility</p:attrName>
                                            </p:attrNameLst>
                                          </p:cBhvr>
                                          <p:to>
                                            <p:strVal val="visible"/>
                                          </p:to>
                                        </p:set>
                                        <p:anim calcmode="lin" valueType="num">
                                          <p:cBhvr>
                                            <p:cTn id="101" dur="500" fill="hold"/>
                                            <p:tgtEl>
                                              <p:spTgt spid="61"/>
                                            </p:tgtEl>
                                            <p:attrNameLst>
                                              <p:attrName>ppt_w</p:attrName>
                                            </p:attrNameLst>
                                          </p:cBhvr>
                                          <p:tavLst>
                                            <p:tav tm="0">
                                              <p:val>
                                                <p:fltVal val="0"/>
                                              </p:val>
                                            </p:tav>
                                            <p:tav tm="100000">
                                              <p:val>
                                                <p:strVal val="#ppt_w"/>
                                              </p:val>
                                            </p:tav>
                                          </p:tavLst>
                                        </p:anim>
                                        <p:anim calcmode="lin" valueType="num">
                                          <p:cBhvr>
                                            <p:cTn id="102" dur="500" fill="hold"/>
                                            <p:tgtEl>
                                              <p:spTgt spid="61"/>
                                            </p:tgtEl>
                                            <p:attrNameLst>
                                              <p:attrName>ppt_h</p:attrName>
                                            </p:attrNameLst>
                                          </p:cBhvr>
                                          <p:tavLst>
                                            <p:tav tm="0">
                                              <p:val>
                                                <p:fltVal val="0"/>
                                              </p:val>
                                            </p:tav>
                                            <p:tav tm="100000">
                                              <p:val>
                                                <p:strVal val="#ppt_h"/>
                                              </p:val>
                                            </p:tav>
                                          </p:tavLst>
                                        </p:anim>
                                        <p:animEffect transition="in" filter="fade">
                                          <p:cBhvr>
                                            <p:cTn id="103" dur="500"/>
                                            <p:tgtEl>
                                              <p:spTgt spid="61"/>
                                            </p:tgtEl>
                                          </p:cBhvr>
                                        </p:animEffect>
                                      </p:childTnLst>
                                    </p:cTn>
                                  </p:par>
                                  <p:par>
                                    <p:cTn id="104" presetID="53" presetClass="entr" presetSubtype="16" fill="hold" grpId="0" nodeType="withEffect">
                                      <p:stCondLst>
                                        <p:cond delay="200"/>
                                      </p:stCondLst>
                                      <p:childTnLst>
                                        <p:set>
                                          <p:cBhvr>
                                            <p:cTn id="105" dur="1" fill="hold">
                                              <p:stCondLst>
                                                <p:cond delay="0"/>
                                              </p:stCondLst>
                                            </p:cTn>
                                            <p:tgtEl>
                                              <p:spTgt spid="62"/>
                                            </p:tgtEl>
                                            <p:attrNameLst>
                                              <p:attrName>style.visibility</p:attrName>
                                            </p:attrNameLst>
                                          </p:cBhvr>
                                          <p:to>
                                            <p:strVal val="visible"/>
                                          </p:to>
                                        </p:set>
                                        <p:anim calcmode="lin" valueType="num">
                                          <p:cBhvr>
                                            <p:cTn id="106" dur="500" fill="hold"/>
                                            <p:tgtEl>
                                              <p:spTgt spid="62"/>
                                            </p:tgtEl>
                                            <p:attrNameLst>
                                              <p:attrName>ppt_w</p:attrName>
                                            </p:attrNameLst>
                                          </p:cBhvr>
                                          <p:tavLst>
                                            <p:tav tm="0">
                                              <p:val>
                                                <p:fltVal val="0"/>
                                              </p:val>
                                            </p:tav>
                                            <p:tav tm="100000">
                                              <p:val>
                                                <p:strVal val="#ppt_w"/>
                                              </p:val>
                                            </p:tav>
                                          </p:tavLst>
                                        </p:anim>
                                        <p:anim calcmode="lin" valueType="num">
                                          <p:cBhvr>
                                            <p:cTn id="107" dur="500" fill="hold"/>
                                            <p:tgtEl>
                                              <p:spTgt spid="62"/>
                                            </p:tgtEl>
                                            <p:attrNameLst>
                                              <p:attrName>ppt_h</p:attrName>
                                            </p:attrNameLst>
                                          </p:cBhvr>
                                          <p:tavLst>
                                            <p:tav tm="0">
                                              <p:val>
                                                <p:fltVal val="0"/>
                                              </p:val>
                                            </p:tav>
                                            <p:tav tm="100000">
                                              <p:val>
                                                <p:strVal val="#ppt_h"/>
                                              </p:val>
                                            </p:tav>
                                          </p:tavLst>
                                        </p:anim>
                                        <p:animEffect transition="in" filter="fade">
                                          <p:cBhvr>
                                            <p:cTn id="108" dur="500"/>
                                            <p:tgtEl>
                                              <p:spTgt spid="62"/>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anim calcmode="lin" valueType="num">
                                          <p:cBhvr>
                                            <p:cTn id="111" dur="500" fill="hold"/>
                                            <p:tgtEl>
                                              <p:spTgt spid="63"/>
                                            </p:tgtEl>
                                            <p:attrNameLst>
                                              <p:attrName>ppt_w</p:attrName>
                                            </p:attrNameLst>
                                          </p:cBhvr>
                                          <p:tavLst>
                                            <p:tav tm="0">
                                              <p:val>
                                                <p:fltVal val="0"/>
                                              </p:val>
                                            </p:tav>
                                            <p:tav tm="100000">
                                              <p:val>
                                                <p:strVal val="#ppt_w"/>
                                              </p:val>
                                            </p:tav>
                                          </p:tavLst>
                                        </p:anim>
                                        <p:anim calcmode="lin" valueType="num">
                                          <p:cBhvr>
                                            <p:cTn id="112" dur="500" fill="hold"/>
                                            <p:tgtEl>
                                              <p:spTgt spid="63"/>
                                            </p:tgtEl>
                                            <p:attrNameLst>
                                              <p:attrName>ppt_h</p:attrName>
                                            </p:attrNameLst>
                                          </p:cBhvr>
                                          <p:tavLst>
                                            <p:tav tm="0">
                                              <p:val>
                                                <p:fltVal val="0"/>
                                              </p:val>
                                            </p:tav>
                                            <p:tav tm="100000">
                                              <p:val>
                                                <p:strVal val="#ppt_h"/>
                                              </p:val>
                                            </p:tav>
                                          </p:tavLst>
                                        </p:anim>
                                        <p:animEffect transition="in" filter="fade">
                                          <p:cBhvr>
                                            <p:cTn id="113" dur="500"/>
                                            <p:tgtEl>
                                              <p:spTgt spid="63"/>
                                            </p:tgtEl>
                                          </p:cBhvr>
                                        </p:animEffect>
                                      </p:childTnLst>
                                    </p:cTn>
                                  </p:par>
                                  <p:par>
                                    <p:cTn id="114" presetID="53" presetClass="entr" presetSubtype="16" fill="hold" grpId="0" nodeType="withEffect">
                                      <p:stCondLst>
                                        <p:cond delay="400"/>
                                      </p:stCondLst>
                                      <p:childTnLst>
                                        <p:set>
                                          <p:cBhvr>
                                            <p:cTn id="115" dur="1" fill="hold">
                                              <p:stCondLst>
                                                <p:cond delay="0"/>
                                              </p:stCondLst>
                                            </p:cTn>
                                            <p:tgtEl>
                                              <p:spTgt spid="66"/>
                                            </p:tgtEl>
                                            <p:attrNameLst>
                                              <p:attrName>style.visibility</p:attrName>
                                            </p:attrNameLst>
                                          </p:cBhvr>
                                          <p:to>
                                            <p:strVal val="visible"/>
                                          </p:to>
                                        </p:set>
                                        <p:anim calcmode="lin" valueType="num">
                                          <p:cBhvr>
                                            <p:cTn id="116" dur="500" fill="hold"/>
                                            <p:tgtEl>
                                              <p:spTgt spid="66"/>
                                            </p:tgtEl>
                                            <p:attrNameLst>
                                              <p:attrName>ppt_w</p:attrName>
                                            </p:attrNameLst>
                                          </p:cBhvr>
                                          <p:tavLst>
                                            <p:tav tm="0">
                                              <p:val>
                                                <p:fltVal val="0"/>
                                              </p:val>
                                            </p:tav>
                                            <p:tav tm="100000">
                                              <p:val>
                                                <p:strVal val="#ppt_w"/>
                                              </p:val>
                                            </p:tav>
                                          </p:tavLst>
                                        </p:anim>
                                        <p:anim calcmode="lin" valueType="num">
                                          <p:cBhvr>
                                            <p:cTn id="117" dur="500" fill="hold"/>
                                            <p:tgtEl>
                                              <p:spTgt spid="66"/>
                                            </p:tgtEl>
                                            <p:attrNameLst>
                                              <p:attrName>ppt_h</p:attrName>
                                            </p:attrNameLst>
                                          </p:cBhvr>
                                          <p:tavLst>
                                            <p:tav tm="0">
                                              <p:val>
                                                <p:fltVal val="0"/>
                                              </p:val>
                                            </p:tav>
                                            <p:tav tm="100000">
                                              <p:val>
                                                <p:strVal val="#ppt_h"/>
                                              </p:val>
                                            </p:tav>
                                          </p:tavLst>
                                        </p:anim>
                                        <p:animEffect transition="in" filter="fade">
                                          <p:cBhvr>
                                            <p:cTn id="118" dur="500"/>
                                            <p:tgtEl>
                                              <p:spTgt spid="66"/>
                                            </p:tgtEl>
                                          </p:cBhvr>
                                        </p:animEffect>
                                      </p:childTnLst>
                                    </p:cTn>
                                  </p:par>
                                  <p:par>
                                    <p:cTn id="119" presetID="53" presetClass="entr" presetSubtype="16" fill="hold" grpId="0" nodeType="withEffect">
                                      <p:stCondLst>
                                        <p:cond delay="200"/>
                                      </p:stCondLst>
                                      <p:childTnLst>
                                        <p:set>
                                          <p:cBhvr>
                                            <p:cTn id="120" dur="1" fill="hold">
                                              <p:stCondLst>
                                                <p:cond delay="0"/>
                                              </p:stCondLst>
                                            </p:cTn>
                                            <p:tgtEl>
                                              <p:spTgt spid="67"/>
                                            </p:tgtEl>
                                            <p:attrNameLst>
                                              <p:attrName>style.visibility</p:attrName>
                                            </p:attrNameLst>
                                          </p:cBhvr>
                                          <p:to>
                                            <p:strVal val="visible"/>
                                          </p:to>
                                        </p:set>
                                        <p:anim calcmode="lin" valueType="num">
                                          <p:cBhvr>
                                            <p:cTn id="121" dur="500" fill="hold"/>
                                            <p:tgtEl>
                                              <p:spTgt spid="67"/>
                                            </p:tgtEl>
                                            <p:attrNameLst>
                                              <p:attrName>ppt_w</p:attrName>
                                            </p:attrNameLst>
                                          </p:cBhvr>
                                          <p:tavLst>
                                            <p:tav tm="0">
                                              <p:val>
                                                <p:fltVal val="0"/>
                                              </p:val>
                                            </p:tav>
                                            <p:tav tm="100000">
                                              <p:val>
                                                <p:strVal val="#ppt_w"/>
                                              </p:val>
                                            </p:tav>
                                          </p:tavLst>
                                        </p:anim>
                                        <p:anim calcmode="lin" valueType="num">
                                          <p:cBhvr>
                                            <p:cTn id="122" dur="500" fill="hold"/>
                                            <p:tgtEl>
                                              <p:spTgt spid="67"/>
                                            </p:tgtEl>
                                            <p:attrNameLst>
                                              <p:attrName>ppt_h</p:attrName>
                                            </p:attrNameLst>
                                          </p:cBhvr>
                                          <p:tavLst>
                                            <p:tav tm="0">
                                              <p:val>
                                                <p:fltVal val="0"/>
                                              </p:val>
                                            </p:tav>
                                            <p:tav tm="100000">
                                              <p:val>
                                                <p:strVal val="#ppt_h"/>
                                              </p:val>
                                            </p:tav>
                                          </p:tavLst>
                                        </p:anim>
                                        <p:animEffect transition="in" filter="fade">
                                          <p:cBhvr>
                                            <p:cTn id="123" dur="500"/>
                                            <p:tgtEl>
                                              <p:spTgt spid="67"/>
                                            </p:tgtEl>
                                          </p:cBhvr>
                                        </p:animEffect>
                                      </p:childTnLst>
                                    </p:cTn>
                                  </p:par>
                                  <p:par>
                                    <p:cTn id="124" presetID="53" presetClass="entr" presetSubtype="16" fill="hold" grpId="0" nodeType="withEffect">
                                      <p:stCondLst>
                                        <p:cond delay="200"/>
                                      </p:stCondLst>
                                      <p:childTnLst>
                                        <p:set>
                                          <p:cBhvr>
                                            <p:cTn id="125" dur="1" fill="hold">
                                              <p:stCondLst>
                                                <p:cond delay="0"/>
                                              </p:stCondLst>
                                            </p:cTn>
                                            <p:tgtEl>
                                              <p:spTgt spid="68"/>
                                            </p:tgtEl>
                                            <p:attrNameLst>
                                              <p:attrName>style.visibility</p:attrName>
                                            </p:attrNameLst>
                                          </p:cBhvr>
                                          <p:to>
                                            <p:strVal val="visible"/>
                                          </p:to>
                                        </p:set>
                                        <p:anim calcmode="lin" valueType="num">
                                          <p:cBhvr>
                                            <p:cTn id="126" dur="500" fill="hold"/>
                                            <p:tgtEl>
                                              <p:spTgt spid="68"/>
                                            </p:tgtEl>
                                            <p:attrNameLst>
                                              <p:attrName>ppt_w</p:attrName>
                                            </p:attrNameLst>
                                          </p:cBhvr>
                                          <p:tavLst>
                                            <p:tav tm="0">
                                              <p:val>
                                                <p:fltVal val="0"/>
                                              </p:val>
                                            </p:tav>
                                            <p:tav tm="100000">
                                              <p:val>
                                                <p:strVal val="#ppt_w"/>
                                              </p:val>
                                            </p:tav>
                                          </p:tavLst>
                                        </p:anim>
                                        <p:anim calcmode="lin" valueType="num">
                                          <p:cBhvr>
                                            <p:cTn id="127" dur="500" fill="hold"/>
                                            <p:tgtEl>
                                              <p:spTgt spid="68"/>
                                            </p:tgtEl>
                                            <p:attrNameLst>
                                              <p:attrName>ppt_h</p:attrName>
                                            </p:attrNameLst>
                                          </p:cBhvr>
                                          <p:tavLst>
                                            <p:tav tm="0">
                                              <p:val>
                                                <p:fltVal val="0"/>
                                              </p:val>
                                            </p:tav>
                                            <p:tav tm="100000">
                                              <p:val>
                                                <p:strVal val="#ppt_h"/>
                                              </p:val>
                                            </p:tav>
                                          </p:tavLst>
                                        </p:anim>
                                        <p:animEffect transition="in" filter="fade">
                                          <p:cBhvr>
                                            <p:cTn id="128" dur="500"/>
                                            <p:tgtEl>
                                              <p:spTgt spid="68"/>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 calcmode="lin" valueType="num">
                                          <p:cBhvr>
                                            <p:cTn id="131" dur="500" fill="hold"/>
                                            <p:tgtEl>
                                              <p:spTgt spid="69"/>
                                            </p:tgtEl>
                                            <p:attrNameLst>
                                              <p:attrName>ppt_w</p:attrName>
                                            </p:attrNameLst>
                                          </p:cBhvr>
                                          <p:tavLst>
                                            <p:tav tm="0">
                                              <p:val>
                                                <p:fltVal val="0"/>
                                              </p:val>
                                            </p:tav>
                                            <p:tav tm="100000">
                                              <p:val>
                                                <p:strVal val="#ppt_w"/>
                                              </p:val>
                                            </p:tav>
                                          </p:tavLst>
                                        </p:anim>
                                        <p:anim calcmode="lin" valueType="num">
                                          <p:cBhvr>
                                            <p:cTn id="132" dur="500" fill="hold"/>
                                            <p:tgtEl>
                                              <p:spTgt spid="69"/>
                                            </p:tgtEl>
                                            <p:attrNameLst>
                                              <p:attrName>ppt_h</p:attrName>
                                            </p:attrNameLst>
                                          </p:cBhvr>
                                          <p:tavLst>
                                            <p:tav tm="0">
                                              <p:val>
                                                <p:fltVal val="0"/>
                                              </p:val>
                                            </p:tav>
                                            <p:tav tm="100000">
                                              <p:val>
                                                <p:strVal val="#ppt_h"/>
                                              </p:val>
                                            </p:tav>
                                          </p:tavLst>
                                        </p:anim>
                                        <p:animEffect transition="in" filter="fade">
                                          <p:cBhvr>
                                            <p:cTn id="133" dur="500"/>
                                            <p:tgtEl>
                                              <p:spTgt spid="69"/>
                                            </p:tgtEl>
                                          </p:cBhvr>
                                        </p:animEffect>
                                      </p:childTnLst>
                                    </p:cTn>
                                  </p:par>
                                  <p:par>
                                    <p:cTn id="134" presetID="53" presetClass="entr" presetSubtype="16" fill="hold" grpId="0" nodeType="withEffect">
                                      <p:stCondLst>
                                        <p:cond delay="400"/>
                                      </p:stCondLst>
                                      <p:childTnLst>
                                        <p:set>
                                          <p:cBhvr>
                                            <p:cTn id="135" dur="1" fill="hold">
                                              <p:stCondLst>
                                                <p:cond delay="0"/>
                                              </p:stCondLst>
                                            </p:cTn>
                                            <p:tgtEl>
                                              <p:spTgt spid="70"/>
                                            </p:tgtEl>
                                            <p:attrNameLst>
                                              <p:attrName>style.visibility</p:attrName>
                                            </p:attrNameLst>
                                          </p:cBhvr>
                                          <p:to>
                                            <p:strVal val="visible"/>
                                          </p:to>
                                        </p:set>
                                        <p:anim calcmode="lin" valueType="num">
                                          <p:cBhvr>
                                            <p:cTn id="136" dur="500" fill="hold"/>
                                            <p:tgtEl>
                                              <p:spTgt spid="70"/>
                                            </p:tgtEl>
                                            <p:attrNameLst>
                                              <p:attrName>ppt_w</p:attrName>
                                            </p:attrNameLst>
                                          </p:cBhvr>
                                          <p:tavLst>
                                            <p:tav tm="0">
                                              <p:val>
                                                <p:fltVal val="0"/>
                                              </p:val>
                                            </p:tav>
                                            <p:tav tm="100000">
                                              <p:val>
                                                <p:strVal val="#ppt_w"/>
                                              </p:val>
                                            </p:tav>
                                          </p:tavLst>
                                        </p:anim>
                                        <p:anim calcmode="lin" valueType="num">
                                          <p:cBhvr>
                                            <p:cTn id="137" dur="500" fill="hold"/>
                                            <p:tgtEl>
                                              <p:spTgt spid="70"/>
                                            </p:tgtEl>
                                            <p:attrNameLst>
                                              <p:attrName>ppt_h</p:attrName>
                                            </p:attrNameLst>
                                          </p:cBhvr>
                                          <p:tavLst>
                                            <p:tav tm="0">
                                              <p:val>
                                                <p:fltVal val="0"/>
                                              </p:val>
                                            </p:tav>
                                            <p:tav tm="100000">
                                              <p:val>
                                                <p:strVal val="#ppt_h"/>
                                              </p:val>
                                            </p:tav>
                                          </p:tavLst>
                                        </p:anim>
                                        <p:animEffect transition="in" filter="fade">
                                          <p:cBhvr>
                                            <p:cTn id="138" dur="500"/>
                                            <p:tgtEl>
                                              <p:spTgt spid="70"/>
                                            </p:tgtEl>
                                          </p:cBhvr>
                                        </p:animEffect>
                                      </p:childTnLst>
                                    </p:cTn>
                                  </p:par>
                                  <p:par>
                                    <p:cTn id="139" presetID="53" presetClass="entr" presetSubtype="16" fill="hold" grpId="0" nodeType="withEffect">
                                      <p:stCondLst>
                                        <p:cond delay="200"/>
                                      </p:stCondLst>
                                      <p:childTnLst>
                                        <p:set>
                                          <p:cBhvr>
                                            <p:cTn id="140" dur="1" fill="hold">
                                              <p:stCondLst>
                                                <p:cond delay="0"/>
                                              </p:stCondLst>
                                            </p:cTn>
                                            <p:tgtEl>
                                              <p:spTgt spid="71"/>
                                            </p:tgtEl>
                                            <p:attrNameLst>
                                              <p:attrName>style.visibility</p:attrName>
                                            </p:attrNameLst>
                                          </p:cBhvr>
                                          <p:to>
                                            <p:strVal val="visible"/>
                                          </p:to>
                                        </p:set>
                                        <p:anim calcmode="lin" valueType="num">
                                          <p:cBhvr>
                                            <p:cTn id="141" dur="500" fill="hold"/>
                                            <p:tgtEl>
                                              <p:spTgt spid="71"/>
                                            </p:tgtEl>
                                            <p:attrNameLst>
                                              <p:attrName>ppt_w</p:attrName>
                                            </p:attrNameLst>
                                          </p:cBhvr>
                                          <p:tavLst>
                                            <p:tav tm="0">
                                              <p:val>
                                                <p:fltVal val="0"/>
                                              </p:val>
                                            </p:tav>
                                            <p:tav tm="100000">
                                              <p:val>
                                                <p:strVal val="#ppt_w"/>
                                              </p:val>
                                            </p:tav>
                                          </p:tavLst>
                                        </p:anim>
                                        <p:anim calcmode="lin" valueType="num">
                                          <p:cBhvr>
                                            <p:cTn id="142" dur="500" fill="hold"/>
                                            <p:tgtEl>
                                              <p:spTgt spid="71"/>
                                            </p:tgtEl>
                                            <p:attrNameLst>
                                              <p:attrName>ppt_h</p:attrName>
                                            </p:attrNameLst>
                                          </p:cBhvr>
                                          <p:tavLst>
                                            <p:tav tm="0">
                                              <p:val>
                                                <p:fltVal val="0"/>
                                              </p:val>
                                            </p:tav>
                                            <p:tav tm="100000">
                                              <p:val>
                                                <p:strVal val="#ppt_h"/>
                                              </p:val>
                                            </p:tav>
                                          </p:tavLst>
                                        </p:anim>
                                        <p:animEffect transition="in" filter="fade">
                                          <p:cBhvr>
                                            <p:cTn id="143" dur="500"/>
                                            <p:tgtEl>
                                              <p:spTgt spid="71"/>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72"/>
                                            </p:tgtEl>
                                            <p:attrNameLst>
                                              <p:attrName>style.visibility</p:attrName>
                                            </p:attrNameLst>
                                          </p:cBhvr>
                                          <p:to>
                                            <p:strVal val="visible"/>
                                          </p:to>
                                        </p:set>
                                        <p:anim calcmode="lin" valueType="num">
                                          <p:cBhvr>
                                            <p:cTn id="146" dur="500" fill="hold"/>
                                            <p:tgtEl>
                                              <p:spTgt spid="72"/>
                                            </p:tgtEl>
                                            <p:attrNameLst>
                                              <p:attrName>ppt_w</p:attrName>
                                            </p:attrNameLst>
                                          </p:cBhvr>
                                          <p:tavLst>
                                            <p:tav tm="0">
                                              <p:val>
                                                <p:fltVal val="0"/>
                                              </p:val>
                                            </p:tav>
                                            <p:tav tm="100000">
                                              <p:val>
                                                <p:strVal val="#ppt_w"/>
                                              </p:val>
                                            </p:tav>
                                          </p:tavLst>
                                        </p:anim>
                                        <p:anim calcmode="lin" valueType="num">
                                          <p:cBhvr>
                                            <p:cTn id="147" dur="500" fill="hold"/>
                                            <p:tgtEl>
                                              <p:spTgt spid="72"/>
                                            </p:tgtEl>
                                            <p:attrNameLst>
                                              <p:attrName>ppt_h</p:attrName>
                                            </p:attrNameLst>
                                          </p:cBhvr>
                                          <p:tavLst>
                                            <p:tav tm="0">
                                              <p:val>
                                                <p:fltVal val="0"/>
                                              </p:val>
                                            </p:tav>
                                            <p:tav tm="100000">
                                              <p:val>
                                                <p:strVal val="#ppt_h"/>
                                              </p:val>
                                            </p:tav>
                                          </p:tavLst>
                                        </p:anim>
                                        <p:animEffect transition="in" filter="fade">
                                          <p:cBhvr>
                                            <p:cTn id="148" dur="500"/>
                                            <p:tgtEl>
                                              <p:spTgt spid="72"/>
                                            </p:tgtEl>
                                          </p:cBhvr>
                                        </p:animEffect>
                                      </p:childTnLst>
                                    </p:cTn>
                                  </p:par>
                                  <p:par>
                                    <p:cTn id="149" presetID="53" presetClass="entr" presetSubtype="16" fill="hold" grpId="0" nodeType="withEffect">
                                      <p:stCondLst>
                                        <p:cond delay="400"/>
                                      </p:stCondLst>
                                      <p:childTnLst>
                                        <p:set>
                                          <p:cBhvr>
                                            <p:cTn id="150" dur="1" fill="hold">
                                              <p:stCondLst>
                                                <p:cond delay="0"/>
                                              </p:stCondLst>
                                            </p:cTn>
                                            <p:tgtEl>
                                              <p:spTgt spid="73"/>
                                            </p:tgtEl>
                                            <p:attrNameLst>
                                              <p:attrName>style.visibility</p:attrName>
                                            </p:attrNameLst>
                                          </p:cBhvr>
                                          <p:to>
                                            <p:strVal val="visible"/>
                                          </p:to>
                                        </p:set>
                                        <p:anim calcmode="lin" valueType="num">
                                          <p:cBhvr>
                                            <p:cTn id="151" dur="500" fill="hold"/>
                                            <p:tgtEl>
                                              <p:spTgt spid="73"/>
                                            </p:tgtEl>
                                            <p:attrNameLst>
                                              <p:attrName>ppt_w</p:attrName>
                                            </p:attrNameLst>
                                          </p:cBhvr>
                                          <p:tavLst>
                                            <p:tav tm="0">
                                              <p:val>
                                                <p:fltVal val="0"/>
                                              </p:val>
                                            </p:tav>
                                            <p:tav tm="100000">
                                              <p:val>
                                                <p:strVal val="#ppt_w"/>
                                              </p:val>
                                            </p:tav>
                                          </p:tavLst>
                                        </p:anim>
                                        <p:anim calcmode="lin" valueType="num">
                                          <p:cBhvr>
                                            <p:cTn id="152" dur="500" fill="hold"/>
                                            <p:tgtEl>
                                              <p:spTgt spid="73"/>
                                            </p:tgtEl>
                                            <p:attrNameLst>
                                              <p:attrName>ppt_h</p:attrName>
                                            </p:attrNameLst>
                                          </p:cBhvr>
                                          <p:tavLst>
                                            <p:tav tm="0">
                                              <p:val>
                                                <p:fltVal val="0"/>
                                              </p:val>
                                            </p:tav>
                                            <p:tav tm="100000">
                                              <p:val>
                                                <p:strVal val="#ppt_h"/>
                                              </p:val>
                                            </p:tav>
                                          </p:tavLst>
                                        </p:anim>
                                        <p:animEffect transition="in" filter="fade">
                                          <p:cBhvr>
                                            <p:cTn id="153" dur="500"/>
                                            <p:tgtEl>
                                              <p:spTgt spid="73"/>
                                            </p:tgtEl>
                                          </p:cBhvr>
                                        </p:animEffect>
                                      </p:childTnLst>
                                    </p:cTn>
                                  </p:par>
                                  <p:par>
                                    <p:cTn id="154" presetID="53" presetClass="entr" presetSubtype="16" fill="hold" grpId="0" nodeType="withEffect">
                                      <p:stCondLst>
                                        <p:cond delay="200"/>
                                      </p:stCondLst>
                                      <p:childTnLst>
                                        <p:set>
                                          <p:cBhvr>
                                            <p:cTn id="155" dur="1" fill="hold">
                                              <p:stCondLst>
                                                <p:cond delay="0"/>
                                              </p:stCondLst>
                                            </p:cTn>
                                            <p:tgtEl>
                                              <p:spTgt spid="74"/>
                                            </p:tgtEl>
                                            <p:attrNameLst>
                                              <p:attrName>style.visibility</p:attrName>
                                            </p:attrNameLst>
                                          </p:cBhvr>
                                          <p:to>
                                            <p:strVal val="visible"/>
                                          </p:to>
                                        </p:set>
                                        <p:anim calcmode="lin" valueType="num">
                                          <p:cBhvr>
                                            <p:cTn id="156" dur="500" fill="hold"/>
                                            <p:tgtEl>
                                              <p:spTgt spid="74"/>
                                            </p:tgtEl>
                                            <p:attrNameLst>
                                              <p:attrName>ppt_w</p:attrName>
                                            </p:attrNameLst>
                                          </p:cBhvr>
                                          <p:tavLst>
                                            <p:tav tm="0">
                                              <p:val>
                                                <p:fltVal val="0"/>
                                              </p:val>
                                            </p:tav>
                                            <p:tav tm="100000">
                                              <p:val>
                                                <p:strVal val="#ppt_w"/>
                                              </p:val>
                                            </p:tav>
                                          </p:tavLst>
                                        </p:anim>
                                        <p:anim calcmode="lin" valueType="num">
                                          <p:cBhvr>
                                            <p:cTn id="157" dur="500" fill="hold"/>
                                            <p:tgtEl>
                                              <p:spTgt spid="74"/>
                                            </p:tgtEl>
                                            <p:attrNameLst>
                                              <p:attrName>ppt_h</p:attrName>
                                            </p:attrNameLst>
                                          </p:cBhvr>
                                          <p:tavLst>
                                            <p:tav tm="0">
                                              <p:val>
                                                <p:fltVal val="0"/>
                                              </p:val>
                                            </p:tav>
                                            <p:tav tm="100000">
                                              <p:val>
                                                <p:strVal val="#ppt_h"/>
                                              </p:val>
                                            </p:tav>
                                          </p:tavLst>
                                        </p:anim>
                                        <p:animEffect transition="in" filter="fade">
                                          <p:cBhvr>
                                            <p:cTn id="158" dur="500"/>
                                            <p:tgtEl>
                                              <p:spTgt spid="74"/>
                                            </p:tgtEl>
                                          </p:cBhvr>
                                        </p:animEffect>
                                      </p:childTnLst>
                                    </p:cTn>
                                  </p:par>
                                  <p:par>
                                    <p:cTn id="159" presetID="53" presetClass="entr" presetSubtype="16" fill="hold" grpId="0" nodeType="withEffect">
                                      <p:stCondLst>
                                        <p:cond delay="200"/>
                                      </p:stCondLst>
                                      <p:childTnLst>
                                        <p:set>
                                          <p:cBhvr>
                                            <p:cTn id="160" dur="1" fill="hold">
                                              <p:stCondLst>
                                                <p:cond delay="0"/>
                                              </p:stCondLst>
                                            </p:cTn>
                                            <p:tgtEl>
                                              <p:spTgt spid="75"/>
                                            </p:tgtEl>
                                            <p:attrNameLst>
                                              <p:attrName>style.visibility</p:attrName>
                                            </p:attrNameLst>
                                          </p:cBhvr>
                                          <p:to>
                                            <p:strVal val="visible"/>
                                          </p:to>
                                        </p:set>
                                        <p:anim calcmode="lin" valueType="num">
                                          <p:cBhvr>
                                            <p:cTn id="161" dur="500" fill="hold"/>
                                            <p:tgtEl>
                                              <p:spTgt spid="75"/>
                                            </p:tgtEl>
                                            <p:attrNameLst>
                                              <p:attrName>ppt_w</p:attrName>
                                            </p:attrNameLst>
                                          </p:cBhvr>
                                          <p:tavLst>
                                            <p:tav tm="0">
                                              <p:val>
                                                <p:fltVal val="0"/>
                                              </p:val>
                                            </p:tav>
                                            <p:tav tm="100000">
                                              <p:val>
                                                <p:strVal val="#ppt_w"/>
                                              </p:val>
                                            </p:tav>
                                          </p:tavLst>
                                        </p:anim>
                                        <p:anim calcmode="lin" valueType="num">
                                          <p:cBhvr>
                                            <p:cTn id="162" dur="500" fill="hold"/>
                                            <p:tgtEl>
                                              <p:spTgt spid="75"/>
                                            </p:tgtEl>
                                            <p:attrNameLst>
                                              <p:attrName>ppt_h</p:attrName>
                                            </p:attrNameLst>
                                          </p:cBhvr>
                                          <p:tavLst>
                                            <p:tav tm="0">
                                              <p:val>
                                                <p:fltVal val="0"/>
                                              </p:val>
                                            </p:tav>
                                            <p:tav tm="100000">
                                              <p:val>
                                                <p:strVal val="#ppt_h"/>
                                              </p:val>
                                            </p:tav>
                                          </p:tavLst>
                                        </p:anim>
                                        <p:animEffect transition="in" filter="fade">
                                          <p:cBhvr>
                                            <p:cTn id="163" dur="500"/>
                                            <p:tgtEl>
                                              <p:spTgt spid="75"/>
                                            </p:tgtEl>
                                          </p:cBhvr>
                                        </p:animEffect>
                                      </p:childTnLst>
                                    </p:cTn>
                                  </p:par>
                                  <p:par>
                                    <p:cTn id="164" presetID="53" presetClass="entr" presetSubtype="16" fill="hold" grpId="0" nodeType="withEffect">
                                      <p:stCondLst>
                                        <p:cond delay="200"/>
                                      </p:stCondLst>
                                      <p:childTnLst>
                                        <p:set>
                                          <p:cBhvr>
                                            <p:cTn id="165" dur="1" fill="hold">
                                              <p:stCondLst>
                                                <p:cond delay="0"/>
                                              </p:stCondLst>
                                            </p:cTn>
                                            <p:tgtEl>
                                              <p:spTgt spid="76"/>
                                            </p:tgtEl>
                                            <p:attrNameLst>
                                              <p:attrName>style.visibility</p:attrName>
                                            </p:attrNameLst>
                                          </p:cBhvr>
                                          <p:to>
                                            <p:strVal val="visible"/>
                                          </p:to>
                                        </p:set>
                                        <p:anim calcmode="lin" valueType="num">
                                          <p:cBhvr>
                                            <p:cTn id="166" dur="500" fill="hold"/>
                                            <p:tgtEl>
                                              <p:spTgt spid="76"/>
                                            </p:tgtEl>
                                            <p:attrNameLst>
                                              <p:attrName>ppt_w</p:attrName>
                                            </p:attrNameLst>
                                          </p:cBhvr>
                                          <p:tavLst>
                                            <p:tav tm="0">
                                              <p:val>
                                                <p:fltVal val="0"/>
                                              </p:val>
                                            </p:tav>
                                            <p:tav tm="100000">
                                              <p:val>
                                                <p:strVal val="#ppt_w"/>
                                              </p:val>
                                            </p:tav>
                                          </p:tavLst>
                                        </p:anim>
                                        <p:anim calcmode="lin" valueType="num">
                                          <p:cBhvr>
                                            <p:cTn id="167" dur="500" fill="hold"/>
                                            <p:tgtEl>
                                              <p:spTgt spid="76"/>
                                            </p:tgtEl>
                                            <p:attrNameLst>
                                              <p:attrName>ppt_h</p:attrName>
                                            </p:attrNameLst>
                                          </p:cBhvr>
                                          <p:tavLst>
                                            <p:tav tm="0">
                                              <p:val>
                                                <p:fltVal val="0"/>
                                              </p:val>
                                            </p:tav>
                                            <p:tav tm="100000">
                                              <p:val>
                                                <p:strVal val="#ppt_h"/>
                                              </p:val>
                                            </p:tav>
                                          </p:tavLst>
                                        </p:anim>
                                        <p:animEffect transition="in" filter="fade">
                                          <p:cBhvr>
                                            <p:cTn id="168" dur="500"/>
                                            <p:tgtEl>
                                              <p:spTgt spid="76"/>
                                            </p:tgtEl>
                                          </p:cBhvr>
                                        </p:animEffect>
                                      </p:childTnLst>
                                    </p:cTn>
                                  </p:par>
                                </p:childTnLst>
                              </p:cTn>
                            </p:par>
                            <p:par>
                              <p:cTn id="169" fill="hold">
                                <p:stCondLst>
                                  <p:cond delay="4200"/>
                                </p:stCondLst>
                                <p:childTnLst>
                                  <p:par>
                                    <p:cTn id="170" presetID="18" presetClass="entr" presetSubtype="3" fill="hold" grpId="0" nodeType="after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strips(upRight)">
                                          <p:cBhvr>
                                            <p:cTn id="172" dur="500"/>
                                            <p:tgtEl>
                                              <p:spTgt spid="44"/>
                                            </p:tgtEl>
                                          </p:cBhvr>
                                        </p:animEffect>
                                      </p:childTnLst>
                                    </p:cTn>
                                  </p:par>
                                </p:childTnLst>
                              </p:cTn>
                            </p:par>
                            <p:par>
                              <p:cTn id="173" fill="hold">
                                <p:stCondLst>
                                  <p:cond delay="4700"/>
                                </p:stCondLst>
                                <p:childTnLst>
                                  <p:par>
                                    <p:cTn id="174" presetID="10" presetClass="entr" presetSubtype="0" fill="hold" grpId="0" nodeType="afterEffect">
                                      <p:stCondLst>
                                        <p:cond delay="0"/>
                                      </p:stCondLst>
                                      <p:childTnLst>
                                        <p:set>
                                          <p:cBhvr>
                                            <p:cTn id="175" dur="1" fill="hold">
                                              <p:stCondLst>
                                                <p:cond delay="0"/>
                                              </p:stCondLst>
                                            </p:cTn>
                                            <p:tgtEl>
                                              <p:spTgt spid="77"/>
                                            </p:tgtEl>
                                            <p:attrNameLst>
                                              <p:attrName>style.visibility</p:attrName>
                                            </p:attrNameLst>
                                          </p:cBhvr>
                                          <p:to>
                                            <p:strVal val="visible"/>
                                          </p:to>
                                        </p:set>
                                        <p:animEffect transition="in" filter="fade">
                                          <p:cBhvr>
                                            <p:cTn id="176"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4" grpId="0"/>
          <p:bldP spid="38" grpId="0"/>
          <p:bldP spid="39" grpId="0"/>
          <p:bldP spid="40" grpId="0"/>
          <p:bldP spid="41" grpId="0"/>
          <p:bldP spid="42" grpId="0" animBg="1"/>
          <p:bldP spid="43" grpId="0" animBg="1"/>
          <p:bldP spid="48" grpId="0" animBg="1"/>
          <p:bldP spid="49" grpId="0" animBg="1"/>
          <p:bldP spid="50" grpId="0" animBg="1"/>
          <p:bldP spid="51" grpId="0" animBg="1"/>
          <p:bldP spid="52"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问题评估</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01611" y="267886"/>
            <a:ext cx="1394934"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ASSESSMENT</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09404" y="798263"/>
            <a:ext cx="7725192" cy="646331"/>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请您添加文字内容，内容详尽简要清晰足够表达标题，准确无误。添加文字内容，内容详尽简要清晰。请您添加</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文字内容，内容详尽简要清晰足够表达标题，准确无误。添加文字内容，内容详尽简要清晰。请您添加文字内容</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，内容详尽简要清晰足够表达标题，准确无误。添加文字内容，内容详尽简要清晰。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sp>
        <p:nvSpPr>
          <p:cNvPr id="53" name="五角星 52"/>
          <p:cNvSpPr/>
          <p:nvPr/>
        </p:nvSpPr>
        <p:spPr>
          <a:xfrm>
            <a:off x="3489325" y="2203450"/>
            <a:ext cx="2165350" cy="2165350"/>
          </a:xfrm>
          <a:prstGeom prst="star5">
            <a:avLst/>
          </a:prstGeom>
          <a:noFill/>
          <a:ln w="76200">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3962648" y="2819400"/>
            <a:ext cx="1218704" cy="1218704"/>
            <a:chOff x="3962648" y="2819400"/>
            <a:chExt cx="1218704" cy="1218704"/>
          </a:xfrm>
        </p:grpSpPr>
        <p:grpSp>
          <p:nvGrpSpPr>
            <p:cNvPr id="55" name="组合 54"/>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椭圆 57"/>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a:off x="4118190" y="3274864"/>
              <a:ext cx="907621" cy="307777"/>
            </a:xfrm>
            <a:prstGeom prst="rect">
              <a:avLst/>
            </a:prstGeom>
            <a:noFill/>
          </p:spPr>
          <p:txBody>
            <a:bodyPr wrap="none" rtlCol="0">
              <a:spAutoFit/>
            </a:bodyPr>
            <a:lstStyle/>
            <a:p>
              <a:r>
                <a:rPr lang="en-US" altLang="zh-CN" sz="1400" spc="300" dirty="0" smtClean="0">
                  <a:solidFill>
                    <a:srgbClr val="C00000"/>
                  </a:solidFill>
                  <a:latin typeface="方正兰亭细黑_GBK" pitchFamily="2" charset="-122"/>
                  <a:ea typeface="方正兰亭细黑_GBK" pitchFamily="2" charset="-122"/>
                </a:rPr>
                <a:t>TITLE</a:t>
              </a:r>
              <a:endParaRPr lang="zh-CN" altLang="en-US" sz="1400" spc="300" dirty="0">
                <a:solidFill>
                  <a:srgbClr val="C00000"/>
                </a:solidFill>
                <a:latin typeface="方正兰亭细黑_GBK" pitchFamily="2" charset="-122"/>
                <a:ea typeface="方正兰亭细黑_GBK" pitchFamily="2" charset="-122"/>
              </a:endParaRPr>
            </a:p>
          </p:txBody>
        </p:sp>
      </p:grpSp>
      <p:sp>
        <p:nvSpPr>
          <p:cNvPr id="59" name="椭圆 58"/>
          <p:cNvSpPr/>
          <p:nvPr/>
        </p:nvSpPr>
        <p:spPr>
          <a:xfrm>
            <a:off x="2986578" y="2683936"/>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216931" y="1686986"/>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461530" y="2683936"/>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969936" y="412700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3476579" y="411430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2739259" y="1942434"/>
            <a:ext cx="1338828" cy="369332"/>
          </a:xfrm>
          <a:prstGeom prst="rect">
            <a:avLst/>
          </a:prstGeom>
          <a:noFill/>
        </p:spPr>
        <p:txBody>
          <a:bodyPr wrap="none" rtlCol="0">
            <a:spAutoFit/>
          </a:bodyPr>
          <a:lstStyle/>
          <a:p>
            <a:r>
              <a:rPr lang="zh-CN" altLang="en-US" dirty="0" smtClean="0">
                <a:solidFill>
                  <a:srgbClr val="C00000"/>
                </a:solidFill>
                <a:latin typeface="方正兰亭细黑_GBK" pitchFamily="2" charset="-122"/>
                <a:ea typeface="方正兰亭细黑_GBK" pitchFamily="2" charset="-122"/>
              </a:rPr>
              <a:t>评估内容</a:t>
            </a:r>
            <a:r>
              <a:rPr lang="zh-CN" altLang="en-US" dirty="0">
                <a:solidFill>
                  <a:srgbClr val="C00000"/>
                </a:solidFill>
                <a:latin typeface="方正兰亭细黑_GBK" pitchFamily="2" charset="-122"/>
                <a:ea typeface="方正兰亭细黑_GBK" pitchFamily="2" charset="-122"/>
              </a:rPr>
              <a:t>一</a:t>
            </a:r>
          </a:p>
        </p:txBody>
      </p:sp>
      <p:sp>
        <p:nvSpPr>
          <p:cNvPr id="80" name="TextBox 79"/>
          <p:cNvSpPr txBox="1"/>
          <p:nvPr/>
        </p:nvSpPr>
        <p:spPr>
          <a:xfrm>
            <a:off x="6282620" y="2835805"/>
            <a:ext cx="1338828" cy="369332"/>
          </a:xfrm>
          <a:prstGeom prst="rect">
            <a:avLst/>
          </a:prstGeom>
          <a:noFill/>
        </p:spPr>
        <p:txBody>
          <a:bodyPr wrap="none" rtlCol="0">
            <a:spAutoFit/>
          </a:bodyPr>
          <a:lstStyle/>
          <a:p>
            <a:r>
              <a:rPr lang="zh-CN" altLang="en-US" dirty="0" smtClean="0">
                <a:solidFill>
                  <a:srgbClr val="C00000"/>
                </a:solidFill>
                <a:latin typeface="方正兰亭细黑_GBK" pitchFamily="2" charset="-122"/>
                <a:ea typeface="方正兰亭细黑_GBK" pitchFamily="2" charset="-122"/>
              </a:rPr>
              <a:t>评估内容三</a:t>
            </a:r>
            <a:endParaRPr lang="zh-CN" altLang="en-US" dirty="0">
              <a:solidFill>
                <a:srgbClr val="C00000"/>
              </a:solidFill>
              <a:latin typeface="方正兰亭细黑_GBK" pitchFamily="2" charset="-122"/>
              <a:ea typeface="方正兰亭细黑_GBK" pitchFamily="2" charset="-122"/>
            </a:endParaRPr>
          </a:p>
        </p:txBody>
      </p:sp>
      <p:sp>
        <p:nvSpPr>
          <p:cNvPr id="81" name="TextBox 80"/>
          <p:cNvSpPr txBox="1"/>
          <p:nvPr/>
        </p:nvSpPr>
        <p:spPr>
          <a:xfrm>
            <a:off x="5796587" y="4259307"/>
            <a:ext cx="1338828" cy="369332"/>
          </a:xfrm>
          <a:prstGeom prst="rect">
            <a:avLst/>
          </a:prstGeom>
          <a:noFill/>
        </p:spPr>
        <p:txBody>
          <a:bodyPr wrap="none" rtlCol="0">
            <a:spAutoFit/>
          </a:bodyPr>
          <a:lstStyle/>
          <a:p>
            <a:r>
              <a:rPr lang="zh-CN" altLang="en-US" dirty="0" smtClean="0">
                <a:solidFill>
                  <a:srgbClr val="C00000"/>
                </a:solidFill>
                <a:latin typeface="方正兰亭细黑_GBK" pitchFamily="2" charset="-122"/>
                <a:ea typeface="方正兰亭细黑_GBK" pitchFamily="2" charset="-122"/>
              </a:rPr>
              <a:t>评估内容五</a:t>
            </a:r>
            <a:endParaRPr lang="zh-CN" altLang="en-US" dirty="0">
              <a:solidFill>
                <a:srgbClr val="C00000"/>
              </a:solidFill>
              <a:latin typeface="方正兰亭细黑_GBK" pitchFamily="2" charset="-122"/>
              <a:ea typeface="方正兰亭细黑_GBK" pitchFamily="2" charset="-122"/>
            </a:endParaRPr>
          </a:p>
        </p:txBody>
      </p:sp>
      <p:sp>
        <p:nvSpPr>
          <p:cNvPr id="82" name="TextBox 81"/>
          <p:cNvSpPr txBox="1"/>
          <p:nvPr/>
        </p:nvSpPr>
        <p:spPr>
          <a:xfrm>
            <a:off x="1514495" y="2916793"/>
            <a:ext cx="1338828" cy="369332"/>
          </a:xfrm>
          <a:prstGeom prst="rect">
            <a:avLst/>
          </a:prstGeom>
          <a:noFill/>
        </p:spPr>
        <p:txBody>
          <a:bodyPr wrap="none" rtlCol="0">
            <a:spAutoFit/>
          </a:bodyPr>
          <a:lstStyle/>
          <a:p>
            <a:r>
              <a:rPr lang="zh-CN" altLang="en-US" dirty="0" smtClean="0">
                <a:solidFill>
                  <a:srgbClr val="C00000"/>
                </a:solidFill>
                <a:latin typeface="方正兰亭细黑_GBK" pitchFamily="2" charset="-122"/>
                <a:ea typeface="方正兰亭细黑_GBK" pitchFamily="2" charset="-122"/>
              </a:rPr>
              <a:t>评估内容二</a:t>
            </a:r>
            <a:endParaRPr lang="zh-CN" altLang="en-US" dirty="0">
              <a:solidFill>
                <a:srgbClr val="C00000"/>
              </a:solidFill>
              <a:latin typeface="方正兰亭细黑_GBK" pitchFamily="2" charset="-122"/>
              <a:ea typeface="方正兰亭细黑_GBK" pitchFamily="2" charset="-122"/>
            </a:endParaRPr>
          </a:p>
        </p:txBody>
      </p:sp>
      <p:sp>
        <p:nvSpPr>
          <p:cNvPr id="83" name="TextBox 82"/>
          <p:cNvSpPr txBox="1"/>
          <p:nvPr/>
        </p:nvSpPr>
        <p:spPr>
          <a:xfrm>
            <a:off x="1966971" y="4335507"/>
            <a:ext cx="1338828" cy="369332"/>
          </a:xfrm>
          <a:prstGeom prst="rect">
            <a:avLst/>
          </a:prstGeom>
          <a:noFill/>
        </p:spPr>
        <p:txBody>
          <a:bodyPr wrap="none" rtlCol="0">
            <a:spAutoFit/>
          </a:bodyPr>
          <a:lstStyle/>
          <a:p>
            <a:r>
              <a:rPr lang="zh-CN" altLang="en-US" dirty="0" smtClean="0">
                <a:solidFill>
                  <a:srgbClr val="C00000"/>
                </a:solidFill>
                <a:latin typeface="方正兰亭细黑_GBK" pitchFamily="2" charset="-122"/>
                <a:ea typeface="方正兰亭细黑_GBK" pitchFamily="2" charset="-122"/>
              </a:rPr>
              <a:t>评估内容四</a:t>
            </a:r>
            <a:endParaRPr lang="zh-CN" altLang="en-US" dirty="0">
              <a:solidFill>
                <a:srgbClr val="C00000"/>
              </a:solidFill>
              <a:latin typeface="方正兰亭细黑_GBK" pitchFamily="2" charset="-122"/>
              <a:ea typeface="方正兰亭细黑_GBK" pitchFamily="2" charset="-122"/>
            </a:endParaRPr>
          </a:p>
        </p:txBody>
      </p:sp>
      <p:sp>
        <p:nvSpPr>
          <p:cNvPr id="84" name="TextBox 83"/>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309951059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strips(upRight)">
                                      <p:cBhvr>
                                        <p:cTn id="28" dur="500"/>
                                        <p:tgtEl>
                                          <p:spTgt spid="47"/>
                                        </p:tgtEl>
                                      </p:cBhvr>
                                    </p:animEffect>
                                  </p:childTnLst>
                                </p:cTn>
                              </p:par>
                            </p:childTnLst>
                          </p:cTn>
                        </p:par>
                        <p:par>
                          <p:cTn id="29" fill="hold">
                            <p:stCondLst>
                              <p:cond delay="1600"/>
                            </p:stCondLst>
                            <p:childTnLst>
                              <p:par>
                                <p:cTn id="30" presetID="53" presetClass="entr" presetSubtype="528"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anim calcmode="lin" valueType="num">
                                      <p:cBhvr>
                                        <p:cTn id="35" dur="500" fill="hold"/>
                                        <p:tgtEl>
                                          <p:spTgt spid="54"/>
                                        </p:tgtEl>
                                        <p:attrNameLst>
                                          <p:attrName>ppt_x</p:attrName>
                                        </p:attrNameLst>
                                      </p:cBhvr>
                                      <p:tavLst>
                                        <p:tav tm="0">
                                          <p:val>
                                            <p:fltVal val="0.5"/>
                                          </p:val>
                                        </p:tav>
                                        <p:tav tm="100000">
                                          <p:val>
                                            <p:strVal val="#ppt_x"/>
                                          </p:val>
                                        </p:tav>
                                      </p:tavLst>
                                    </p:anim>
                                    <p:anim calcmode="lin" valueType="num">
                                      <p:cBhvr>
                                        <p:cTn id="36" dur="500" fill="hold"/>
                                        <p:tgtEl>
                                          <p:spTgt spid="54"/>
                                        </p:tgtEl>
                                        <p:attrNameLst>
                                          <p:attrName>ppt_y</p:attrName>
                                        </p:attrNameLst>
                                      </p:cBhvr>
                                      <p:tavLst>
                                        <p:tav tm="0">
                                          <p:val>
                                            <p:fltVal val="0.5"/>
                                          </p:val>
                                        </p:tav>
                                        <p:tav tm="100000">
                                          <p:val>
                                            <p:strVal val="#ppt_y"/>
                                          </p:val>
                                        </p:tav>
                                      </p:tavLst>
                                    </p:anim>
                                  </p:childTnLst>
                                </p:cTn>
                              </p:par>
                            </p:childTnLst>
                          </p:cTn>
                        </p:par>
                        <p:par>
                          <p:cTn id="37" fill="hold">
                            <p:stCondLst>
                              <p:cond delay="2100"/>
                            </p:stCondLst>
                            <p:childTnLst>
                              <p:par>
                                <p:cTn id="38" presetID="53" presetClass="entr" presetSubtype="16" fill="hold" grpId="0" nodeType="afterEffect">
                                  <p:stCondLst>
                                    <p:cond delay="0"/>
                                  </p:stCondLst>
                                  <p:childTnLst>
                                    <p:set>
                                      <p:cBhvr>
                                        <p:cTn id="39" dur="1" fill="hold">
                                          <p:stCondLst>
                                            <p:cond delay="0"/>
                                          </p:stCondLst>
                                        </p:cTn>
                                        <p:tgtEl>
                                          <p:spTgt spid="53"/>
                                        </p:tgtEl>
                                        <p:attrNameLst>
                                          <p:attrName>style.visibility</p:attrName>
                                        </p:attrNameLst>
                                      </p:cBhvr>
                                      <p:to>
                                        <p:strVal val="visible"/>
                                      </p:to>
                                    </p:set>
                                    <p:anim calcmode="lin" valueType="num">
                                      <p:cBhvr>
                                        <p:cTn id="40" dur="500" fill="hold"/>
                                        <p:tgtEl>
                                          <p:spTgt spid="53"/>
                                        </p:tgtEl>
                                        <p:attrNameLst>
                                          <p:attrName>ppt_w</p:attrName>
                                        </p:attrNameLst>
                                      </p:cBhvr>
                                      <p:tavLst>
                                        <p:tav tm="0">
                                          <p:val>
                                            <p:fltVal val="0"/>
                                          </p:val>
                                        </p:tav>
                                        <p:tav tm="100000">
                                          <p:val>
                                            <p:strVal val="#ppt_w"/>
                                          </p:val>
                                        </p:tav>
                                      </p:tavLst>
                                    </p:anim>
                                    <p:anim calcmode="lin" valueType="num">
                                      <p:cBhvr>
                                        <p:cTn id="41" dur="500" fill="hold"/>
                                        <p:tgtEl>
                                          <p:spTgt spid="53"/>
                                        </p:tgtEl>
                                        <p:attrNameLst>
                                          <p:attrName>ppt_h</p:attrName>
                                        </p:attrNameLst>
                                      </p:cBhvr>
                                      <p:tavLst>
                                        <p:tav tm="0">
                                          <p:val>
                                            <p:fltVal val="0"/>
                                          </p:val>
                                        </p:tav>
                                        <p:tav tm="100000">
                                          <p:val>
                                            <p:strVal val="#ppt_h"/>
                                          </p:val>
                                        </p:tav>
                                      </p:tavLst>
                                    </p:anim>
                                    <p:animEffect transition="in" filter="fade">
                                      <p:cBhvr>
                                        <p:cTn id="42" dur="500"/>
                                        <p:tgtEl>
                                          <p:spTgt spid="53"/>
                                        </p:tgtEl>
                                      </p:cBhvr>
                                    </p:animEffect>
                                  </p:childTnLst>
                                </p:cTn>
                              </p:par>
                            </p:childTnLst>
                          </p:cTn>
                        </p:par>
                        <p:par>
                          <p:cTn id="43" fill="hold">
                            <p:stCondLst>
                              <p:cond delay="2600"/>
                            </p:stCondLst>
                            <p:childTnLst>
                              <p:par>
                                <p:cTn id="44" presetID="53" presetClass="entr" presetSubtype="16" fill="hold" grpId="0" nodeType="afterEffect">
                                  <p:stCondLst>
                                    <p:cond delay="300"/>
                                  </p:stCondLst>
                                  <p:childTnLst>
                                    <p:set>
                                      <p:cBhvr>
                                        <p:cTn id="45" dur="1" fill="hold">
                                          <p:stCondLst>
                                            <p:cond delay="0"/>
                                          </p:stCondLst>
                                        </p:cTn>
                                        <p:tgtEl>
                                          <p:spTgt spid="64"/>
                                        </p:tgtEl>
                                        <p:attrNameLst>
                                          <p:attrName>style.visibility</p:attrName>
                                        </p:attrNameLst>
                                      </p:cBhvr>
                                      <p:to>
                                        <p:strVal val="visible"/>
                                      </p:to>
                                    </p:set>
                                    <p:anim calcmode="lin" valueType="num">
                                      <p:cBhvr>
                                        <p:cTn id="46" dur="500" fill="hold"/>
                                        <p:tgtEl>
                                          <p:spTgt spid="64"/>
                                        </p:tgtEl>
                                        <p:attrNameLst>
                                          <p:attrName>ppt_w</p:attrName>
                                        </p:attrNameLst>
                                      </p:cBhvr>
                                      <p:tavLst>
                                        <p:tav tm="0">
                                          <p:val>
                                            <p:fltVal val="0"/>
                                          </p:val>
                                        </p:tav>
                                        <p:tav tm="100000">
                                          <p:val>
                                            <p:strVal val="#ppt_w"/>
                                          </p:val>
                                        </p:tav>
                                      </p:tavLst>
                                    </p:anim>
                                    <p:anim calcmode="lin" valueType="num">
                                      <p:cBhvr>
                                        <p:cTn id="47" dur="500" fill="hold"/>
                                        <p:tgtEl>
                                          <p:spTgt spid="64"/>
                                        </p:tgtEl>
                                        <p:attrNameLst>
                                          <p:attrName>ppt_h</p:attrName>
                                        </p:attrNameLst>
                                      </p:cBhvr>
                                      <p:tavLst>
                                        <p:tav tm="0">
                                          <p:val>
                                            <p:fltVal val="0"/>
                                          </p:val>
                                        </p:tav>
                                        <p:tav tm="100000">
                                          <p:val>
                                            <p:strVal val="#ppt_h"/>
                                          </p:val>
                                        </p:tav>
                                      </p:tavLst>
                                    </p:anim>
                                    <p:animEffect transition="in" filter="fade">
                                      <p:cBhvr>
                                        <p:cTn id="48" dur="500"/>
                                        <p:tgtEl>
                                          <p:spTgt spid="64"/>
                                        </p:tgtEl>
                                      </p:cBhvr>
                                    </p:animEffect>
                                  </p:childTnLst>
                                </p:cTn>
                              </p:par>
                              <p:par>
                                <p:cTn id="49" presetID="53" presetClass="entr" presetSubtype="16" fill="hold" grpId="0" nodeType="withEffect">
                                  <p:stCondLst>
                                    <p:cond delay="30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ppt_w</p:attrName>
                                        </p:attrNameLst>
                                      </p:cBhvr>
                                      <p:tavLst>
                                        <p:tav tm="0">
                                          <p:val>
                                            <p:fltVal val="0"/>
                                          </p:val>
                                        </p:tav>
                                        <p:tav tm="100000">
                                          <p:val>
                                            <p:strVal val="#ppt_w"/>
                                          </p:val>
                                        </p:tav>
                                      </p:tavLst>
                                    </p:anim>
                                    <p:anim calcmode="lin" valueType="num">
                                      <p:cBhvr>
                                        <p:cTn id="52" dur="500" fill="hold"/>
                                        <p:tgtEl>
                                          <p:spTgt spid="59"/>
                                        </p:tgtEl>
                                        <p:attrNameLst>
                                          <p:attrName>ppt_h</p:attrName>
                                        </p:attrNameLst>
                                      </p:cBhvr>
                                      <p:tavLst>
                                        <p:tav tm="0">
                                          <p:val>
                                            <p:fltVal val="0"/>
                                          </p:val>
                                        </p:tav>
                                        <p:tav tm="100000">
                                          <p:val>
                                            <p:strVal val="#ppt_h"/>
                                          </p:val>
                                        </p:tav>
                                      </p:tavLst>
                                    </p:anim>
                                    <p:animEffect transition="in" filter="fade">
                                      <p:cBhvr>
                                        <p:cTn id="53" dur="500"/>
                                        <p:tgtEl>
                                          <p:spTgt spid="59"/>
                                        </p:tgtEl>
                                      </p:cBhvr>
                                    </p:animEffect>
                                  </p:childTnLst>
                                </p:cTn>
                              </p:par>
                              <p:par>
                                <p:cTn id="54" presetID="53" presetClass="entr" presetSubtype="16" fill="hold" grpId="0" nodeType="withEffect">
                                  <p:stCondLst>
                                    <p:cond delay="300"/>
                                  </p:stCondLst>
                                  <p:childTnLst>
                                    <p:set>
                                      <p:cBhvr>
                                        <p:cTn id="55" dur="1" fill="hold">
                                          <p:stCondLst>
                                            <p:cond delay="0"/>
                                          </p:stCondLst>
                                        </p:cTn>
                                        <p:tgtEl>
                                          <p:spTgt spid="78"/>
                                        </p:tgtEl>
                                        <p:attrNameLst>
                                          <p:attrName>style.visibility</p:attrName>
                                        </p:attrNameLst>
                                      </p:cBhvr>
                                      <p:to>
                                        <p:strVal val="visible"/>
                                      </p:to>
                                    </p:set>
                                    <p:anim calcmode="lin" valueType="num">
                                      <p:cBhvr>
                                        <p:cTn id="56" dur="500" fill="hold"/>
                                        <p:tgtEl>
                                          <p:spTgt spid="78"/>
                                        </p:tgtEl>
                                        <p:attrNameLst>
                                          <p:attrName>ppt_w</p:attrName>
                                        </p:attrNameLst>
                                      </p:cBhvr>
                                      <p:tavLst>
                                        <p:tav tm="0">
                                          <p:val>
                                            <p:fltVal val="0"/>
                                          </p:val>
                                        </p:tav>
                                        <p:tav tm="100000">
                                          <p:val>
                                            <p:strVal val="#ppt_w"/>
                                          </p:val>
                                        </p:tav>
                                      </p:tavLst>
                                    </p:anim>
                                    <p:anim calcmode="lin" valueType="num">
                                      <p:cBhvr>
                                        <p:cTn id="57" dur="500" fill="hold"/>
                                        <p:tgtEl>
                                          <p:spTgt spid="78"/>
                                        </p:tgtEl>
                                        <p:attrNameLst>
                                          <p:attrName>ppt_h</p:attrName>
                                        </p:attrNameLst>
                                      </p:cBhvr>
                                      <p:tavLst>
                                        <p:tav tm="0">
                                          <p:val>
                                            <p:fltVal val="0"/>
                                          </p:val>
                                        </p:tav>
                                        <p:tav tm="100000">
                                          <p:val>
                                            <p:strVal val="#ppt_h"/>
                                          </p:val>
                                        </p:tav>
                                      </p:tavLst>
                                    </p:anim>
                                    <p:animEffect transition="in" filter="fade">
                                      <p:cBhvr>
                                        <p:cTn id="58" dur="500"/>
                                        <p:tgtEl>
                                          <p:spTgt spid="78"/>
                                        </p:tgtEl>
                                      </p:cBhvr>
                                    </p:animEffect>
                                  </p:childTnLst>
                                </p:cTn>
                              </p:par>
                              <p:par>
                                <p:cTn id="59" presetID="53" presetClass="entr" presetSubtype="16" fill="hold" grpId="0" nodeType="withEffect">
                                  <p:stCondLst>
                                    <p:cond delay="300"/>
                                  </p:stCondLst>
                                  <p:childTnLst>
                                    <p:set>
                                      <p:cBhvr>
                                        <p:cTn id="60" dur="1" fill="hold">
                                          <p:stCondLst>
                                            <p:cond delay="0"/>
                                          </p:stCondLst>
                                        </p:cTn>
                                        <p:tgtEl>
                                          <p:spTgt spid="65"/>
                                        </p:tgtEl>
                                        <p:attrNameLst>
                                          <p:attrName>style.visibility</p:attrName>
                                        </p:attrNameLst>
                                      </p:cBhvr>
                                      <p:to>
                                        <p:strVal val="visible"/>
                                      </p:to>
                                    </p:set>
                                    <p:anim calcmode="lin" valueType="num">
                                      <p:cBhvr>
                                        <p:cTn id="61" dur="500" fill="hold"/>
                                        <p:tgtEl>
                                          <p:spTgt spid="65"/>
                                        </p:tgtEl>
                                        <p:attrNameLst>
                                          <p:attrName>ppt_w</p:attrName>
                                        </p:attrNameLst>
                                      </p:cBhvr>
                                      <p:tavLst>
                                        <p:tav tm="0">
                                          <p:val>
                                            <p:fltVal val="0"/>
                                          </p:val>
                                        </p:tav>
                                        <p:tav tm="100000">
                                          <p:val>
                                            <p:strVal val="#ppt_w"/>
                                          </p:val>
                                        </p:tav>
                                      </p:tavLst>
                                    </p:anim>
                                    <p:anim calcmode="lin" valueType="num">
                                      <p:cBhvr>
                                        <p:cTn id="62" dur="500" fill="hold"/>
                                        <p:tgtEl>
                                          <p:spTgt spid="65"/>
                                        </p:tgtEl>
                                        <p:attrNameLst>
                                          <p:attrName>ppt_h</p:attrName>
                                        </p:attrNameLst>
                                      </p:cBhvr>
                                      <p:tavLst>
                                        <p:tav tm="0">
                                          <p:val>
                                            <p:fltVal val="0"/>
                                          </p:val>
                                        </p:tav>
                                        <p:tav tm="100000">
                                          <p:val>
                                            <p:strVal val="#ppt_h"/>
                                          </p:val>
                                        </p:tav>
                                      </p:tavLst>
                                    </p:anim>
                                    <p:animEffect transition="in" filter="fade">
                                      <p:cBhvr>
                                        <p:cTn id="63" dur="500"/>
                                        <p:tgtEl>
                                          <p:spTgt spid="65"/>
                                        </p:tgtEl>
                                      </p:cBhvr>
                                    </p:animEffect>
                                  </p:childTnLst>
                                </p:cTn>
                              </p:par>
                              <p:par>
                                <p:cTn id="64" presetID="53" presetClass="entr" presetSubtype="16" fill="hold" grpId="0" nodeType="withEffect">
                                  <p:stCondLst>
                                    <p:cond delay="300"/>
                                  </p:stCondLst>
                                  <p:childTnLst>
                                    <p:set>
                                      <p:cBhvr>
                                        <p:cTn id="65" dur="1" fill="hold">
                                          <p:stCondLst>
                                            <p:cond delay="0"/>
                                          </p:stCondLst>
                                        </p:cTn>
                                        <p:tgtEl>
                                          <p:spTgt spid="77"/>
                                        </p:tgtEl>
                                        <p:attrNameLst>
                                          <p:attrName>style.visibility</p:attrName>
                                        </p:attrNameLst>
                                      </p:cBhvr>
                                      <p:to>
                                        <p:strVal val="visible"/>
                                      </p:to>
                                    </p:set>
                                    <p:anim calcmode="lin" valueType="num">
                                      <p:cBhvr>
                                        <p:cTn id="66" dur="500" fill="hold"/>
                                        <p:tgtEl>
                                          <p:spTgt spid="77"/>
                                        </p:tgtEl>
                                        <p:attrNameLst>
                                          <p:attrName>ppt_w</p:attrName>
                                        </p:attrNameLst>
                                      </p:cBhvr>
                                      <p:tavLst>
                                        <p:tav tm="0">
                                          <p:val>
                                            <p:fltVal val="0"/>
                                          </p:val>
                                        </p:tav>
                                        <p:tav tm="100000">
                                          <p:val>
                                            <p:strVal val="#ppt_w"/>
                                          </p:val>
                                        </p:tav>
                                      </p:tavLst>
                                    </p:anim>
                                    <p:anim calcmode="lin" valueType="num">
                                      <p:cBhvr>
                                        <p:cTn id="67" dur="500" fill="hold"/>
                                        <p:tgtEl>
                                          <p:spTgt spid="77"/>
                                        </p:tgtEl>
                                        <p:attrNameLst>
                                          <p:attrName>ppt_h</p:attrName>
                                        </p:attrNameLst>
                                      </p:cBhvr>
                                      <p:tavLst>
                                        <p:tav tm="0">
                                          <p:val>
                                            <p:fltVal val="0"/>
                                          </p:val>
                                        </p:tav>
                                        <p:tav tm="100000">
                                          <p:val>
                                            <p:strVal val="#ppt_h"/>
                                          </p:val>
                                        </p:tav>
                                      </p:tavLst>
                                    </p:anim>
                                    <p:animEffect transition="in" filter="fade">
                                      <p:cBhvr>
                                        <p:cTn id="68" dur="500"/>
                                        <p:tgtEl>
                                          <p:spTgt spid="77"/>
                                        </p:tgtEl>
                                      </p:cBhvr>
                                    </p:animEffect>
                                  </p:childTnLst>
                                </p:cTn>
                              </p:par>
                            </p:childTnLst>
                          </p:cTn>
                        </p:par>
                        <p:par>
                          <p:cTn id="69" fill="hold">
                            <p:stCondLst>
                              <p:cond delay="3400"/>
                            </p:stCondLst>
                            <p:childTnLst>
                              <p:par>
                                <p:cTn id="70" presetID="12" presetClass="entr" presetSubtype="2" fill="hold" grpId="0" nodeType="afterEffect">
                                  <p:stCondLst>
                                    <p:cond delay="0"/>
                                  </p:stCondLst>
                                  <p:childTnLst>
                                    <p:set>
                                      <p:cBhvr>
                                        <p:cTn id="71" dur="1" fill="hold">
                                          <p:stCondLst>
                                            <p:cond delay="0"/>
                                          </p:stCondLst>
                                        </p:cTn>
                                        <p:tgtEl>
                                          <p:spTgt spid="79"/>
                                        </p:tgtEl>
                                        <p:attrNameLst>
                                          <p:attrName>style.visibility</p:attrName>
                                        </p:attrNameLst>
                                      </p:cBhvr>
                                      <p:to>
                                        <p:strVal val="visible"/>
                                      </p:to>
                                    </p:set>
                                    <p:anim calcmode="lin" valueType="num">
                                      <p:cBhvr additive="base">
                                        <p:cTn id="72" dur="500"/>
                                        <p:tgtEl>
                                          <p:spTgt spid="79"/>
                                        </p:tgtEl>
                                        <p:attrNameLst>
                                          <p:attrName>ppt_x</p:attrName>
                                        </p:attrNameLst>
                                      </p:cBhvr>
                                      <p:tavLst>
                                        <p:tav tm="0">
                                          <p:val>
                                            <p:strVal val="#ppt_x+#ppt_w*1.125000"/>
                                          </p:val>
                                        </p:tav>
                                        <p:tav tm="100000">
                                          <p:val>
                                            <p:strVal val="#ppt_x"/>
                                          </p:val>
                                        </p:tav>
                                      </p:tavLst>
                                    </p:anim>
                                    <p:animEffect transition="in" filter="wipe(left)">
                                      <p:cBhvr>
                                        <p:cTn id="73" dur="500"/>
                                        <p:tgtEl>
                                          <p:spTgt spid="79"/>
                                        </p:tgtEl>
                                      </p:cBhvr>
                                    </p:animEffect>
                                  </p:childTnLst>
                                </p:cTn>
                              </p:par>
                              <p:par>
                                <p:cTn id="74" presetID="12" presetClass="entr" presetSubtype="2"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anim calcmode="lin" valueType="num">
                                      <p:cBhvr additive="base">
                                        <p:cTn id="76" dur="500"/>
                                        <p:tgtEl>
                                          <p:spTgt spid="82"/>
                                        </p:tgtEl>
                                        <p:attrNameLst>
                                          <p:attrName>ppt_x</p:attrName>
                                        </p:attrNameLst>
                                      </p:cBhvr>
                                      <p:tavLst>
                                        <p:tav tm="0">
                                          <p:val>
                                            <p:strVal val="#ppt_x+#ppt_w*1.125000"/>
                                          </p:val>
                                        </p:tav>
                                        <p:tav tm="100000">
                                          <p:val>
                                            <p:strVal val="#ppt_x"/>
                                          </p:val>
                                        </p:tav>
                                      </p:tavLst>
                                    </p:anim>
                                    <p:animEffect transition="in" filter="wipe(left)">
                                      <p:cBhvr>
                                        <p:cTn id="77" dur="500"/>
                                        <p:tgtEl>
                                          <p:spTgt spid="82"/>
                                        </p:tgtEl>
                                      </p:cBhvr>
                                    </p:animEffect>
                                  </p:childTnLst>
                                </p:cTn>
                              </p:par>
                              <p:par>
                                <p:cTn id="78" presetID="12" presetClass="entr" presetSubtype="2" fill="hold" grpId="0" nodeType="withEffect">
                                  <p:stCondLst>
                                    <p:cond delay="0"/>
                                  </p:stCondLst>
                                  <p:childTnLst>
                                    <p:set>
                                      <p:cBhvr>
                                        <p:cTn id="79" dur="1" fill="hold">
                                          <p:stCondLst>
                                            <p:cond delay="0"/>
                                          </p:stCondLst>
                                        </p:cTn>
                                        <p:tgtEl>
                                          <p:spTgt spid="83"/>
                                        </p:tgtEl>
                                        <p:attrNameLst>
                                          <p:attrName>style.visibility</p:attrName>
                                        </p:attrNameLst>
                                      </p:cBhvr>
                                      <p:to>
                                        <p:strVal val="visible"/>
                                      </p:to>
                                    </p:set>
                                    <p:anim calcmode="lin" valueType="num">
                                      <p:cBhvr additive="base">
                                        <p:cTn id="80" dur="500"/>
                                        <p:tgtEl>
                                          <p:spTgt spid="83"/>
                                        </p:tgtEl>
                                        <p:attrNameLst>
                                          <p:attrName>ppt_x</p:attrName>
                                        </p:attrNameLst>
                                      </p:cBhvr>
                                      <p:tavLst>
                                        <p:tav tm="0">
                                          <p:val>
                                            <p:strVal val="#ppt_x+#ppt_w*1.125000"/>
                                          </p:val>
                                        </p:tav>
                                        <p:tav tm="100000">
                                          <p:val>
                                            <p:strVal val="#ppt_x"/>
                                          </p:val>
                                        </p:tav>
                                      </p:tavLst>
                                    </p:anim>
                                    <p:animEffect transition="in" filter="wipe(left)">
                                      <p:cBhvr>
                                        <p:cTn id="81" dur="500"/>
                                        <p:tgtEl>
                                          <p:spTgt spid="83"/>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80"/>
                                        </p:tgtEl>
                                        <p:attrNameLst>
                                          <p:attrName>style.visibility</p:attrName>
                                        </p:attrNameLst>
                                      </p:cBhvr>
                                      <p:to>
                                        <p:strVal val="visible"/>
                                      </p:to>
                                    </p:set>
                                    <p:anim calcmode="lin" valueType="num">
                                      <p:cBhvr additive="base">
                                        <p:cTn id="84" dur="500"/>
                                        <p:tgtEl>
                                          <p:spTgt spid="80"/>
                                        </p:tgtEl>
                                        <p:attrNameLst>
                                          <p:attrName>ppt_x</p:attrName>
                                        </p:attrNameLst>
                                      </p:cBhvr>
                                      <p:tavLst>
                                        <p:tav tm="0">
                                          <p:val>
                                            <p:strVal val="#ppt_x-#ppt_w*1.125000"/>
                                          </p:val>
                                        </p:tav>
                                        <p:tav tm="100000">
                                          <p:val>
                                            <p:strVal val="#ppt_x"/>
                                          </p:val>
                                        </p:tav>
                                      </p:tavLst>
                                    </p:anim>
                                    <p:animEffect transition="in" filter="wipe(right)">
                                      <p:cBhvr>
                                        <p:cTn id="85" dur="500"/>
                                        <p:tgtEl>
                                          <p:spTgt spid="80"/>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81"/>
                                        </p:tgtEl>
                                        <p:attrNameLst>
                                          <p:attrName>style.visibility</p:attrName>
                                        </p:attrNameLst>
                                      </p:cBhvr>
                                      <p:to>
                                        <p:strVal val="visible"/>
                                      </p:to>
                                    </p:set>
                                    <p:anim calcmode="lin" valueType="num">
                                      <p:cBhvr additive="base">
                                        <p:cTn id="88" dur="500"/>
                                        <p:tgtEl>
                                          <p:spTgt spid="81"/>
                                        </p:tgtEl>
                                        <p:attrNameLst>
                                          <p:attrName>ppt_x</p:attrName>
                                        </p:attrNameLst>
                                      </p:cBhvr>
                                      <p:tavLst>
                                        <p:tav tm="0">
                                          <p:val>
                                            <p:strVal val="#ppt_x-#ppt_w*1.125000"/>
                                          </p:val>
                                        </p:tav>
                                        <p:tav tm="100000">
                                          <p:val>
                                            <p:strVal val="#ppt_x"/>
                                          </p:val>
                                        </p:tav>
                                      </p:tavLst>
                                    </p:anim>
                                    <p:animEffect transition="in" filter="wipe(right)">
                                      <p:cBhvr>
                                        <p:cTn id="89" dur="500"/>
                                        <p:tgtEl>
                                          <p:spTgt spid="81"/>
                                        </p:tgtEl>
                                      </p:cBhvr>
                                    </p:animEffect>
                                  </p:childTnLst>
                                </p:cTn>
                              </p:par>
                            </p:childTnLst>
                          </p:cTn>
                        </p:par>
                        <p:par>
                          <p:cTn id="90" fill="hold">
                            <p:stCondLst>
                              <p:cond delay="3900"/>
                            </p:stCondLst>
                            <p:childTnLst>
                              <p:par>
                                <p:cTn id="91" presetID="10" presetClass="entr" presetSubtype="0" fill="hold" grpId="0" nodeType="after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7" grpId="0"/>
      <p:bldP spid="53" grpId="0" animBg="1"/>
      <p:bldP spid="59" grpId="0" animBg="1"/>
      <p:bldP spid="64" grpId="0" animBg="1"/>
      <p:bldP spid="65" grpId="0" animBg="1"/>
      <p:bldP spid="77" grpId="0" animBg="1"/>
      <p:bldP spid="78" grpId="0" animBg="1"/>
      <p:bldP spid="79" grpId="0"/>
      <p:bldP spid="80" grpId="0"/>
      <p:bldP spid="81" grpId="0"/>
      <p:bldP spid="82" grpId="0"/>
      <p:bldP spid="83" grpId="0"/>
      <p:bldP spid="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研究成果</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87793" y="267886"/>
            <a:ext cx="1625766"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ACHIEVEMENTS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709404" y="798263"/>
            <a:ext cx="7725192" cy="646331"/>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请您添加文字内容，内容详尽简要清晰足够表达标题，准确无误。添加文字内容，内容详尽简要清晰。请您添加</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文字内容，内容详尽简要清晰足够表达标题，准确无误。添加文字内容，内容详尽简要清晰。请您添加文字内容</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，内容详尽简要清晰足够表达标题，准确无误。添加文字内容，内容详尽简要清晰。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sp>
        <p:nvSpPr>
          <p:cNvPr id="172" name="TextBox 171"/>
          <p:cNvSpPr txBox="1"/>
          <p:nvPr/>
        </p:nvSpPr>
        <p:spPr>
          <a:xfrm>
            <a:off x="1191714" y="2157904"/>
            <a:ext cx="1415772" cy="584775"/>
          </a:xfrm>
          <a:prstGeom prst="rect">
            <a:avLst/>
          </a:prstGeom>
          <a:noFill/>
        </p:spPr>
        <p:txBody>
          <a:bodyPr wrap="none" rtlCol="0">
            <a:spAutoFit/>
          </a:bodyPr>
          <a:lstStyle/>
          <a:p>
            <a:r>
              <a:rPr lang="zh-CN" altLang="en-US" sz="3200" dirty="0" smtClean="0">
                <a:solidFill>
                  <a:srgbClr val="C00000"/>
                </a:solidFill>
                <a:latin typeface="方正兰亭细黑_GBK" pitchFamily="2" charset="-122"/>
                <a:ea typeface="方正兰亭细黑_GBK" pitchFamily="2" charset="-122"/>
              </a:rPr>
              <a:t>标题一</a:t>
            </a:r>
            <a:endParaRPr lang="zh-CN" altLang="en-US" sz="3200" dirty="0">
              <a:solidFill>
                <a:srgbClr val="C00000"/>
              </a:solidFill>
              <a:latin typeface="方正兰亭细黑_GBK" pitchFamily="2" charset="-122"/>
              <a:ea typeface="方正兰亭细黑_GBK" pitchFamily="2" charset="-122"/>
            </a:endParaRPr>
          </a:p>
        </p:txBody>
      </p:sp>
      <p:grpSp>
        <p:nvGrpSpPr>
          <p:cNvPr id="173" name="组合 172"/>
          <p:cNvGrpSpPr/>
          <p:nvPr/>
        </p:nvGrpSpPr>
        <p:grpSpPr>
          <a:xfrm>
            <a:off x="2149829" y="2623322"/>
            <a:ext cx="408377" cy="408377"/>
            <a:chOff x="304800" y="673100"/>
            <a:chExt cx="4000500" cy="4000500"/>
          </a:xfrm>
          <a:effectLst>
            <a:outerShdw blurRad="317500" dist="190500" dir="8100000" algn="tr" rotWithShape="0">
              <a:prstClr val="black">
                <a:alpha val="50000"/>
              </a:prstClr>
            </a:outerShdw>
          </a:effectLst>
        </p:grpSpPr>
        <p:sp>
          <p:nvSpPr>
            <p:cNvPr id="174" name="同心圆 1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5" name="椭圆 1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a:off x="1090724" y="2587548"/>
            <a:ext cx="219777" cy="219777"/>
            <a:chOff x="304800" y="673100"/>
            <a:chExt cx="4000500" cy="4000500"/>
          </a:xfrm>
          <a:effectLst>
            <a:outerShdw blurRad="381000" dist="152400" dir="8100000" algn="tr" rotWithShape="0">
              <a:prstClr val="black">
                <a:alpha val="70000"/>
              </a:prstClr>
            </a:outerShdw>
          </a:effectLst>
        </p:grpSpPr>
        <p:sp>
          <p:nvSpPr>
            <p:cNvPr id="177" name="同心圆 17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椭圆 17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a:off x="1469441" y="2832241"/>
            <a:ext cx="350672" cy="350672"/>
            <a:chOff x="304800" y="673100"/>
            <a:chExt cx="4000500" cy="4000500"/>
          </a:xfrm>
          <a:effectLst>
            <a:outerShdw blurRad="444500" dist="254000" dir="8100000" algn="tr" rotWithShape="0">
              <a:prstClr val="black">
                <a:alpha val="50000"/>
              </a:prstClr>
            </a:outerShdw>
          </a:effectLst>
        </p:grpSpPr>
        <p:sp>
          <p:nvSpPr>
            <p:cNvPr id="180" name="同心圆 1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1" name="椭圆 1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2" name="组合 181"/>
          <p:cNvGrpSpPr/>
          <p:nvPr/>
        </p:nvGrpSpPr>
        <p:grpSpPr>
          <a:xfrm>
            <a:off x="2404100" y="2584048"/>
            <a:ext cx="219777" cy="219777"/>
            <a:chOff x="304800" y="673100"/>
            <a:chExt cx="4000500" cy="4000500"/>
          </a:xfrm>
          <a:effectLst>
            <a:outerShdw blurRad="381000" dist="152400" dir="8100000" algn="tr" rotWithShape="0">
              <a:prstClr val="black">
                <a:alpha val="70000"/>
              </a:prstClr>
            </a:outerShdw>
          </a:effectLst>
        </p:grpSpPr>
        <p:sp>
          <p:nvSpPr>
            <p:cNvPr id="183" name="同心圆 1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椭圆 18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2034054" y="2800177"/>
            <a:ext cx="219777" cy="219777"/>
            <a:chOff x="304800" y="673100"/>
            <a:chExt cx="4000500" cy="4000500"/>
          </a:xfrm>
          <a:effectLst>
            <a:outerShdw blurRad="381000" dist="152400" dir="8100000" algn="tr" rotWithShape="0">
              <a:prstClr val="black">
                <a:alpha val="70000"/>
              </a:prstClr>
            </a:outerShdw>
          </a:effectLst>
        </p:grpSpPr>
        <p:sp>
          <p:nvSpPr>
            <p:cNvPr id="186" name="同心圆 1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7" name="椭圆 1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a:off x="1756772" y="2827510"/>
            <a:ext cx="291782" cy="291782"/>
            <a:chOff x="304800" y="673100"/>
            <a:chExt cx="4000500" cy="4000500"/>
          </a:xfrm>
          <a:effectLst>
            <a:outerShdw blurRad="317500" dist="190500" dir="8100000" algn="tr" rotWithShape="0">
              <a:prstClr val="black">
                <a:alpha val="50000"/>
              </a:prstClr>
            </a:outerShdw>
          </a:effectLst>
        </p:grpSpPr>
        <p:sp>
          <p:nvSpPr>
            <p:cNvPr id="189" name="同心圆 1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0" name="椭圆 18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a:off x="1731988" y="3091261"/>
            <a:ext cx="219777" cy="219777"/>
            <a:chOff x="304800" y="673100"/>
            <a:chExt cx="4000500" cy="4000500"/>
          </a:xfrm>
          <a:effectLst>
            <a:outerShdw blurRad="381000" dist="152400" dir="8100000" algn="tr" rotWithShape="0">
              <a:prstClr val="black">
                <a:alpha val="70000"/>
              </a:prstClr>
            </a:outerShdw>
          </a:effectLst>
        </p:grpSpPr>
        <p:sp>
          <p:nvSpPr>
            <p:cNvPr id="192" name="同心圆 1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3" name="椭圆 19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1551991" y="2603002"/>
            <a:ext cx="350672" cy="350672"/>
            <a:chOff x="304800" y="673100"/>
            <a:chExt cx="4000500" cy="4000500"/>
          </a:xfrm>
          <a:effectLst>
            <a:outerShdw blurRad="444500" dist="254000" dir="8100000" algn="tr" rotWithShape="0">
              <a:prstClr val="black">
                <a:alpha val="50000"/>
              </a:prstClr>
            </a:outerShdw>
          </a:effectLst>
        </p:grpSpPr>
        <p:sp>
          <p:nvSpPr>
            <p:cNvPr id="195" name="同心圆 1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6" name="椭圆 1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a:off x="1890095" y="2610754"/>
            <a:ext cx="287919" cy="287919"/>
            <a:chOff x="304800" y="673100"/>
            <a:chExt cx="4000500" cy="4000500"/>
          </a:xfrm>
          <a:effectLst>
            <a:outerShdw blurRad="381000" dist="152400" dir="8100000" algn="tr" rotWithShape="0">
              <a:prstClr val="black">
                <a:alpha val="70000"/>
              </a:prstClr>
            </a:outerShdw>
          </a:effectLst>
        </p:grpSpPr>
        <p:sp>
          <p:nvSpPr>
            <p:cNvPr id="198" name="同心圆 1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9" name="椭圆 19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a:off x="1217976" y="2610215"/>
            <a:ext cx="387220" cy="387220"/>
            <a:chOff x="304800" y="673100"/>
            <a:chExt cx="4000500" cy="4000500"/>
          </a:xfrm>
          <a:effectLst>
            <a:outerShdw blurRad="317500" dist="190500" dir="8100000" algn="tr" rotWithShape="0">
              <a:prstClr val="black">
                <a:alpha val="50000"/>
              </a:prstClr>
            </a:outerShdw>
          </a:effectLst>
        </p:grpSpPr>
        <p:sp>
          <p:nvSpPr>
            <p:cNvPr id="201" name="同心圆 2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2" name="椭圆 20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3" name="TextBox 202"/>
          <p:cNvSpPr txBox="1"/>
          <p:nvPr/>
        </p:nvSpPr>
        <p:spPr>
          <a:xfrm>
            <a:off x="3033186" y="3062465"/>
            <a:ext cx="1415772" cy="584775"/>
          </a:xfrm>
          <a:prstGeom prst="rect">
            <a:avLst/>
          </a:prstGeom>
          <a:noFill/>
        </p:spPr>
        <p:txBody>
          <a:bodyPr wrap="none" rtlCol="0">
            <a:spAutoFit/>
          </a:bodyPr>
          <a:lstStyle/>
          <a:p>
            <a:r>
              <a:rPr lang="zh-CN" altLang="en-US" sz="3200" dirty="0" smtClean="0">
                <a:solidFill>
                  <a:srgbClr val="C00000"/>
                </a:solidFill>
                <a:latin typeface="方正兰亭细黑_GBK" pitchFamily="2" charset="-122"/>
                <a:ea typeface="方正兰亭细黑_GBK" pitchFamily="2" charset="-122"/>
              </a:rPr>
              <a:t>标题二</a:t>
            </a:r>
            <a:endParaRPr lang="zh-CN" altLang="en-US" sz="3200" dirty="0">
              <a:solidFill>
                <a:srgbClr val="C00000"/>
              </a:solidFill>
              <a:latin typeface="方正兰亭细黑_GBK" pitchFamily="2" charset="-122"/>
              <a:ea typeface="方正兰亭细黑_GBK" pitchFamily="2" charset="-122"/>
            </a:endParaRPr>
          </a:p>
        </p:txBody>
      </p:sp>
      <p:grpSp>
        <p:nvGrpSpPr>
          <p:cNvPr id="204" name="组合 203"/>
          <p:cNvGrpSpPr/>
          <p:nvPr/>
        </p:nvGrpSpPr>
        <p:grpSpPr>
          <a:xfrm>
            <a:off x="3991301" y="3527883"/>
            <a:ext cx="408377" cy="408377"/>
            <a:chOff x="304800" y="673100"/>
            <a:chExt cx="4000500" cy="4000500"/>
          </a:xfrm>
          <a:effectLst>
            <a:outerShdw blurRad="317500" dist="190500" dir="8100000" algn="tr" rotWithShape="0">
              <a:prstClr val="black">
                <a:alpha val="50000"/>
              </a:prstClr>
            </a:outerShdw>
          </a:effectLst>
        </p:grpSpPr>
        <p:sp>
          <p:nvSpPr>
            <p:cNvPr id="205" name="同心圆 20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6" name="椭圆 20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7" name="组合 206"/>
          <p:cNvGrpSpPr/>
          <p:nvPr/>
        </p:nvGrpSpPr>
        <p:grpSpPr>
          <a:xfrm>
            <a:off x="2932196" y="3492109"/>
            <a:ext cx="219777" cy="219777"/>
            <a:chOff x="304800" y="673100"/>
            <a:chExt cx="4000500" cy="4000500"/>
          </a:xfrm>
          <a:effectLst>
            <a:outerShdw blurRad="381000" dist="152400" dir="8100000" algn="tr" rotWithShape="0">
              <a:prstClr val="black">
                <a:alpha val="70000"/>
              </a:prstClr>
            </a:outerShdw>
          </a:effectLst>
        </p:grpSpPr>
        <p:sp>
          <p:nvSpPr>
            <p:cNvPr id="208" name="同心圆 2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9" name="椭圆 20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0" name="组合 209"/>
          <p:cNvGrpSpPr/>
          <p:nvPr/>
        </p:nvGrpSpPr>
        <p:grpSpPr>
          <a:xfrm>
            <a:off x="3310913" y="3736802"/>
            <a:ext cx="350672" cy="350672"/>
            <a:chOff x="304800" y="673100"/>
            <a:chExt cx="4000500" cy="4000500"/>
          </a:xfrm>
          <a:effectLst>
            <a:outerShdw blurRad="444500" dist="254000" dir="8100000" algn="tr" rotWithShape="0">
              <a:prstClr val="black">
                <a:alpha val="50000"/>
              </a:prstClr>
            </a:outerShdw>
          </a:effectLst>
        </p:grpSpPr>
        <p:sp>
          <p:nvSpPr>
            <p:cNvPr id="211" name="同心圆 2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2" name="椭圆 2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3" name="组合 212"/>
          <p:cNvGrpSpPr/>
          <p:nvPr/>
        </p:nvGrpSpPr>
        <p:grpSpPr>
          <a:xfrm>
            <a:off x="4245572" y="3488609"/>
            <a:ext cx="219777" cy="219777"/>
            <a:chOff x="304800" y="673100"/>
            <a:chExt cx="4000500" cy="4000500"/>
          </a:xfrm>
          <a:effectLst>
            <a:outerShdw blurRad="381000" dist="152400" dir="8100000" algn="tr" rotWithShape="0">
              <a:prstClr val="black">
                <a:alpha val="70000"/>
              </a:prstClr>
            </a:outerShdw>
          </a:effectLst>
        </p:grpSpPr>
        <p:sp>
          <p:nvSpPr>
            <p:cNvPr id="214" name="同心圆 2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5" name="椭圆 2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p:cNvGrpSpPr/>
          <p:nvPr/>
        </p:nvGrpSpPr>
        <p:grpSpPr>
          <a:xfrm>
            <a:off x="3598244" y="3732071"/>
            <a:ext cx="291782" cy="291782"/>
            <a:chOff x="304800" y="673100"/>
            <a:chExt cx="4000500" cy="4000500"/>
          </a:xfrm>
          <a:effectLst>
            <a:outerShdw blurRad="317500" dist="190500" dir="8100000" algn="tr" rotWithShape="0">
              <a:prstClr val="black">
                <a:alpha val="50000"/>
              </a:prstClr>
            </a:outerShdw>
          </a:effectLst>
        </p:grpSpPr>
        <p:sp>
          <p:nvSpPr>
            <p:cNvPr id="217" name="同心圆 2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8" name="椭圆 2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9" name="组合 218"/>
          <p:cNvGrpSpPr/>
          <p:nvPr/>
        </p:nvGrpSpPr>
        <p:grpSpPr>
          <a:xfrm>
            <a:off x="3573460" y="3995822"/>
            <a:ext cx="219777" cy="219777"/>
            <a:chOff x="304800" y="673100"/>
            <a:chExt cx="4000500" cy="4000500"/>
          </a:xfrm>
          <a:effectLst>
            <a:outerShdw blurRad="381000" dist="152400" dir="8100000" algn="tr" rotWithShape="0">
              <a:prstClr val="black">
                <a:alpha val="70000"/>
              </a:prstClr>
            </a:outerShdw>
          </a:effectLst>
        </p:grpSpPr>
        <p:sp>
          <p:nvSpPr>
            <p:cNvPr id="220" name="同心圆 2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1" name="椭圆 2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2" name="组合 221"/>
          <p:cNvGrpSpPr/>
          <p:nvPr/>
        </p:nvGrpSpPr>
        <p:grpSpPr>
          <a:xfrm>
            <a:off x="3731567" y="3515315"/>
            <a:ext cx="287919" cy="287919"/>
            <a:chOff x="304800" y="673100"/>
            <a:chExt cx="4000500" cy="4000500"/>
          </a:xfrm>
          <a:effectLst>
            <a:outerShdw blurRad="381000" dist="152400" dir="8100000" algn="tr" rotWithShape="0">
              <a:prstClr val="black">
                <a:alpha val="70000"/>
              </a:prstClr>
            </a:outerShdw>
          </a:effectLst>
        </p:grpSpPr>
        <p:sp>
          <p:nvSpPr>
            <p:cNvPr id="223" name="同心圆 2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椭圆 2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3059448" y="3514776"/>
            <a:ext cx="387220" cy="387220"/>
            <a:chOff x="304800" y="673100"/>
            <a:chExt cx="4000500" cy="4000500"/>
          </a:xfrm>
          <a:effectLst>
            <a:outerShdw blurRad="317500" dist="1905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7" name="椭圆 2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8" name="TextBox 227"/>
          <p:cNvSpPr txBox="1"/>
          <p:nvPr/>
        </p:nvSpPr>
        <p:spPr>
          <a:xfrm>
            <a:off x="4848410" y="2134785"/>
            <a:ext cx="1415772" cy="584775"/>
          </a:xfrm>
          <a:prstGeom prst="rect">
            <a:avLst/>
          </a:prstGeom>
          <a:noFill/>
        </p:spPr>
        <p:txBody>
          <a:bodyPr wrap="none" rtlCol="0">
            <a:spAutoFit/>
          </a:bodyPr>
          <a:lstStyle/>
          <a:p>
            <a:r>
              <a:rPr lang="zh-CN" altLang="en-US" sz="3200" dirty="0" smtClean="0">
                <a:solidFill>
                  <a:srgbClr val="C00000"/>
                </a:solidFill>
                <a:latin typeface="方正兰亭细黑_GBK" pitchFamily="2" charset="-122"/>
                <a:ea typeface="方正兰亭细黑_GBK" pitchFamily="2" charset="-122"/>
              </a:rPr>
              <a:t>标题三</a:t>
            </a:r>
            <a:endParaRPr lang="zh-CN" altLang="en-US" sz="3200" dirty="0">
              <a:solidFill>
                <a:srgbClr val="C00000"/>
              </a:solidFill>
              <a:latin typeface="方正兰亭细黑_GBK" pitchFamily="2" charset="-122"/>
              <a:ea typeface="方正兰亭细黑_GBK" pitchFamily="2" charset="-122"/>
            </a:endParaRPr>
          </a:p>
        </p:txBody>
      </p:sp>
      <p:grpSp>
        <p:nvGrpSpPr>
          <p:cNvPr id="229" name="组合 228"/>
          <p:cNvGrpSpPr/>
          <p:nvPr/>
        </p:nvGrpSpPr>
        <p:grpSpPr>
          <a:xfrm>
            <a:off x="5806525" y="2600203"/>
            <a:ext cx="408377" cy="408377"/>
            <a:chOff x="304800" y="673100"/>
            <a:chExt cx="4000500" cy="4000500"/>
          </a:xfrm>
          <a:effectLst>
            <a:outerShdw blurRad="317500" dist="190500" dir="8100000" algn="tr" rotWithShape="0">
              <a:prstClr val="black">
                <a:alpha val="50000"/>
              </a:prstClr>
            </a:outerShdw>
          </a:effectLst>
        </p:grpSpPr>
        <p:sp>
          <p:nvSpPr>
            <p:cNvPr id="230" name="同心圆 2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1" name="椭圆 2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2" name="组合 231"/>
          <p:cNvGrpSpPr/>
          <p:nvPr/>
        </p:nvGrpSpPr>
        <p:grpSpPr>
          <a:xfrm>
            <a:off x="4747420" y="2564429"/>
            <a:ext cx="219777" cy="219777"/>
            <a:chOff x="304800" y="673100"/>
            <a:chExt cx="4000500" cy="4000500"/>
          </a:xfrm>
          <a:effectLst>
            <a:outerShdw blurRad="381000" dist="152400" dir="8100000" algn="tr" rotWithShape="0">
              <a:prstClr val="black">
                <a:alpha val="70000"/>
              </a:prstClr>
            </a:outerShdw>
          </a:effectLst>
        </p:grpSpPr>
        <p:sp>
          <p:nvSpPr>
            <p:cNvPr id="233" name="同心圆 2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4" name="椭圆 23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a:off x="6060796" y="2560929"/>
            <a:ext cx="219777" cy="219777"/>
            <a:chOff x="304800" y="673100"/>
            <a:chExt cx="4000500" cy="4000500"/>
          </a:xfrm>
          <a:effectLst>
            <a:outerShdw blurRad="381000" dist="152400" dir="8100000" algn="tr" rotWithShape="0">
              <a:prstClr val="black">
                <a:alpha val="70000"/>
              </a:prstClr>
            </a:outerShdw>
          </a:effectLst>
        </p:grpSpPr>
        <p:sp>
          <p:nvSpPr>
            <p:cNvPr id="236" name="同心圆 2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7" name="椭圆 23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a:off x="5690750" y="2777058"/>
            <a:ext cx="219777" cy="219777"/>
            <a:chOff x="304800" y="673100"/>
            <a:chExt cx="4000500" cy="4000500"/>
          </a:xfrm>
          <a:effectLst>
            <a:outerShdw blurRad="381000" dist="152400" dir="8100000" algn="tr" rotWithShape="0">
              <a:prstClr val="black">
                <a:alpha val="70000"/>
              </a:prstClr>
            </a:outerShdw>
          </a:effectLst>
        </p:grpSpPr>
        <p:sp>
          <p:nvSpPr>
            <p:cNvPr id="239" name="同心圆 2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0" name="椭圆 23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1" name="组合 240"/>
          <p:cNvGrpSpPr/>
          <p:nvPr/>
        </p:nvGrpSpPr>
        <p:grpSpPr>
          <a:xfrm>
            <a:off x="5311868" y="2855191"/>
            <a:ext cx="291782" cy="291782"/>
            <a:chOff x="304800" y="673100"/>
            <a:chExt cx="4000500" cy="4000500"/>
          </a:xfrm>
          <a:effectLst>
            <a:outerShdw blurRad="317500" dist="190500" dir="8100000" algn="tr" rotWithShape="0">
              <a:prstClr val="black">
                <a:alpha val="50000"/>
              </a:prstClr>
            </a:outerShdw>
          </a:effectLst>
        </p:grpSpPr>
        <p:sp>
          <p:nvSpPr>
            <p:cNvPr id="242" name="同心圆 2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3" name="椭圆 2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4" name="组合 243"/>
          <p:cNvGrpSpPr/>
          <p:nvPr/>
        </p:nvGrpSpPr>
        <p:grpSpPr>
          <a:xfrm>
            <a:off x="5545785" y="2861559"/>
            <a:ext cx="219777" cy="219777"/>
            <a:chOff x="304800" y="673100"/>
            <a:chExt cx="4000500" cy="4000500"/>
          </a:xfrm>
          <a:effectLst>
            <a:outerShdw blurRad="381000" dist="152400" dir="8100000" algn="tr" rotWithShape="0">
              <a:prstClr val="black">
                <a:alpha val="70000"/>
              </a:prstClr>
            </a:outerShdw>
          </a:effectLst>
        </p:grpSpPr>
        <p:sp>
          <p:nvSpPr>
            <p:cNvPr id="245" name="同心圆 2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6" name="椭圆 24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7" name="组合 246"/>
          <p:cNvGrpSpPr/>
          <p:nvPr/>
        </p:nvGrpSpPr>
        <p:grpSpPr>
          <a:xfrm>
            <a:off x="5208687" y="2579883"/>
            <a:ext cx="350672" cy="350672"/>
            <a:chOff x="304800" y="673100"/>
            <a:chExt cx="4000500" cy="4000500"/>
          </a:xfrm>
          <a:effectLst>
            <a:outerShdw blurRad="444500" dist="254000" dir="8100000" algn="tr" rotWithShape="0">
              <a:prstClr val="black">
                <a:alpha val="50000"/>
              </a:prstClr>
            </a:outerShdw>
          </a:effectLst>
        </p:grpSpPr>
        <p:sp>
          <p:nvSpPr>
            <p:cNvPr id="248" name="同心圆 2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9" name="椭圆 2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0" name="组合 249"/>
          <p:cNvGrpSpPr/>
          <p:nvPr/>
        </p:nvGrpSpPr>
        <p:grpSpPr>
          <a:xfrm>
            <a:off x="5546791" y="2587635"/>
            <a:ext cx="287919" cy="287919"/>
            <a:chOff x="304800" y="673100"/>
            <a:chExt cx="4000500" cy="4000500"/>
          </a:xfrm>
          <a:effectLst>
            <a:outerShdw blurRad="381000" dist="152400" dir="8100000" algn="tr" rotWithShape="0">
              <a:prstClr val="black">
                <a:alpha val="70000"/>
              </a:prstClr>
            </a:outerShdw>
          </a:effectLst>
        </p:grpSpPr>
        <p:sp>
          <p:nvSpPr>
            <p:cNvPr id="251" name="同心圆 2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2" name="椭圆 25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3" name="组合 252"/>
          <p:cNvGrpSpPr/>
          <p:nvPr/>
        </p:nvGrpSpPr>
        <p:grpSpPr>
          <a:xfrm>
            <a:off x="4874672" y="2587096"/>
            <a:ext cx="387220" cy="387220"/>
            <a:chOff x="304800" y="673100"/>
            <a:chExt cx="4000500" cy="4000500"/>
          </a:xfrm>
          <a:effectLst>
            <a:outerShdw blurRad="317500" dist="190500" dir="8100000" algn="tr" rotWithShape="0">
              <a:prstClr val="black">
                <a:alpha val="50000"/>
              </a:prstClr>
            </a:outerShdw>
          </a:effectLst>
        </p:grpSpPr>
        <p:sp>
          <p:nvSpPr>
            <p:cNvPr id="254" name="同心圆 2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5" name="椭圆 2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6" name="TextBox 255"/>
          <p:cNvSpPr txBox="1"/>
          <p:nvPr/>
        </p:nvSpPr>
        <p:spPr>
          <a:xfrm>
            <a:off x="6537510" y="3091261"/>
            <a:ext cx="1415772" cy="584775"/>
          </a:xfrm>
          <a:prstGeom prst="rect">
            <a:avLst/>
          </a:prstGeom>
          <a:noFill/>
        </p:spPr>
        <p:txBody>
          <a:bodyPr wrap="none" rtlCol="0">
            <a:spAutoFit/>
          </a:bodyPr>
          <a:lstStyle/>
          <a:p>
            <a:r>
              <a:rPr lang="zh-CN" altLang="en-US" sz="3200" dirty="0" smtClean="0">
                <a:solidFill>
                  <a:srgbClr val="C00000"/>
                </a:solidFill>
                <a:latin typeface="方正兰亭细黑_GBK" pitchFamily="2" charset="-122"/>
                <a:ea typeface="方正兰亭细黑_GBK" pitchFamily="2" charset="-122"/>
              </a:rPr>
              <a:t>标题四</a:t>
            </a:r>
            <a:endParaRPr lang="zh-CN" altLang="en-US" sz="3200" dirty="0">
              <a:solidFill>
                <a:srgbClr val="C00000"/>
              </a:solidFill>
              <a:latin typeface="方正兰亭细黑_GBK" pitchFamily="2" charset="-122"/>
              <a:ea typeface="方正兰亭细黑_GBK" pitchFamily="2" charset="-122"/>
            </a:endParaRPr>
          </a:p>
        </p:txBody>
      </p:sp>
      <p:grpSp>
        <p:nvGrpSpPr>
          <p:cNvPr id="257" name="组合 256"/>
          <p:cNvGrpSpPr/>
          <p:nvPr/>
        </p:nvGrpSpPr>
        <p:grpSpPr>
          <a:xfrm>
            <a:off x="6436520" y="3520905"/>
            <a:ext cx="219777" cy="219777"/>
            <a:chOff x="304800" y="673100"/>
            <a:chExt cx="4000500" cy="4000500"/>
          </a:xfrm>
          <a:effectLst>
            <a:outerShdw blurRad="381000" dist="152400" dir="8100000" algn="tr" rotWithShape="0">
              <a:prstClr val="black">
                <a:alpha val="70000"/>
              </a:prstClr>
            </a:outerShdw>
          </a:effectLst>
        </p:grpSpPr>
        <p:sp>
          <p:nvSpPr>
            <p:cNvPr id="258" name="同心圆 2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9" name="椭圆 25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0" name="组合 259"/>
          <p:cNvGrpSpPr/>
          <p:nvPr/>
        </p:nvGrpSpPr>
        <p:grpSpPr>
          <a:xfrm>
            <a:off x="6815237" y="3765598"/>
            <a:ext cx="350672" cy="350672"/>
            <a:chOff x="304800" y="673100"/>
            <a:chExt cx="4000500" cy="4000500"/>
          </a:xfrm>
          <a:effectLst>
            <a:outerShdw blurRad="444500" dist="254000" dir="8100000" algn="tr" rotWithShape="0">
              <a:prstClr val="black">
                <a:alpha val="50000"/>
              </a:prstClr>
            </a:outerShdw>
          </a:effectLst>
        </p:grpSpPr>
        <p:sp>
          <p:nvSpPr>
            <p:cNvPr id="261" name="同心圆 2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2" name="椭圆 2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3" name="组合 262"/>
          <p:cNvGrpSpPr/>
          <p:nvPr/>
        </p:nvGrpSpPr>
        <p:grpSpPr>
          <a:xfrm>
            <a:off x="7749896" y="3517405"/>
            <a:ext cx="219777" cy="219777"/>
            <a:chOff x="304800" y="673100"/>
            <a:chExt cx="4000500" cy="4000500"/>
          </a:xfrm>
          <a:effectLst>
            <a:outerShdw blurRad="381000" dist="152400" dir="8100000" algn="tr" rotWithShape="0">
              <a:prstClr val="black">
                <a:alpha val="70000"/>
              </a:prstClr>
            </a:outerShdw>
          </a:effectLst>
        </p:grpSpPr>
        <p:sp>
          <p:nvSpPr>
            <p:cNvPr id="264" name="同心圆 2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5" name="椭圆 26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6" name="组合 265"/>
          <p:cNvGrpSpPr/>
          <p:nvPr/>
        </p:nvGrpSpPr>
        <p:grpSpPr>
          <a:xfrm>
            <a:off x="7379850" y="3733534"/>
            <a:ext cx="219777" cy="219777"/>
            <a:chOff x="304800" y="673100"/>
            <a:chExt cx="4000500" cy="4000500"/>
          </a:xfrm>
          <a:effectLst>
            <a:outerShdw blurRad="381000" dist="152400" dir="8100000" algn="tr" rotWithShape="0">
              <a:prstClr val="black">
                <a:alpha val="70000"/>
              </a:prstClr>
            </a:outerShdw>
          </a:effectLst>
        </p:grpSpPr>
        <p:sp>
          <p:nvSpPr>
            <p:cNvPr id="267" name="同心圆 26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8" name="椭圆 26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9" name="组合 268"/>
          <p:cNvGrpSpPr/>
          <p:nvPr/>
        </p:nvGrpSpPr>
        <p:grpSpPr>
          <a:xfrm>
            <a:off x="7102568" y="3760867"/>
            <a:ext cx="291782" cy="291782"/>
            <a:chOff x="304800" y="673100"/>
            <a:chExt cx="4000500" cy="4000500"/>
          </a:xfrm>
          <a:effectLst>
            <a:outerShdw blurRad="317500" dist="190500" dir="8100000" algn="tr" rotWithShape="0">
              <a:prstClr val="black">
                <a:alpha val="50000"/>
              </a:prstClr>
            </a:outerShdw>
          </a:effectLst>
        </p:grpSpPr>
        <p:sp>
          <p:nvSpPr>
            <p:cNvPr id="270" name="同心圆 2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1" name="椭圆 2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2" name="组合 271"/>
          <p:cNvGrpSpPr/>
          <p:nvPr/>
        </p:nvGrpSpPr>
        <p:grpSpPr>
          <a:xfrm>
            <a:off x="7235891" y="3544111"/>
            <a:ext cx="287919" cy="287919"/>
            <a:chOff x="304800" y="673100"/>
            <a:chExt cx="4000500" cy="4000500"/>
          </a:xfrm>
          <a:effectLst>
            <a:outerShdw blurRad="381000" dist="152400" dir="8100000" algn="tr" rotWithShape="0">
              <a:prstClr val="black">
                <a:alpha val="70000"/>
              </a:prstClr>
            </a:outerShdw>
          </a:effectLst>
        </p:grpSpPr>
        <p:sp>
          <p:nvSpPr>
            <p:cNvPr id="273" name="同心圆 2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4" name="椭圆 2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6563772" y="3543572"/>
            <a:ext cx="387220" cy="387220"/>
            <a:chOff x="304800" y="673100"/>
            <a:chExt cx="4000500" cy="4000500"/>
          </a:xfrm>
          <a:effectLst>
            <a:outerShdw blurRad="317500" dist="190500" dir="8100000" algn="tr" rotWithShape="0">
              <a:prstClr val="black">
                <a:alpha val="50000"/>
              </a:prstClr>
            </a:outerShdw>
          </a:effectLst>
        </p:grpSpPr>
        <p:sp>
          <p:nvSpPr>
            <p:cNvPr id="276" name="同心圆 2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7" name="椭圆 2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a:off x="5136532" y="2906000"/>
            <a:ext cx="350672" cy="350672"/>
            <a:chOff x="304800" y="673100"/>
            <a:chExt cx="4000500" cy="4000500"/>
          </a:xfrm>
          <a:effectLst>
            <a:outerShdw blurRad="444500" dist="254000" dir="8100000" algn="tr" rotWithShape="0">
              <a:prstClr val="black">
                <a:alpha val="50000"/>
              </a:prstClr>
            </a:outerShdw>
          </a:effectLst>
        </p:grpSpPr>
        <p:sp>
          <p:nvSpPr>
            <p:cNvPr id="279" name="同心圆 2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0" name="椭圆 27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1" name="组合 280"/>
          <p:cNvGrpSpPr/>
          <p:nvPr/>
        </p:nvGrpSpPr>
        <p:grpSpPr>
          <a:xfrm>
            <a:off x="3875526" y="3704738"/>
            <a:ext cx="219777" cy="219777"/>
            <a:chOff x="304800" y="673100"/>
            <a:chExt cx="4000500" cy="4000500"/>
          </a:xfrm>
          <a:effectLst>
            <a:outerShdw blurRad="381000" dist="152400" dir="8100000" algn="tr" rotWithShape="0">
              <a:prstClr val="black">
                <a:alpha val="70000"/>
              </a:prstClr>
            </a:outerShdw>
          </a:effectLst>
        </p:grpSpPr>
        <p:sp>
          <p:nvSpPr>
            <p:cNvPr id="282" name="同心圆 28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3" name="椭圆 28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4" name="组合 283"/>
          <p:cNvGrpSpPr/>
          <p:nvPr/>
        </p:nvGrpSpPr>
        <p:grpSpPr>
          <a:xfrm>
            <a:off x="3393463" y="3507563"/>
            <a:ext cx="350672" cy="350672"/>
            <a:chOff x="304800" y="673100"/>
            <a:chExt cx="4000500" cy="4000500"/>
          </a:xfrm>
          <a:effectLst>
            <a:outerShdw blurRad="444500" dist="254000" dir="8100000" algn="tr" rotWithShape="0">
              <a:prstClr val="black">
                <a:alpha val="50000"/>
              </a:prstClr>
            </a:outerShdw>
          </a:effectLst>
        </p:grpSpPr>
        <p:sp>
          <p:nvSpPr>
            <p:cNvPr id="285" name="同心圆 2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6" name="椭圆 28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7" name="组合 286"/>
          <p:cNvGrpSpPr/>
          <p:nvPr/>
        </p:nvGrpSpPr>
        <p:grpSpPr>
          <a:xfrm>
            <a:off x="7495625" y="3556679"/>
            <a:ext cx="408377" cy="408377"/>
            <a:chOff x="304800" y="673100"/>
            <a:chExt cx="4000500" cy="4000500"/>
          </a:xfrm>
          <a:effectLst>
            <a:outerShdw blurRad="317500" dist="190500" dir="8100000" algn="tr" rotWithShape="0">
              <a:prstClr val="black">
                <a:alpha val="50000"/>
              </a:prstClr>
            </a:outerShdw>
          </a:effectLst>
        </p:grpSpPr>
        <p:sp>
          <p:nvSpPr>
            <p:cNvPr id="288" name="同心圆 28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9" name="椭圆 28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0" name="组合 289"/>
          <p:cNvGrpSpPr/>
          <p:nvPr/>
        </p:nvGrpSpPr>
        <p:grpSpPr>
          <a:xfrm>
            <a:off x="7077784" y="4024618"/>
            <a:ext cx="219777" cy="219777"/>
            <a:chOff x="304800" y="673100"/>
            <a:chExt cx="4000500" cy="4000500"/>
          </a:xfrm>
          <a:effectLst>
            <a:outerShdw blurRad="381000" dist="152400" dir="8100000" algn="tr" rotWithShape="0">
              <a:prstClr val="black">
                <a:alpha val="70000"/>
              </a:prstClr>
            </a:outerShdw>
          </a:effectLst>
        </p:grpSpPr>
        <p:sp>
          <p:nvSpPr>
            <p:cNvPr id="291" name="同心圆 29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2" name="椭圆 29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3" name="组合 292"/>
          <p:cNvGrpSpPr/>
          <p:nvPr/>
        </p:nvGrpSpPr>
        <p:grpSpPr>
          <a:xfrm>
            <a:off x="6897787" y="3536359"/>
            <a:ext cx="350672" cy="350672"/>
            <a:chOff x="304800" y="673100"/>
            <a:chExt cx="4000500" cy="4000500"/>
          </a:xfrm>
          <a:effectLst>
            <a:outerShdw blurRad="444500" dist="254000" dir="8100000" algn="tr" rotWithShape="0">
              <a:prstClr val="black">
                <a:alpha val="50000"/>
              </a:prstClr>
            </a:outerShdw>
          </a:effectLst>
        </p:grpSpPr>
        <p:sp>
          <p:nvSpPr>
            <p:cNvPr id="294" name="同心圆 2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5" name="椭圆 29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6" name="TextBox 295"/>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1799669984"/>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171"/>
                                            </p:tgtEl>
                                            <p:attrNameLst>
                                              <p:attrName>style.visibility</p:attrName>
                                            </p:attrNameLst>
                                          </p:cBhvr>
                                          <p:to>
                                            <p:strVal val="visible"/>
                                          </p:to>
                                        </p:set>
                                        <p:animEffect transition="in" filter="strips(upRight)">
                                          <p:cBhvr>
                                            <p:cTn id="28" dur="500"/>
                                            <p:tgtEl>
                                              <p:spTgt spid="171"/>
                                            </p:tgtEl>
                                          </p:cBhvr>
                                        </p:animEffect>
                                      </p:childTnLst>
                                    </p:cTn>
                                  </p:par>
                                </p:childTnLst>
                              </p:cTn>
                            </p:par>
                            <p:par>
                              <p:cTn id="29" fill="hold">
                                <p:stCondLst>
                                  <p:cond delay="1600"/>
                                </p:stCondLst>
                                <p:childTnLst>
                                  <p:par>
                                    <p:cTn id="30" presetID="42" presetClass="entr" presetSubtype="0" fill="hold" grpId="0" nodeType="afterEffect">
                                      <p:stCondLst>
                                        <p:cond delay="0"/>
                                      </p:stCondLst>
                                      <p:childTnLst>
                                        <p:set>
                                          <p:cBhvr>
                                            <p:cTn id="31" dur="1" fill="hold">
                                              <p:stCondLst>
                                                <p:cond delay="0"/>
                                              </p:stCondLst>
                                            </p:cTn>
                                            <p:tgtEl>
                                              <p:spTgt spid="172"/>
                                            </p:tgtEl>
                                            <p:attrNameLst>
                                              <p:attrName>style.visibility</p:attrName>
                                            </p:attrNameLst>
                                          </p:cBhvr>
                                          <p:to>
                                            <p:strVal val="visible"/>
                                          </p:to>
                                        </p:set>
                                        <p:animEffect transition="in" filter="fade">
                                          <p:cBhvr>
                                            <p:cTn id="32" dur="500"/>
                                            <p:tgtEl>
                                              <p:spTgt spid="172"/>
                                            </p:tgtEl>
                                          </p:cBhvr>
                                        </p:animEffect>
                                        <p:anim calcmode="lin" valueType="num">
                                          <p:cBhvr>
                                            <p:cTn id="33" dur="500" fill="hold"/>
                                            <p:tgtEl>
                                              <p:spTgt spid="172"/>
                                            </p:tgtEl>
                                            <p:attrNameLst>
                                              <p:attrName>ppt_x</p:attrName>
                                            </p:attrNameLst>
                                          </p:cBhvr>
                                          <p:tavLst>
                                            <p:tav tm="0">
                                              <p:val>
                                                <p:strVal val="#ppt_x"/>
                                              </p:val>
                                            </p:tav>
                                            <p:tav tm="100000">
                                              <p:val>
                                                <p:strVal val="#ppt_x"/>
                                              </p:val>
                                            </p:tav>
                                          </p:tavLst>
                                        </p:anim>
                                        <p:anim calcmode="lin" valueType="num">
                                          <p:cBhvr>
                                            <p:cTn id="34" dur="500" fill="hold"/>
                                            <p:tgtEl>
                                              <p:spTgt spid="172"/>
                                            </p:tgtEl>
                                            <p:attrNameLst>
                                              <p:attrName>ppt_y</p:attrName>
                                            </p:attrNameLst>
                                          </p:cBhvr>
                                          <p:tavLst>
                                            <p:tav tm="0">
                                              <p:val>
                                                <p:strVal val="#ppt_y+.1"/>
                                              </p:val>
                                            </p:tav>
                                            <p:tav tm="100000">
                                              <p:val>
                                                <p:strVal val="#ppt_y"/>
                                              </p:val>
                                            </p:tav>
                                          </p:tavLst>
                                        </p:anim>
                                      </p:childTnLst>
                                    </p:cTn>
                                  </p:par>
                                </p:childTnLst>
                              </p:cTn>
                            </p:par>
                            <p:par>
                              <p:cTn id="35" fill="hold">
                                <p:stCondLst>
                                  <p:cond delay="2100"/>
                                </p:stCondLst>
                                <p:childTnLst>
                                  <p:par>
                                    <p:cTn id="36" presetID="53" presetClass="entr" presetSubtype="16" fill="hold" nodeType="afterEffect">
                                      <p:stCondLst>
                                        <p:cond delay="0"/>
                                      </p:stCondLst>
                                      <p:childTnLst>
                                        <p:set>
                                          <p:cBhvr>
                                            <p:cTn id="37" dur="1" fill="hold">
                                              <p:stCondLst>
                                                <p:cond delay="0"/>
                                              </p:stCondLst>
                                            </p:cTn>
                                            <p:tgtEl>
                                              <p:spTgt spid="173"/>
                                            </p:tgtEl>
                                            <p:attrNameLst>
                                              <p:attrName>style.visibility</p:attrName>
                                            </p:attrNameLst>
                                          </p:cBhvr>
                                          <p:to>
                                            <p:strVal val="visible"/>
                                          </p:to>
                                        </p:set>
                                        <p:anim calcmode="lin" valueType="num">
                                          <p:cBhvr>
                                            <p:cTn id="38" dur="500" fill="hold"/>
                                            <p:tgtEl>
                                              <p:spTgt spid="173"/>
                                            </p:tgtEl>
                                            <p:attrNameLst>
                                              <p:attrName>ppt_w</p:attrName>
                                            </p:attrNameLst>
                                          </p:cBhvr>
                                          <p:tavLst>
                                            <p:tav tm="0">
                                              <p:val>
                                                <p:fltVal val="0"/>
                                              </p:val>
                                            </p:tav>
                                            <p:tav tm="100000">
                                              <p:val>
                                                <p:strVal val="#ppt_w"/>
                                              </p:val>
                                            </p:tav>
                                          </p:tavLst>
                                        </p:anim>
                                        <p:anim calcmode="lin" valueType="num">
                                          <p:cBhvr>
                                            <p:cTn id="39" dur="500" fill="hold"/>
                                            <p:tgtEl>
                                              <p:spTgt spid="173"/>
                                            </p:tgtEl>
                                            <p:attrNameLst>
                                              <p:attrName>ppt_h</p:attrName>
                                            </p:attrNameLst>
                                          </p:cBhvr>
                                          <p:tavLst>
                                            <p:tav tm="0">
                                              <p:val>
                                                <p:fltVal val="0"/>
                                              </p:val>
                                            </p:tav>
                                            <p:tav tm="100000">
                                              <p:val>
                                                <p:strVal val="#ppt_h"/>
                                              </p:val>
                                            </p:tav>
                                          </p:tavLst>
                                        </p:anim>
                                        <p:animEffect transition="in" filter="fade">
                                          <p:cBhvr>
                                            <p:cTn id="40" dur="500"/>
                                            <p:tgtEl>
                                              <p:spTgt spid="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76"/>
                                            </p:tgtEl>
                                            <p:attrNameLst>
                                              <p:attrName>style.visibility</p:attrName>
                                            </p:attrNameLst>
                                          </p:cBhvr>
                                          <p:to>
                                            <p:strVal val="visible"/>
                                          </p:to>
                                        </p:set>
                                        <p:anim calcmode="lin" valueType="num">
                                          <p:cBhvr>
                                            <p:cTn id="43" dur="500" fill="hold"/>
                                            <p:tgtEl>
                                              <p:spTgt spid="176"/>
                                            </p:tgtEl>
                                            <p:attrNameLst>
                                              <p:attrName>ppt_w</p:attrName>
                                            </p:attrNameLst>
                                          </p:cBhvr>
                                          <p:tavLst>
                                            <p:tav tm="0">
                                              <p:val>
                                                <p:fltVal val="0"/>
                                              </p:val>
                                            </p:tav>
                                            <p:tav tm="100000">
                                              <p:val>
                                                <p:strVal val="#ppt_w"/>
                                              </p:val>
                                            </p:tav>
                                          </p:tavLst>
                                        </p:anim>
                                        <p:anim calcmode="lin" valueType="num">
                                          <p:cBhvr>
                                            <p:cTn id="44" dur="500" fill="hold"/>
                                            <p:tgtEl>
                                              <p:spTgt spid="176"/>
                                            </p:tgtEl>
                                            <p:attrNameLst>
                                              <p:attrName>ppt_h</p:attrName>
                                            </p:attrNameLst>
                                          </p:cBhvr>
                                          <p:tavLst>
                                            <p:tav tm="0">
                                              <p:val>
                                                <p:fltVal val="0"/>
                                              </p:val>
                                            </p:tav>
                                            <p:tav tm="100000">
                                              <p:val>
                                                <p:strVal val="#ppt_h"/>
                                              </p:val>
                                            </p:tav>
                                          </p:tavLst>
                                        </p:anim>
                                        <p:animEffect transition="in" filter="fade">
                                          <p:cBhvr>
                                            <p:cTn id="45" dur="500"/>
                                            <p:tgtEl>
                                              <p:spTgt spid="176"/>
                                            </p:tgtEl>
                                          </p:cBhvr>
                                        </p:animEffect>
                                      </p:childTnLst>
                                    </p:cTn>
                                  </p:par>
                                  <p:par>
                                    <p:cTn id="46" presetID="53" presetClass="entr" presetSubtype="16" fill="hold" nodeType="withEffect">
                                      <p:stCondLst>
                                        <p:cond delay="0"/>
                                      </p:stCondLst>
                                      <p:childTnLst>
                                        <p:set>
                                          <p:cBhvr>
                                            <p:cTn id="47" dur="1" fill="hold">
                                              <p:stCondLst>
                                                <p:cond delay="0"/>
                                              </p:stCondLst>
                                            </p:cTn>
                                            <p:tgtEl>
                                              <p:spTgt spid="179"/>
                                            </p:tgtEl>
                                            <p:attrNameLst>
                                              <p:attrName>style.visibility</p:attrName>
                                            </p:attrNameLst>
                                          </p:cBhvr>
                                          <p:to>
                                            <p:strVal val="visible"/>
                                          </p:to>
                                        </p:set>
                                        <p:anim calcmode="lin" valueType="num">
                                          <p:cBhvr>
                                            <p:cTn id="48" dur="500" fill="hold"/>
                                            <p:tgtEl>
                                              <p:spTgt spid="179"/>
                                            </p:tgtEl>
                                            <p:attrNameLst>
                                              <p:attrName>ppt_w</p:attrName>
                                            </p:attrNameLst>
                                          </p:cBhvr>
                                          <p:tavLst>
                                            <p:tav tm="0">
                                              <p:val>
                                                <p:fltVal val="0"/>
                                              </p:val>
                                            </p:tav>
                                            <p:tav tm="100000">
                                              <p:val>
                                                <p:strVal val="#ppt_w"/>
                                              </p:val>
                                            </p:tav>
                                          </p:tavLst>
                                        </p:anim>
                                        <p:anim calcmode="lin" valueType="num">
                                          <p:cBhvr>
                                            <p:cTn id="49" dur="500" fill="hold"/>
                                            <p:tgtEl>
                                              <p:spTgt spid="179"/>
                                            </p:tgtEl>
                                            <p:attrNameLst>
                                              <p:attrName>ppt_h</p:attrName>
                                            </p:attrNameLst>
                                          </p:cBhvr>
                                          <p:tavLst>
                                            <p:tav tm="0">
                                              <p:val>
                                                <p:fltVal val="0"/>
                                              </p:val>
                                            </p:tav>
                                            <p:tav tm="100000">
                                              <p:val>
                                                <p:strVal val="#ppt_h"/>
                                              </p:val>
                                            </p:tav>
                                          </p:tavLst>
                                        </p:anim>
                                        <p:animEffect transition="in" filter="fade">
                                          <p:cBhvr>
                                            <p:cTn id="50" dur="500"/>
                                            <p:tgtEl>
                                              <p:spTgt spid="179"/>
                                            </p:tgtEl>
                                          </p:cBhvr>
                                        </p:animEffect>
                                      </p:childTnLst>
                                    </p:cTn>
                                  </p:par>
                                  <p:par>
                                    <p:cTn id="51" presetID="53" presetClass="entr" presetSubtype="16" fill="hold" nodeType="withEffect">
                                      <p:stCondLst>
                                        <p:cond delay="0"/>
                                      </p:stCondLst>
                                      <p:childTnLst>
                                        <p:set>
                                          <p:cBhvr>
                                            <p:cTn id="52" dur="1" fill="hold">
                                              <p:stCondLst>
                                                <p:cond delay="0"/>
                                              </p:stCondLst>
                                            </p:cTn>
                                            <p:tgtEl>
                                              <p:spTgt spid="182"/>
                                            </p:tgtEl>
                                            <p:attrNameLst>
                                              <p:attrName>style.visibility</p:attrName>
                                            </p:attrNameLst>
                                          </p:cBhvr>
                                          <p:to>
                                            <p:strVal val="visible"/>
                                          </p:to>
                                        </p:set>
                                        <p:anim calcmode="lin" valueType="num">
                                          <p:cBhvr>
                                            <p:cTn id="53" dur="500" fill="hold"/>
                                            <p:tgtEl>
                                              <p:spTgt spid="182"/>
                                            </p:tgtEl>
                                            <p:attrNameLst>
                                              <p:attrName>ppt_w</p:attrName>
                                            </p:attrNameLst>
                                          </p:cBhvr>
                                          <p:tavLst>
                                            <p:tav tm="0">
                                              <p:val>
                                                <p:fltVal val="0"/>
                                              </p:val>
                                            </p:tav>
                                            <p:tav tm="100000">
                                              <p:val>
                                                <p:strVal val="#ppt_w"/>
                                              </p:val>
                                            </p:tav>
                                          </p:tavLst>
                                        </p:anim>
                                        <p:anim calcmode="lin" valueType="num">
                                          <p:cBhvr>
                                            <p:cTn id="54" dur="500" fill="hold"/>
                                            <p:tgtEl>
                                              <p:spTgt spid="182"/>
                                            </p:tgtEl>
                                            <p:attrNameLst>
                                              <p:attrName>ppt_h</p:attrName>
                                            </p:attrNameLst>
                                          </p:cBhvr>
                                          <p:tavLst>
                                            <p:tav tm="0">
                                              <p:val>
                                                <p:fltVal val="0"/>
                                              </p:val>
                                            </p:tav>
                                            <p:tav tm="100000">
                                              <p:val>
                                                <p:strVal val="#ppt_h"/>
                                              </p:val>
                                            </p:tav>
                                          </p:tavLst>
                                        </p:anim>
                                        <p:animEffect transition="in" filter="fade">
                                          <p:cBhvr>
                                            <p:cTn id="55" dur="500"/>
                                            <p:tgtEl>
                                              <p:spTgt spid="182"/>
                                            </p:tgtEl>
                                          </p:cBhvr>
                                        </p:animEffect>
                                      </p:childTnLst>
                                    </p:cTn>
                                  </p:par>
                                  <p:par>
                                    <p:cTn id="56" presetID="53" presetClass="entr" presetSubtype="16" fill="hold" nodeType="withEffect">
                                      <p:stCondLst>
                                        <p:cond delay="0"/>
                                      </p:stCondLst>
                                      <p:childTnLst>
                                        <p:set>
                                          <p:cBhvr>
                                            <p:cTn id="57" dur="1" fill="hold">
                                              <p:stCondLst>
                                                <p:cond delay="0"/>
                                              </p:stCondLst>
                                            </p:cTn>
                                            <p:tgtEl>
                                              <p:spTgt spid="185"/>
                                            </p:tgtEl>
                                            <p:attrNameLst>
                                              <p:attrName>style.visibility</p:attrName>
                                            </p:attrNameLst>
                                          </p:cBhvr>
                                          <p:to>
                                            <p:strVal val="visible"/>
                                          </p:to>
                                        </p:set>
                                        <p:anim calcmode="lin" valueType="num">
                                          <p:cBhvr>
                                            <p:cTn id="58" dur="500" fill="hold"/>
                                            <p:tgtEl>
                                              <p:spTgt spid="185"/>
                                            </p:tgtEl>
                                            <p:attrNameLst>
                                              <p:attrName>ppt_w</p:attrName>
                                            </p:attrNameLst>
                                          </p:cBhvr>
                                          <p:tavLst>
                                            <p:tav tm="0">
                                              <p:val>
                                                <p:fltVal val="0"/>
                                              </p:val>
                                            </p:tav>
                                            <p:tav tm="100000">
                                              <p:val>
                                                <p:strVal val="#ppt_w"/>
                                              </p:val>
                                            </p:tav>
                                          </p:tavLst>
                                        </p:anim>
                                        <p:anim calcmode="lin" valueType="num">
                                          <p:cBhvr>
                                            <p:cTn id="59" dur="500" fill="hold"/>
                                            <p:tgtEl>
                                              <p:spTgt spid="185"/>
                                            </p:tgtEl>
                                            <p:attrNameLst>
                                              <p:attrName>ppt_h</p:attrName>
                                            </p:attrNameLst>
                                          </p:cBhvr>
                                          <p:tavLst>
                                            <p:tav tm="0">
                                              <p:val>
                                                <p:fltVal val="0"/>
                                              </p:val>
                                            </p:tav>
                                            <p:tav tm="100000">
                                              <p:val>
                                                <p:strVal val="#ppt_h"/>
                                              </p:val>
                                            </p:tav>
                                          </p:tavLst>
                                        </p:anim>
                                        <p:animEffect transition="in" filter="fade">
                                          <p:cBhvr>
                                            <p:cTn id="60" dur="500"/>
                                            <p:tgtEl>
                                              <p:spTgt spid="185"/>
                                            </p:tgtEl>
                                          </p:cBhvr>
                                        </p:animEffect>
                                      </p:childTnLst>
                                    </p:cTn>
                                  </p:par>
                                  <p:par>
                                    <p:cTn id="61" presetID="53" presetClass="entr" presetSubtype="16"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anim calcmode="lin" valueType="num">
                                          <p:cBhvr>
                                            <p:cTn id="63" dur="500" fill="hold"/>
                                            <p:tgtEl>
                                              <p:spTgt spid="188"/>
                                            </p:tgtEl>
                                            <p:attrNameLst>
                                              <p:attrName>ppt_w</p:attrName>
                                            </p:attrNameLst>
                                          </p:cBhvr>
                                          <p:tavLst>
                                            <p:tav tm="0">
                                              <p:val>
                                                <p:fltVal val="0"/>
                                              </p:val>
                                            </p:tav>
                                            <p:tav tm="100000">
                                              <p:val>
                                                <p:strVal val="#ppt_w"/>
                                              </p:val>
                                            </p:tav>
                                          </p:tavLst>
                                        </p:anim>
                                        <p:anim calcmode="lin" valueType="num">
                                          <p:cBhvr>
                                            <p:cTn id="64" dur="500" fill="hold"/>
                                            <p:tgtEl>
                                              <p:spTgt spid="188"/>
                                            </p:tgtEl>
                                            <p:attrNameLst>
                                              <p:attrName>ppt_h</p:attrName>
                                            </p:attrNameLst>
                                          </p:cBhvr>
                                          <p:tavLst>
                                            <p:tav tm="0">
                                              <p:val>
                                                <p:fltVal val="0"/>
                                              </p:val>
                                            </p:tav>
                                            <p:tav tm="100000">
                                              <p:val>
                                                <p:strVal val="#ppt_h"/>
                                              </p:val>
                                            </p:tav>
                                          </p:tavLst>
                                        </p:anim>
                                        <p:animEffect transition="in" filter="fade">
                                          <p:cBhvr>
                                            <p:cTn id="65" dur="500"/>
                                            <p:tgtEl>
                                              <p:spTgt spid="188"/>
                                            </p:tgtEl>
                                          </p:cBhvr>
                                        </p:animEffect>
                                      </p:childTnLst>
                                    </p:cTn>
                                  </p:par>
                                  <p:par>
                                    <p:cTn id="66" presetID="53" presetClass="entr" presetSubtype="16" fill="hold" nodeType="withEffect">
                                      <p:stCondLst>
                                        <p:cond delay="0"/>
                                      </p:stCondLst>
                                      <p:childTnLst>
                                        <p:set>
                                          <p:cBhvr>
                                            <p:cTn id="67" dur="1" fill="hold">
                                              <p:stCondLst>
                                                <p:cond delay="0"/>
                                              </p:stCondLst>
                                            </p:cTn>
                                            <p:tgtEl>
                                              <p:spTgt spid="191"/>
                                            </p:tgtEl>
                                            <p:attrNameLst>
                                              <p:attrName>style.visibility</p:attrName>
                                            </p:attrNameLst>
                                          </p:cBhvr>
                                          <p:to>
                                            <p:strVal val="visible"/>
                                          </p:to>
                                        </p:set>
                                        <p:anim calcmode="lin" valueType="num">
                                          <p:cBhvr>
                                            <p:cTn id="68" dur="500" fill="hold"/>
                                            <p:tgtEl>
                                              <p:spTgt spid="191"/>
                                            </p:tgtEl>
                                            <p:attrNameLst>
                                              <p:attrName>ppt_w</p:attrName>
                                            </p:attrNameLst>
                                          </p:cBhvr>
                                          <p:tavLst>
                                            <p:tav tm="0">
                                              <p:val>
                                                <p:fltVal val="0"/>
                                              </p:val>
                                            </p:tav>
                                            <p:tav tm="100000">
                                              <p:val>
                                                <p:strVal val="#ppt_w"/>
                                              </p:val>
                                            </p:tav>
                                          </p:tavLst>
                                        </p:anim>
                                        <p:anim calcmode="lin" valueType="num">
                                          <p:cBhvr>
                                            <p:cTn id="69" dur="500" fill="hold"/>
                                            <p:tgtEl>
                                              <p:spTgt spid="191"/>
                                            </p:tgtEl>
                                            <p:attrNameLst>
                                              <p:attrName>ppt_h</p:attrName>
                                            </p:attrNameLst>
                                          </p:cBhvr>
                                          <p:tavLst>
                                            <p:tav tm="0">
                                              <p:val>
                                                <p:fltVal val="0"/>
                                              </p:val>
                                            </p:tav>
                                            <p:tav tm="100000">
                                              <p:val>
                                                <p:strVal val="#ppt_h"/>
                                              </p:val>
                                            </p:tav>
                                          </p:tavLst>
                                        </p:anim>
                                        <p:animEffect transition="in" filter="fade">
                                          <p:cBhvr>
                                            <p:cTn id="70" dur="500"/>
                                            <p:tgtEl>
                                              <p:spTgt spid="191"/>
                                            </p:tgtEl>
                                          </p:cBhvr>
                                        </p:animEffect>
                                      </p:childTnLst>
                                    </p:cTn>
                                  </p:par>
                                  <p:par>
                                    <p:cTn id="71" presetID="53" presetClass="entr" presetSubtype="16" fill="hold" nodeType="withEffect">
                                      <p:stCondLst>
                                        <p:cond delay="0"/>
                                      </p:stCondLst>
                                      <p:childTnLst>
                                        <p:set>
                                          <p:cBhvr>
                                            <p:cTn id="72" dur="1" fill="hold">
                                              <p:stCondLst>
                                                <p:cond delay="0"/>
                                              </p:stCondLst>
                                            </p:cTn>
                                            <p:tgtEl>
                                              <p:spTgt spid="194"/>
                                            </p:tgtEl>
                                            <p:attrNameLst>
                                              <p:attrName>style.visibility</p:attrName>
                                            </p:attrNameLst>
                                          </p:cBhvr>
                                          <p:to>
                                            <p:strVal val="visible"/>
                                          </p:to>
                                        </p:set>
                                        <p:anim calcmode="lin" valueType="num">
                                          <p:cBhvr>
                                            <p:cTn id="73" dur="500" fill="hold"/>
                                            <p:tgtEl>
                                              <p:spTgt spid="194"/>
                                            </p:tgtEl>
                                            <p:attrNameLst>
                                              <p:attrName>ppt_w</p:attrName>
                                            </p:attrNameLst>
                                          </p:cBhvr>
                                          <p:tavLst>
                                            <p:tav tm="0">
                                              <p:val>
                                                <p:fltVal val="0"/>
                                              </p:val>
                                            </p:tav>
                                            <p:tav tm="100000">
                                              <p:val>
                                                <p:strVal val="#ppt_w"/>
                                              </p:val>
                                            </p:tav>
                                          </p:tavLst>
                                        </p:anim>
                                        <p:anim calcmode="lin" valueType="num">
                                          <p:cBhvr>
                                            <p:cTn id="74" dur="500" fill="hold"/>
                                            <p:tgtEl>
                                              <p:spTgt spid="194"/>
                                            </p:tgtEl>
                                            <p:attrNameLst>
                                              <p:attrName>ppt_h</p:attrName>
                                            </p:attrNameLst>
                                          </p:cBhvr>
                                          <p:tavLst>
                                            <p:tav tm="0">
                                              <p:val>
                                                <p:fltVal val="0"/>
                                              </p:val>
                                            </p:tav>
                                            <p:tav tm="100000">
                                              <p:val>
                                                <p:strVal val="#ppt_h"/>
                                              </p:val>
                                            </p:tav>
                                          </p:tavLst>
                                        </p:anim>
                                        <p:animEffect transition="in" filter="fade">
                                          <p:cBhvr>
                                            <p:cTn id="75" dur="500"/>
                                            <p:tgtEl>
                                              <p:spTgt spid="194"/>
                                            </p:tgtEl>
                                          </p:cBhvr>
                                        </p:animEffect>
                                      </p:childTnLst>
                                    </p:cTn>
                                  </p:par>
                                  <p:par>
                                    <p:cTn id="76" presetID="53" presetClass="entr" presetSubtype="16" fill="hold" nodeType="withEffect">
                                      <p:stCondLst>
                                        <p:cond delay="0"/>
                                      </p:stCondLst>
                                      <p:childTnLst>
                                        <p:set>
                                          <p:cBhvr>
                                            <p:cTn id="77" dur="1" fill="hold">
                                              <p:stCondLst>
                                                <p:cond delay="0"/>
                                              </p:stCondLst>
                                            </p:cTn>
                                            <p:tgtEl>
                                              <p:spTgt spid="197"/>
                                            </p:tgtEl>
                                            <p:attrNameLst>
                                              <p:attrName>style.visibility</p:attrName>
                                            </p:attrNameLst>
                                          </p:cBhvr>
                                          <p:to>
                                            <p:strVal val="visible"/>
                                          </p:to>
                                        </p:set>
                                        <p:anim calcmode="lin" valueType="num">
                                          <p:cBhvr>
                                            <p:cTn id="78" dur="500" fill="hold"/>
                                            <p:tgtEl>
                                              <p:spTgt spid="197"/>
                                            </p:tgtEl>
                                            <p:attrNameLst>
                                              <p:attrName>ppt_w</p:attrName>
                                            </p:attrNameLst>
                                          </p:cBhvr>
                                          <p:tavLst>
                                            <p:tav tm="0">
                                              <p:val>
                                                <p:fltVal val="0"/>
                                              </p:val>
                                            </p:tav>
                                            <p:tav tm="100000">
                                              <p:val>
                                                <p:strVal val="#ppt_w"/>
                                              </p:val>
                                            </p:tav>
                                          </p:tavLst>
                                        </p:anim>
                                        <p:anim calcmode="lin" valueType="num">
                                          <p:cBhvr>
                                            <p:cTn id="79" dur="500" fill="hold"/>
                                            <p:tgtEl>
                                              <p:spTgt spid="197"/>
                                            </p:tgtEl>
                                            <p:attrNameLst>
                                              <p:attrName>ppt_h</p:attrName>
                                            </p:attrNameLst>
                                          </p:cBhvr>
                                          <p:tavLst>
                                            <p:tav tm="0">
                                              <p:val>
                                                <p:fltVal val="0"/>
                                              </p:val>
                                            </p:tav>
                                            <p:tav tm="100000">
                                              <p:val>
                                                <p:strVal val="#ppt_h"/>
                                              </p:val>
                                            </p:tav>
                                          </p:tavLst>
                                        </p:anim>
                                        <p:animEffect transition="in" filter="fade">
                                          <p:cBhvr>
                                            <p:cTn id="80" dur="500"/>
                                            <p:tgtEl>
                                              <p:spTgt spid="197"/>
                                            </p:tgtEl>
                                          </p:cBhvr>
                                        </p:animEffect>
                                      </p:childTnLst>
                                    </p:cTn>
                                  </p:par>
                                  <p:par>
                                    <p:cTn id="81" presetID="53" presetClass="entr" presetSubtype="16" fill="hold" nodeType="withEffect">
                                      <p:stCondLst>
                                        <p:cond delay="0"/>
                                      </p:stCondLst>
                                      <p:childTnLst>
                                        <p:set>
                                          <p:cBhvr>
                                            <p:cTn id="82" dur="1" fill="hold">
                                              <p:stCondLst>
                                                <p:cond delay="0"/>
                                              </p:stCondLst>
                                            </p:cTn>
                                            <p:tgtEl>
                                              <p:spTgt spid="200"/>
                                            </p:tgtEl>
                                            <p:attrNameLst>
                                              <p:attrName>style.visibility</p:attrName>
                                            </p:attrNameLst>
                                          </p:cBhvr>
                                          <p:to>
                                            <p:strVal val="visible"/>
                                          </p:to>
                                        </p:set>
                                        <p:anim calcmode="lin" valueType="num">
                                          <p:cBhvr>
                                            <p:cTn id="83" dur="500" fill="hold"/>
                                            <p:tgtEl>
                                              <p:spTgt spid="200"/>
                                            </p:tgtEl>
                                            <p:attrNameLst>
                                              <p:attrName>ppt_w</p:attrName>
                                            </p:attrNameLst>
                                          </p:cBhvr>
                                          <p:tavLst>
                                            <p:tav tm="0">
                                              <p:val>
                                                <p:fltVal val="0"/>
                                              </p:val>
                                            </p:tav>
                                            <p:tav tm="100000">
                                              <p:val>
                                                <p:strVal val="#ppt_w"/>
                                              </p:val>
                                            </p:tav>
                                          </p:tavLst>
                                        </p:anim>
                                        <p:anim calcmode="lin" valueType="num">
                                          <p:cBhvr>
                                            <p:cTn id="84" dur="500" fill="hold"/>
                                            <p:tgtEl>
                                              <p:spTgt spid="200"/>
                                            </p:tgtEl>
                                            <p:attrNameLst>
                                              <p:attrName>ppt_h</p:attrName>
                                            </p:attrNameLst>
                                          </p:cBhvr>
                                          <p:tavLst>
                                            <p:tav tm="0">
                                              <p:val>
                                                <p:fltVal val="0"/>
                                              </p:val>
                                            </p:tav>
                                            <p:tav tm="100000">
                                              <p:val>
                                                <p:strVal val="#ppt_h"/>
                                              </p:val>
                                            </p:tav>
                                          </p:tavLst>
                                        </p:anim>
                                        <p:animEffect transition="in" filter="fade">
                                          <p:cBhvr>
                                            <p:cTn id="85" dur="500"/>
                                            <p:tgtEl>
                                              <p:spTgt spid="200"/>
                                            </p:tgtEl>
                                          </p:cBhvr>
                                        </p:animEffect>
                                      </p:childTnLst>
                                    </p:cTn>
                                  </p:par>
                                  <p:par>
                                    <p:cTn id="86" presetID="42" presetClass="path" presetSubtype="0" fill="hold" nodeType="withEffect" p14:presetBounceEnd="36000">
                                      <p:stCondLst>
                                        <p:cond delay="0"/>
                                      </p:stCondLst>
                                      <p:childTnLst>
                                        <p:animMotion origin="layout" path="M -2.77778E-7 -1.60494E-6 L 0.16788 0.62624 " pathEditMode="relative" rAng="0" ptsTypes="AA" p14:bounceEnd="36000">
                                          <p:cBhvr>
                                            <p:cTn id="87" dur="500" spd="-100000" fill="hold"/>
                                            <p:tgtEl>
                                              <p:spTgt spid="173"/>
                                            </p:tgtEl>
                                            <p:attrNameLst>
                                              <p:attrName>ppt_x</p:attrName>
                                              <p:attrName>ppt_y</p:attrName>
                                            </p:attrNameLst>
                                          </p:cBhvr>
                                          <p:rCtr x="8385" y="31296"/>
                                        </p:animMotion>
                                      </p:childTnLst>
                                    </p:cTn>
                                  </p:par>
                                  <p:par>
                                    <p:cTn id="88" presetID="42" presetClass="path" presetSubtype="0" fill="hold" nodeType="withEffect" p14:presetBounceEnd="36000">
                                      <p:stCondLst>
                                        <p:cond delay="0"/>
                                      </p:stCondLst>
                                      <p:childTnLst>
                                        <p:animMotion origin="layout" path="M 1.38889E-6 -2.96296E-6 L -0.24583 0.48704 " pathEditMode="relative" rAng="0" ptsTypes="AA" p14:bounceEnd="36000">
                                          <p:cBhvr>
                                            <p:cTn id="89" dur="500" spd="-100000" fill="hold"/>
                                            <p:tgtEl>
                                              <p:spTgt spid="176"/>
                                            </p:tgtEl>
                                            <p:attrNameLst>
                                              <p:attrName>ppt_x</p:attrName>
                                              <p:attrName>ppt_y</p:attrName>
                                            </p:attrNameLst>
                                          </p:cBhvr>
                                          <p:rCtr x="-12292" y="24352"/>
                                        </p:animMotion>
                                      </p:childTnLst>
                                    </p:cTn>
                                  </p:par>
                                  <p:par>
                                    <p:cTn id="90" presetID="42" presetClass="path" presetSubtype="0" fill="hold" nodeType="withEffect" p14:presetBounceEnd="36000">
                                      <p:stCondLst>
                                        <p:cond delay="0"/>
                                      </p:stCondLst>
                                      <p:childTnLst>
                                        <p:animMotion origin="layout" path="M 3.88889E-6 3.20988E-6 L -0.13125 0.61296 " pathEditMode="relative" rAng="0" ptsTypes="AA" p14:bounceEnd="36000">
                                          <p:cBhvr>
                                            <p:cTn id="91" dur="500" spd="-100000" fill="hold"/>
                                            <p:tgtEl>
                                              <p:spTgt spid="179"/>
                                            </p:tgtEl>
                                            <p:attrNameLst>
                                              <p:attrName>ppt_x</p:attrName>
                                              <p:attrName>ppt_y</p:attrName>
                                            </p:attrNameLst>
                                          </p:cBhvr>
                                          <p:rCtr x="-6562" y="30648"/>
                                        </p:animMotion>
                                      </p:childTnLst>
                                    </p:cTn>
                                  </p:par>
                                  <p:par>
                                    <p:cTn id="92" presetID="42" presetClass="path" presetSubtype="0" fill="hold" nodeType="withEffect" p14:presetBounceEnd="36000">
                                      <p:stCondLst>
                                        <p:cond delay="0"/>
                                      </p:stCondLst>
                                      <p:childTnLst>
                                        <p:animMotion origin="layout" path="M 5E-6 4.32099E-6 L 0.27987 0.60648 " pathEditMode="relative" rAng="0" ptsTypes="AA" p14:bounceEnd="36000">
                                          <p:cBhvr>
                                            <p:cTn id="93" dur="500" spd="-100000" fill="hold"/>
                                            <p:tgtEl>
                                              <p:spTgt spid="182"/>
                                            </p:tgtEl>
                                            <p:attrNameLst>
                                              <p:attrName>ppt_x</p:attrName>
                                              <p:attrName>ppt_y</p:attrName>
                                            </p:attrNameLst>
                                          </p:cBhvr>
                                          <p:rCtr x="13993" y="30309"/>
                                        </p:animMotion>
                                      </p:childTnLst>
                                    </p:cTn>
                                  </p:par>
                                  <p:par>
                                    <p:cTn id="94" presetID="42" presetClass="path" presetSubtype="0" fill="hold" nodeType="withEffect" p14:presetBounceEnd="36000">
                                      <p:stCondLst>
                                        <p:cond delay="0"/>
                                      </p:stCondLst>
                                      <p:childTnLst>
                                        <p:animMotion origin="layout" path="M -3.61111E-6 -9.87654E-7 L 0.08091 0.58364 " pathEditMode="relative" rAng="0" ptsTypes="AA" p14:bounceEnd="36000">
                                          <p:cBhvr>
                                            <p:cTn id="95" dur="500" spd="-100000" fill="hold"/>
                                            <p:tgtEl>
                                              <p:spTgt spid="185"/>
                                            </p:tgtEl>
                                            <p:attrNameLst>
                                              <p:attrName>ppt_x</p:attrName>
                                              <p:attrName>ppt_y</p:attrName>
                                            </p:attrNameLst>
                                          </p:cBhvr>
                                          <p:rCtr x="4045" y="29167"/>
                                        </p:animMotion>
                                      </p:childTnLst>
                                    </p:cTn>
                                  </p:par>
                                  <p:par>
                                    <p:cTn id="96" presetID="42" presetClass="path" presetSubtype="0" fill="hold" nodeType="withEffect" p14:presetBounceEnd="36000">
                                      <p:stCondLst>
                                        <p:cond delay="0"/>
                                      </p:stCondLst>
                                      <p:childTnLst>
                                        <p:animMotion origin="layout" path="M -4.72222E-6 3.33333E-6 L 0.04619 0.57808 " pathEditMode="relative" rAng="0" ptsTypes="AA" p14:bounceEnd="36000">
                                          <p:cBhvr>
                                            <p:cTn id="97" dur="500" spd="-100000" fill="hold"/>
                                            <p:tgtEl>
                                              <p:spTgt spid="188"/>
                                            </p:tgtEl>
                                            <p:attrNameLst>
                                              <p:attrName>ppt_x</p:attrName>
                                              <p:attrName>ppt_y</p:attrName>
                                            </p:attrNameLst>
                                          </p:cBhvr>
                                          <p:rCtr x="2309" y="28889"/>
                                        </p:animMotion>
                                      </p:childTnLst>
                                    </p:cTn>
                                  </p:par>
                                  <p:par>
                                    <p:cTn id="98" presetID="42" presetClass="path" presetSubtype="0" fill="hold" nodeType="withEffect" p14:presetBounceEnd="36000">
                                      <p:stCondLst>
                                        <p:cond delay="0"/>
                                      </p:stCondLst>
                                      <p:childTnLst>
                                        <p:animMotion origin="layout" path="M 2.5E-6 -1.11111E-6 L -0.05191 0.61512 " pathEditMode="relative" rAng="0" ptsTypes="AA" p14:bounceEnd="36000">
                                          <p:cBhvr>
                                            <p:cTn id="99" dur="500" spd="-100000" fill="hold"/>
                                            <p:tgtEl>
                                              <p:spTgt spid="191"/>
                                            </p:tgtEl>
                                            <p:attrNameLst>
                                              <p:attrName>ppt_x</p:attrName>
                                              <p:attrName>ppt_y</p:attrName>
                                            </p:attrNameLst>
                                          </p:cBhvr>
                                          <p:rCtr x="-2604" y="30741"/>
                                        </p:animMotion>
                                      </p:childTnLst>
                                    </p:cTn>
                                  </p:par>
                                  <p:par>
                                    <p:cTn id="100" presetID="42" presetClass="path" presetSubtype="0" fill="hold" nodeType="withEffect" p14:presetBounceEnd="36000">
                                      <p:stCondLst>
                                        <p:cond delay="0"/>
                                      </p:stCondLst>
                                      <p:childTnLst>
                                        <p:animMotion origin="layout" path="M -3.88889E-6 -3.7037E-6 L -0.1375 0.75 " pathEditMode="relative" rAng="0" ptsTypes="AA" p14:bounceEnd="36000">
                                          <p:cBhvr>
                                            <p:cTn id="101" dur="500" spd="-100000" fill="hold"/>
                                            <p:tgtEl>
                                              <p:spTgt spid="194"/>
                                            </p:tgtEl>
                                            <p:attrNameLst>
                                              <p:attrName>ppt_x</p:attrName>
                                              <p:attrName>ppt_y</p:attrName>
                                            </p:attrNameLst>
                                          </p:cBhvr>
                                          <p:rCtr x="-6875" y="37500"/>
                                        </p:animMotion>
                                      </p:childTnLst>
                                    </p:cTn>
                                  </p:par>
                                  <p:par>
                                    <p:cTn id="102" presetID="42" presetClass="path" presetSubtype="0" fill="hold" nodeType="withEffect" p14:presetBounceEnd="36000">
                                      <p:stCondLst>
                                        <p:cond delay="0"/>
                                      </p:stCondLst>
                                      <p:childTnLst>
                                        <p:animMotion origin="layout" path="M -4.44444E-6 -4.07407E-6 L 0.07709 0.69074 " pathEditMode="relative" rAng="0" ptsTypes="AA" p14:bounceEnd="36000">
                                          <p:cBhvr>
                                            <p:cTn id="103" dur="500" spd="-100000" fill="hold"/>
                                            <p:tgtEl>
                                              <p:spTgt spid="197"/>
                                            </p:tgtEl>
                                            <p:attrNameLst>
                                              <p:attrName>ppt_x</p:attrName>
                                              <p:attrName>ppt_y</p:attrName>
                                            </p:attrNameLst>
                                          </p:cBhvr>
                                          <p:rCtr x="3854" y="34537"/>
                                        </p:animMotion>
                                      </p:childTnLst>
                                    </p:cTn>
                                  </p:par>
                                  <p:par>
                                    <p:cTn id="104" presetID="42" presetClass="path" presetSubtype="0" fill="hold" nodeType="withEffect" p14:presetBounceEnd="36000">
                                      <p:stCondLst>
                                        <p:cond delay="0"/>
                                      </p:stCondLst>
                                      <p:childTnLst>
                                        <p:animMotion origin="layout" path="M 1.11111E-6 -6.17284E-7 L -0.16389 0.69012 " pathEditMode="relative" rAng="0" ptsTypes="AA" p14:bounceEnd="36000">
                                          <p:cBhvr>
                                            <p:cTn id="105" dur="500" spd="-100000" fill="hold"/>
                                            <p:tgtEl>
                                              <p:spTgt spid="200"/>
                                            </p:tgtEl>
                                            <p:attrNameLst>
                                              <p:attrName>ppt_x</p:attrName>
                                              <p:attrName>ppt_y</p:attrName>
                                            </p:attrNameLst>
                                          </p:cBhvr>
                                          <p:rCtr x="-8194" y="34506"/>
                                        </p:animMotion>
                                      </p:childTnLst>
                                    </p:cTn>
                                  </p:par>
                                </p:childTnLst>
                              </p:cTn>
                            </p:par>
                            <p:par>
                              <p:cTn id="106" fill="hold">
                                <p:stCondLst>
                                  <p:cond delay="2600"/>
                                </p:stCondLst>
                                <p:childTnLst>
                                  <p:par>
                                    <p:cTn id="107" presetID="42" presetClass="entr" presetSubtype="0" fill="hold" grpId="0" nodeType="afterEffect">
                                      <p:stCondLst>
                                        <p:cond delay="0"/>
                                      </p:stCondLst>
                                      <p:childTnLst>
                                        <p:set>
                                          <p:cBhvr>
                                            <p:cTn id="108" dur="1" fill="hold">
                                              <p:stCondLst>
                                                <p:cond delay="0"/>
                                              </p:stCondLst>
                                            </p:cTn>
                                            <p:tgtEl>
                                              <p:spTgt spid="203"/>
                                            </p:tgtEl>
                                            <p:attrNameLst>
                                              <p:attrName>style.visibility</p:attrName>
                                            </p:attrNameLst>
                                          </p:cBhvr>
                                          <p:to>
                                            <p:strVal val="visible"/>
                                          </p:to>
                                        </p:set>
                                        <p:animEffect transition="in" filter="fade">
                                          <p:cBhvr>
                                            <p:cTn id="109" dur="500"/>
                                            <p:tgtEl>
                                              <p:spTgt spid="203"/>
                                            </p:tgtEl>
                                          </p:cBhvr>
                                        </p:animEffect>
                                        <p:anim calcmode="lin" valueType="num">
                                          <p:cBhvr>
                                            <p:cTn id="110" dur="500" fill="hold"/>
                                            <p:tgtEl>
                                              <p:spTgt spid="203"/>
                                            </p:tgtEl>
                                            <p:attrNameLst>
                                              <p:attrName>ppt_x</p:attrName>
                                            </p:attrNameLst>
                                          </p:cBhvr>
                                          <p:tavLst>
                                            <p:tav tm="0">
                                              <p:val>
                                                <p:strVal val="#ppt_x"/>
                                              </p:val>
                                            </p:tav>
                                            <p:tav tm="100000">
                                              <p:val>
                                                <p:strVal val="#ppt_x"/>
                                              </p:val>
                                            </p:tav>
                                          </p:tavLst>
                                        </p:anim>
                                        <p:anim calcmode="lin" valueType="num">
                                          <p:cBhvr>
                                            <p:cTn id="111" dur="500" fill="hold"/>
                                            <p:tgtEl>
                                              <p:spTgt spid="203"/>
                                            </p:tgtEl>
                                            <p:attrNameLst>
                                              <p:attrName>ppt_y</p:attrName>
                                            </p:attrNameLst>
                                          </p:cBhvr>
                                          <p:tavLst>
                                            <p:tav tm="0">
                                              <p:val>
                                                <p:strVal val="#ppt_y+.1"/>
                                              </p:val>
                                            </p:tav>
                                            <p:tav tm="100000">
                                              <p:val>
                                                <p:strVal val="#ppt_y"/>
                                              </p:val>
                                            </p:tav>
                                          </p:tavLst>
                                        </p:anim>
                                      </p:childTnLst>
                                    </p:cTn>
                                  </p:par>
                                </p:childTnLst>
                              </p:cTn>
                            </p:par>
                            <p:par>
                              <p:cTn id="112" fill="hold">
                                <p:stCondLst>
                                  <p:cond delay="3100"/>
                                </p:stCondLst>
                                <p:childTnLst>
                                  <p:par>
                                    <p:cTn id="113" presetID="53" presetClass="entr" presetSubtype="16" fill="hold" nodeType="afterEffect">
                                      <p:stCondLst>
                                        <p:cond delay="0"/>
                                      </p:stCondLst>
                                      <p:childTnLst>
                                        <p:set>
                                          <p:cBhvr>
                                            <p:cTn id="114" dur="1" fill="hold">
                                              <p:stCondLst>
                                                <p:cond delay="0"/>
                                              </p:stCondLst>
                                            </p:cTn>
                                            <p:tgtEl>
                                              <p:spTgt spid="204"/>
                                            </p:tgtEl>
                                            <p:attrNameLst>
                                              <p:attrName>style.visibility</p:attrName>
                                            </p:attrNameLst>
                                          </p:cBhvr>
                                          <p:to>
                                            <p:strVal val="visible"/>
                                          </p:to>
                                        </p:set>
                                        <p:anim calcmode="lin" valueType="num">
                                          <p:cBhvr>
                                            <p:cTn id="115" dur="500" fill="hold"/>
                                            <p:tgtEl>
                                              <p:spTgt spid="204"/>
                                            </p:tgtEl>
                                            <p:attrNameLst>
                                              <p:attrName>ppt_w</p:attrName>
                                            </p:attrNameLst>
                                          </p:cBhvr>
                                          <p:tavLst>
                                            <p:tav tm="0">
                                              <p:val>
                                                <p:fltVal val="0"/>
                                              </p:val>
                                            </p:tav>
                                            <p:tav tm="100000">
                                              <p:val>
                                                <p:strVal val="#ppt_w"/>
                                              </p:val>
                                            </p:tav>
                                          </p:tavLst>
                                        </p:anim>
                                        <p:anim calcmode="lin" valueType="num">
                                          <p:cBhvr>
                                            <p:cTn id="116" dur="500" fill="hold"/>
                                            <p:tgtEl>
                                              <p:spTgt spid="204"/>
                                            </p:tgtEl>
                                            <p:attrNameLst>
                                              <p:attrName>ppt_h</p:attrName>
                                            </p:attrNameLst>
                                          </p:cBhvr>
                                          <p:tavLst>
                                            <p:tav tm="0">
                                              <p:val>
                                                <p:fltVal val="0"/>
                                              </p:val>
                                            </p:tav>
                                            <p:tav tm="100000">
                                              <p:val>
                                                <p:strVal val="#ppt_h"/>
                                              </p:val>
                                            </p:tav>
                                          </p:tavLst>
                                        </p:anim>
                                        <p:animEffect transition="in" filter="fade">
                                          <p:cBhvr>
                                            <p:cTn id="117" dur="500"/>
                                            <p:tgtEl>
                                              <p:spTgt spid="204"/>
                                            </p:tgtEl>
                                          </p:cBhvr>
                                        </p:animEffect>
                                      </p:childTnLst>
                                    </p:cTn>
                                  </p:par>
                                  <p:par>
                                    <p:cTn id="118" presetID="53" presetClass="entr" presetSubtype="16" fill="hold" nodeType="withEffect">
                                      <p:stCondLst>
                                        <p:cond delay="0"/>
                                      </p:stCondLst>
                                      <p:childTnLst>
                                        <p:set>
                                          <p:cBhvr>
                                            <p:cTn id="119" dur="1" fill="hold">
                                              <p:stCondLst>
                                                <p:cond delay="0"/>
                                              </p:stCondLst>
                                            </p:cTn>
                                            <p:tgtEl>
                                              <p:spTgt spid="207"/>
                                            </p:tgtEl>
                                            <p:attrNameLst>
                                              <p:attrName>style.visibility</p:attrName>
                                            </p:attrNameLst>
                                          </p:cBhvr>
                                          <p:to>
                                            <p:strVal val="visible"/>
                                          </p:to>
                                        </p:set>
                                        <p:anim calcmode="lin" valueType="num">
                                          <p:cBhvr>
                                            <p:cTn id="120" dur="500" fill="hold"/>
                                            <p:tgtEl>
                                              <p:spTgt spid="207"/>
                                            </p:tgtEl>
                                            <p:attrNameLst>
                                              <p:attrName>ppt_w</p:attrName>
                                            </p:attrNameLst>
                                          </p:cBhvr>
                                          <p:tavLst>
                                            <p:tav tm="0">
                                              <p:val>
                                                <p:fltVal val="0"/>
                                              </p:val>
                                            </p:tav>
                                            <p:tav tm="100000">
                                              <p:val>
                                                <p:strVal val="#ppt_w"/>
                                              </p:val>
                                            </p:tav>
                                          </p:tavLst>
                                        </p:anim>
                                        <p:anim calcmode="lin" valueType="num">
                                          <p:cBhvr>
                                            <p:cTn id="121" dur="500" fill="hold"/>
                                            <p:tgtEl>
                                              <p:spTgt spid="207"/>
                                            </p:tgtEl>
                                            <p:attrNameLst>
                                              <p:attrName>ppt_h</p:attrName>
                                            </p:attrNameLst>
                                          </p:cBhvr>
                                          <p:tavLst>
                                            <p:tav tm="0">
                                              <p:val>
                                                <p:fltVal val="0"/>
                                              </p:val>
                                            </p:tav>
                                            <p:tav tm="100000">
                                              <p:val>
                                                <p:strVal val="#ppt_h"/>
                                              </p:val>
                                            </p:tav>
                                          </p:tavLst>
                                        </p:anim>
                                        <p:animEffect transition="in" filter="fade">
                                          <p:cBhvr>
                                            <p:cTn id="122" dur="500"/>
                                            <p:tgtEl>
                                              <p:spTgt spid="207"/>
                                            </p:tgtEl>
                                          </p:cBhvr>
                                        </p:animEffect>
                                      </p:childTnLst>
                                    </p:cTn>
                                  </p:par>
                                  <p:par>
                                    <p:cTn id="123" presetID="53" presetClass="entr" presetSubtype="16" fill="hold" nodeType="withEffect">
                                      <p:stCondLst>
                                        <p:cond delay="0"/>
                                      </p:stCondLst>
                                      <p:childTnLst>
                                        <p:set>
                                          <p:cBhvr>
                                            <p:cTn id="124" dur="1" fill="hold">
                                              <p:stCondLst>
                                                <p:cond delay="0"/>
                                              </p:stCondLst>
                                            </p:cTn>
                                            <p:tgtEl>
                                              <p:spTgt spid="210"/>
                                            </p:tgtEl>
                                            <p:attrNameLst>
                                              <p:attrName>style.visibility</p:attrName>
                                            </p:attrNameLst>
                                          </p:cBhvr>
                                          <p:to>
                                            <p:strVal val="visible"/>
                                          </p:to>
                                        </p:set>
                                        <p:anim calcmode="lin" valueType="num">
                                          <p:cBhvr>
                                            <p:cTn id="125" dur="500" fill="hold"/>
                                            <p:tgtEl>
                                              <p:spTgt spid="210"/>
                                            </p:tgtEl>
                                            <p:attrNameLst>
                                              <p:attrName>ppt_w</p:attrName>
                                            </p:attrNameLst>
                                          </p:cBhvr>
                                          <p:tavLst>
                                            <p:tav tm="0">
                                              <p:val>
                                                <p:fltVal val="0"/>
                                              </p:val>
                                            </p:tav>
                                            <p:tav tm="100000">
                                              <p:val>
                                                <p:strVal val="#ppt_w"/>
                                              </p:val>
                                            </p:tav>
                                          </p:tavLst>
                                        </p:anim>
                                        <p:anim calcmode="lin" valueType="num">
                                          <p:cBhvr>
                                            <p:cTn id="126" dur="500" fill="hold"/>
                                            <p:tgtEl>
                                              <p:spTgt spid="210"/>
                                            </p:tgtEl>
                                            <p:attrNameLst>
                                              <p:attrName>ppt_h</p:attrName>
                                            </p:attrNameLst>
                                          </p:cBhvr>
                                          <p:tavLst>
                                            <p:tav tm="0">
                                              <p:val>
                                                <p:fltVal val="0"/>
                                              </p:val>
                                            </p:tav>
                                            <p:tav tm="100000">
                                              <p:val>
                                                <p:strVal val="#ppt_h"/>
                                              </p:val>
                                            </p:tav>
                                          </p:tavLst>
                                        </p:anim>
                                        <p:animEffect transition="in" filter="fade">
                                          <p:cBhvr>
                                            <p:cTn id="127" dur="500"/>
                                            <p:tgtEl>
                                              <p:spTgt spid="210"/>
                                            </p:tgtEl>
                                          </p:cBhvr>
                                        </p:animEffect>
                                      </p:childTnLst>
                                    </p:cTn>
                                  </p:par>
                                  <p:par>
                                    <p:cTn id="128" presetID="53" presetClass="entr" presetSubtype="16" fill="hold" nodeType="withEffect">
                                      <p:stCondLst>
                                        <p:cond delay="0"/>
                                      </p:stCondLst>
                                      <p:childTnLst>
                                        <p:set>
                                          <p:cBhvr>
                                            <p:cTn id="129" dur="1" fill="hold">
                                              <p:stCondLst>
                                                <p:cond delay="0"/>
                                              </p:stCondLst>
                                            </p:cTn>
                                            <p:tgtEl>
                                              <p:spTgt spid="213"/>
                                            </p:tgtEl>
                                            <p:attrNameLst>
                                              <p:attrName>style.visibility</p:attrName>
                                            </p:attrNameLst>
                                          </p:cBhvr>
                                          <p:to>
                                            <p:strVal val="visible"/>
                                          </p:to>
                                        </p:set>
                                        <p:anim calcmode="lin" valueType="num">
                                          <p:cBhvr>
                                            <p:cTn id="130" dur="500" fill="hold"/>
                                            <p:tgtEl>
                                              <p:spTgt spid="213"/>
                                            </p:tgtEl>
                                            <p:attrNameLst>
                                              <p:attrName>ppt_w</p:attrName>
                                            </p:attrNameLst>
                                          </p:cBhvr>
                                          <p:tavLst>
                                            <p:tav tm="0">
                                              <p:val>
                                                <p:fltVal val="0"/>
                                              </p:val>
                                            </p:tav>
                                            <p:tav tm="100000">
                                              <p:val>
                                                <p:strVal val="#ppt_w"/>
                                              </p:val>
                                            </p:tav>
                                          </p:tavLst>
                                        </p:anim>
                                        <p:anim calcmode="lin" valueType="num">
                                          <p:cBhvr>
                                            <p:cTn id="131" dur="500" fill="hold"/>
                                            <p:tgtEl>
                                              <p:spTgt spid="213"/>
                                            </p:tgtEl>
                                            <p:attrNameLst>
                                              <p:attrName>ppt_h</p:attrName>
                                            </p:attrNameLst>
                                          </p:cBhvr>
                                          <p:tavLst>
                                            <p:tav tm="0">
                                              <p:val>
                                                <p:fltVal val="0"/>
                                              </p:val>
                                            </p:tav>
                                            <p:tav tm="100000">
                                              <p:val>
                                                <p:strVal val="#ppt_h"/>
                                              </p:val>
                                            </p:tav>
                                          </p:tavLst>
                                        </p:anim>
                                        <p:animEffect transition="in" filter="fade">
                                          <p:cBhvr>
                                            <p:cTn id="132" dur="500"/>
                                            <p:tgtEl>
                                              <p:spTgt spid="213"/>
                                            </p:tgtEl>
                                          </p:cBhvr>
                                        </p:animEffect>
                                      </p:childTnLst>
                                    </p:cTn>
                                  </p:par>
                                  <p:par>
                                    <p:cTn id="133" presetID="53" presetClass="entr" presetSubtype="16" fill="hold" nodeType="withEffect">
                                      <p:stCondLst>
                                        <p:cond delay="0"/>
                                      </p:stCondLst>
                                      <p:childTnLst>
                                        <p:set>
                                          <p:cBhvr>
                                            <p:cTn id="134" dur="1" fill="hold">
                                              <p:stCondLst>
                                                <p:cond delay="0"/>
                                              </p:stCondLst>
                                            </p:cTn>
                                            <p:tgtEl>
                                              <p:spTgt spid="281"/>
                                            </p:tgtEl>
                                            <p:attrNameLst>
                                              <p:attrName>style.visibility</p:attrName>
                                            </p:attrNameLst>
                                          </p:cBhvr>
                                          <p:to>
                                            <p:strVal val="visible"/>
                                          </p:to>
                                        </p:set>
                                        <p:anim calcmode="lin" valueType="num">
                                          <p:cBhvr>
                                            <p:cTn id="135" dur="500" fill="hold"/>
                                            <p:tgtEl>
                                              <p:spTgt spid="281"/>
                                            </p:tgtEl>
                                            <p:attrNameLst>
                                              <p:attrName>ppt_w</p:attrName>
                                            </p:attrNameLst>
                                          </p:cBhvr>
                                          <p:tavLst>
                                            <p:tav tm="0">
                                              <p:val>
                                                <p:fltVal val="0"/>
                                              </p:val>
                                            </p:tav>
                                            <p:tav tm="100000">
                                              <p:val>
                                                <p:strVal val="#ppt_w"/>
                                              </p:val>
                                            </p:tav>
                                          </p:tavLst>
                                        </p:anim>
                                        <p:anim calcmode="lin" valueType="num">
                                          <p:cBhvr>
                                            <p:cTn id="136" dur="500" fill="hold"/>
                                            <p:tgtEl>
                                              <p:spTgt spid="281"/>
                                            </p:tgtEl>
                                            <p:attrNameLst>
                                              <p:attrName>ppt_h</p:attrName>
                                            </p:attrNameLst>
                                          </p:cBhvr>
                                          <p:tavLst>
                                            <p:tav tm="0">
                                              <p:val>
                                                <p:fltVal val="0"/>
                                              </p:val>
                                            </p:tav>
                                            <p:tav tm="100000">
                                              <p:val>
                                                <p:strVal val="#ppt_h"/>
                                              </p:val>
                                            </p:tav>
                                          </p:tavLst>
                                        </p:anim>
                                        <p:animEffect transition="in" filter="fade">
                                          <p:cBhvr>
                                            <p:cTn id="137" dur="500"/>
                                            <p:tgtEl>
                                              <p:spTgt spid="281"/>
                                            </p:tgtEl>
                                          </p:cBhvr>
                                        </p:animEffect>
                                      </p:childTnLst>
                                    </p:cTn>
                                  </p:par>
                                  <p:par>
                                    <p:cTn id="138" presetID="53" presetClass="entr" presetSubtype="16" fill="hold" nodeType="withEffect">
                                      <p:stCondLst>
                                        <p:cond delay="0"/>
                                      </p:stCondLst>
                                      <p:childTnLst>
                                        <p:set>
                                          <p:cBhvr>
                                            <p:cTn id="139" dur="1" fill="hold">
                                              <p:stCondLst>
                                                <p:cond delay="0"/>
                                              </p:stCondLst>
                                            </p:cTn>
                                            <p:tgtEl>
                                              <p:spTgt spid="216"/>
                                            </p:tgtEl>
                                            <p:attrNameLst>
                                              <p:attrName>style.visibility</p:attrName>
                                            </p:attrNameLst>
                                          </p:cBhvr>
                                          <p:to>
                                            <p:strVal val="visible"/>
                                          </p:to>
                                        </p:set>
                                        <p:anim calcmode="lin" valueType="num">
                                          <p:cBhvr>
                                            <p:cTn id="140" dur="500" fill="hold"/>
                                            <p:tgtEl>
                                              <p:spTgt spid="216"/>
                                            </p:tgtEl>
                                            <p:attrNameLst>
                                              <p:attrName>ppt_w</p:attrName>
                                            </p:attrNameLst>
                                          </p:cBhvr>
                                          <p:tavLst>
                                            <p:tav tm="0">
                                              <p:val>
                                                <p:fltVal val="0"/>
                                              </p:val>
                                            </p:tav>
                                            <p:tav tm="100000">
                                              <p:val>
                                                <p:strVal val="#ppt_w"/>
                                              </p:val>
                                            </p:tav>
                                          </p:tavLst>
                                        </p:anim>
                                        <p:anim calcmode="lin" valueType="num">
                                          <p:cBhvr>
                                            <p:cTn id="141" dur="500" fill="hold"/>
                                            <p:tgtEl>
                                              <p:spTgt spid="216"/>
                                            </p:tgtEl>
                                            <p:attrNameLst>
                                              <p:attrName>ppt_h</p:attrName>
                                            </p:attrNameLst>
                                          </p:cBhvr>
                                          <p:tavLst>
                                            <p:tav tm="0">
                                              <p:val>
                                                <p:fltVal val="0"/>
                                              </p:val>
                                            </p:tav>
                                            <p:tav tm="100000">
                                              <p:val>
                                                <p:strVal val="#ppt_h"/>
                                              </p:val>
                                            </p:tav>
                                          </p:tavLst>
                                        </p:anim>
                                        <p:animEffect transition="in" filter="fade">
                                          <p:cBhvr>
                                            <p:cTn id="142" dur="500"/>
                                            <p:tgtEl>
                                              <p:spTgt spid="216"/>
                                            </p:tgtEl>
                                          </p:cBhvr>
                                        </p:animEffect>
                                      </p:childTnLst>
                                    </p:cTn>
                                  </p:par>
                                  <p:par>
                                    <p:cTn id="143" presetID="53" presetClass="entr" presetSubtype="16" fill="hold" nodeType="withEffect">
                                      <p:stCondLst>
                                        <p:cond delay="0"/>
                                      </p:stCondLst>
                                      <p:childTnLst>
                                        <p:set>
                                          <p:cBhvr>
                                            <p:cTn id="144" dur="1" fill="hold">
                                              <p:stCondLst>
                                                <p:cond delay="0"/>
                                              </p:stCondLst>
                                            </p:cTn>
                                            <p:tgtEl>
                                              <p:spTgt spid="219"/>
                                            </p:tgtEl>
                                            <p:attrNameLst>
                                              <p:attrName>style.visibility</p:attrName>
                                            </p:attrNameLst>
                                          </p:cBhvr>
                                          <p:to>
                                            <p:strVal val="visible"/>
                                          </p:to>
                                        </p:set>
                                        <p:anim calcmode="lin" valueType="num">
                                          <p:cBhvr>
                                            <p:cTn id="145" dur="500" fill="hold"/>
                                            <p:tgtEl>
                                              <p:spTgt spid="219"/>
                                            </p:tgtEl>
                                            <p:attrNameLst>
                                              <p:attrName>ppt_w</p:attrName>
                                            </p:attrNameLst>
                                          </p:cBhvr>
                                          <p:tavLst>
                                            <p:tav tm="0">
                                              <p:val>
                                                <p:fltVal val="0"/>
                                              </p:val>
                                            </p:tav>
                                            <p:tav tm="100000">
                                              <p:val>
                                                <p:strVal val="#ppt_w"/>
                                              </p:val>
                                            </p:tav>
                                          </p:tavLst>
                                        </p:anim>
                                        <p:anim calcmode="lin" valueType="num">
                                          <p:cBhvr>
                                            <p:cTn id="146" dur="500" fill="hold"/>
                                            <p:tgtEl>
                                              <p:spTgt spid="219"/>
                                            </p:tgtEl>
                                            <p:attrNameLst>
                                              <p:attrName>ppt_h</p:attrName>
                                            </p:attrNameLst>
                                          </p:cBhvr>
                                          <p:tavLst>
                                            <p:tav tm="0">
                                              <p:val>
                                                <p:fltVal val="0"/>
                                              </p:val>
                                            </p:tav>
                                            <p:tav tm="100000">
                                              <p:val>
                                                <p:strVal val="#ppt_h"/>
                                              </p:val>
                                            </p:tav>
                                          </p:tavLst>
                                        </p:anim>
                                        <p:animEffect transition="in" filter="fade">
                                          <p:cBhvr>
                                            <p:cTn id="147" dur="500"/>
                                            <p:tgtEl>
                                              <p:spTgt spid="219"/>
                                            </p:tgtEl>
                                          </p:cBhvr>
                                        </p:animEffect>
                                      </p:childTnLst>
                                    </p:cTn>
                                  </p:par>
                                  <p:par>
                                    <p:cTn id="148" presetID="53" presetClass="entr" presetSubtype="16" fill="hold" nodeType="withEffect">
                                      <p:stCondLst>
                                        <p:cond delay="0"/>
                                      </p:stCondLst>
                                      <p:childTnLst>
                                        <p:set>
                                          <p:cBhvr>
                                            <p:cTn id="149" dur="1" fill="hold">
                                              <p:stCondLst>
                                                <p:cond delay="0"/>
                                              </p:stCondLst>
                                            </p:cTn>
                                            <p:tgtEl>
                                              <p:spTgt spid="284"/>
                                            </p:tgtEl>
                                            <p:attrNameLst>
                                              <p:attrName>style.visibility</p:attrName>
                                            </p:attrNameLst>
                                          </p:cBhvr>
                                          <p:to>
                                            <p:strVal val="visible"/>
                                          </p:to>
                                        </p:set>
                                        <p:anim calcmode="lin" valueType="num">
                                          <p:cBhvr>
                                            <p:cTn id="150" dur="500" fill="hold"/>
                                            <p:tgtEl>
                                              <p:spTgt spid="284"/>
                                            </p:tgtEl>
                                            <p:attrNameLst>
                                              <p:attrName>ppt_w</p:attrName>
                                            </p:attrNameLst>
                                          </p:cBhvr>
                                          <p:tavLst>
                                            <p:tav tm="0">
                                              <p:val>
                                                <p:fltVal val="0"/>
                                              </p:val>
                                            </p:tav>
                                            <p:tav tm="100000">
                                              <p:val>
                                                <p:strVal val="#ppt_w"/>
                                              </p:val>
                                            </p:tav>
                                          </p:tavLst>
                                        </p:anim>
                                        <p:anim calcmode="lin" valueType="num">
                                          <p:cBhvr>
                                            <p:cTn id="151" dur="500" fill="hold"/>
                                            <p:tgtEl>
                                              <p:spTgt spid="284"/>
                                            </p:tgtEl>
                                            <p:attrNameLst>
                                              <p:attrName>ppt_h</p:attrName>
                                            </p:attrNameLst>
                                          </p:cBhvr>
                                          <p:tavLst>
                                            <p:tav tm="0">
                                              <p:val>
                                                <p:fltVal val="0"/>
                                              </p:val>
                                            </p:tav>
                                            <p:tav tm="100000">
                                              <p:val>
                                                <p:strVal val="#ppt_h"/>
                                              </p:val>
                                            </p:tav>
                                          </p:tavLst>
                                        </p:anim>
                                        <p:animEffect transition="in" filter="fade">
                                          <p:cBhvr>
                                            <p:cTn id="152" dur="500"/>
                                            <p:tgtEl>
                                              <p:spTgt spid="284"/>
                                            </p:tgtEl>
                                          </p:cBhvr>
                                        </p:animEffect>
                                      </p:childTnLst>
                                    </p:cTn>
                                  </p:par>
                                  <p:par>
                                    <p:cTn id="153" presetID="53" presetClass="entr" presetSubtype="16" fill="hold" nodeType="withEffect">
                                      <p:stCondLst>
                                        <p:cond delay="0"/>
                                      </p:stCondLst>
                                      <p:childTnLst>
                                        <p:set>
                                          <p:cBhvr>
                                            <p:cTn id="154" dur="1" fill="hold">
                                              <p:stCondLst>
                                                <p:cond delay="0"/>
                                              </p:stCondLst>
                                            </p:cTn>
                                            <p:tgtEl>
                                              <p:spTgt spid="222"/>
                                            </p:tgtEl>
                                            <p:attrNameLst>
                                              <p:attrName>style.visibility</p:attrName>
                                            </p:attrNameLst>
                                          </p:cBhvr>
                                          <p:to>
                                            <p:strVal val="visible"/>
                                          </p:to>
                                        </p:set>
                                        <p:anim calcmode="lin" valueType="num">
                                          <p:cBhvr>
                                            <p:cTn id="155" dur="500" fill="hold"/>
                                            <p:tgtEl>
                                              <p:spTgt spid="222"/>
                                            </p:tgtEl>
                                            <p:attrNameLst>
                                              <p:attrName>ppt_w</p:attrName>
                                            </p:attrNameLst>
                                          </p:cBhvr>
                                          <p:tavLst>
                                            <p:tav tm="0">
                                              <p:val>
                                                <p:fltVal val="0"/>
                                              </p:val>
                                            </p:tav>
                                            <p:tav tm="100000">
                                              <p:val>
                                                <p:strVal val="#ppt_w"/>
                                              </p:val>
                                            </p:tav>
                                          </p:tavLst>
                                        </p:anim>
                                        <p:anim calcmode="lin" valueType="num">
                                          <p:cBhvr>
                                            <p:cTn id="156" dur="500" fill="hold"/>
                                            <p:tgtEl>
                                              <p:spTgt spid="222"/>
                                            </p:tgtEl>
                                            <p:attrNameLst>
                                              <p:attrName>ppt_h</p:attrName>
                                            </p:attrNameLst>
                                          </p:cBhvr>
                                          <p:tavLst>
                                            <p:tav tm="0">
                                              <p:val>
                                                <p:fltVal val="0"/>
                                              </p:val>
                                            </p:tav>
                                            <p:tav tm="100000">
                                              <p:val>
                                                <p:strVal val="#ppt_h"/>
                                              </p:val>
                                            </p:tav>
                                          </p:tavLst>
                                        </p:anim>
                                        <p:animEffect transition="in" filter="fade">
                                          <p:cBhvr>
                                            <p:cTn id="157" dur="500"/>
                                            <p:tgtEl>
                                              <p:spTgt spid="222"/>
                                            </p:tgtEl>
                                          </p:cBhvr>
                                        </p:animEffect>
                                      </p:childTnLst>
                                    </p:cTn>
                                  </p:par>
                                  <p:par>
                                    <p:cTn id="158" presetID="53" presetClass="entr" presetSubtype="16" fill="hold" nodeType="withEffect">
                                      <p:stCondLst>
                                        <p:cond delay="0"/>
                                      </p:stCondLst>
                                      <p:childTnLst>
                                        <p:set>
                                          <p:cBhvr>
                                            <p:cTn id="159" dur="1" fill="hold">
                                              <p:stCondLst>
                                                <p:cond delay="0"/>
                                              </p:stCondLst>
                                            </p:cTn>
                                            <p:tgtEl>
                                              <p:spTgt spid="225"/>
                                            </p:tgtEl>
                                            <p:attrNameLst>
                                              <p:attrName>style.visibility</p:attrName>
                                            </p:attrNameLst>
                                          </p:cBhvr>
                                          <p:to>
                                            <p:strVal val="visible"/>
                                          </p:to>
                                        </p:set>
                                        <p:anim calcmode="lin" valueType="num">
                                          <p:cBhvr>
                                            <p:cTn id="160" dur="500" fill="hold"/>
                                            <p:tgtEl>
                                              <p:spTgt spid="225"/>
                                            </p:tgtEl>
                                            <p:attrNameLst>
                                              <p:attrName>ppt_w</p:attrName>
                                            </p:attrNameLst>
                                          </p:cBhvr>
                                          <p:tavLst>
                                            <p:tav tm="0">
                                              <p:val>
                                                <p:fltVal val="0"/>
                                              </p:val>
                                            </p:tav>
                                            <p:tav tm="100000">
                                              <p:val>
                                                <p:strVal val="#ppt_w"/>
                                              </p:val>
                                            </p:tav>
                                          </p:tavLst>
                                        </p:anim>
                                        <p:anim calcmode="lin" valueType="num">
                                          <p:cBhvr>
                                            <p:cTn id="161" dur="500" fill="hold"/>
                                            <p:tgtEl>
                                              <p:spTgt spid="225"/>
                                            </p:tgtEl>
                                            <p:attrNameLst>
                                              <p:attrName>ppt_h</p:attrName>
                                            </p:attrNameLst>
                                          </p:cBhvr>
                                          <p:tavLst>
                                            <p:tav tm="0">
                                              <p:val>
                                                <p:fltVal val="0"/>
                                              </p:val>
                                            </p:tav>
                                            <p:tav tm="100000">
                                              <p:val>
                                                <p:strVal val="#ppt_h"/>
                                              </p:val>
                                            </p:tav>
                                          </p:tavLst>
                                        </p:anim>
                                        <p:animEffect transition="in" filter="fade">
                                          <p:cBhvr>
                                            <p:cTn id="162" dur="500"/>
                                            <p:tgtEl>
                                              <p:spTgt spid="225"/>
                                            </p:tgtEl>
                                          </p:cBhvr>
                                        </p:animEffect>
                                      </p:childTnLst>
                                    </p:cTn>
                                  </p:par>
                                  <p:par>
                                    <p:cTn id="163" presetID="42" presetClass="path" presetSubtype="0" fill="hold" nodeType="withEffect" p14:presetBounceEnd="36000">
                                      <p:stCondLst>
                                        <p:cond delay="0"/>
                                      </p:stCondLst>
                                      <p:childTnLst>
                                        <p:animMotion origin="layout" path="M -2.77778E-7 -1.60494E-6 L 0.16788 0.62624 " pathEditMode="relative" rAng="0" ptsTypes="AA" p14:bounceEnd="36000">
                                          <p:cBhvr>
                                            <p:cTn id="164" dur="500" spd="-100000" fill="hold"/>
                                            <p:tgtEl>
                                              <p:spTgt spid="204"/>
                                            </p:tgtEl>
                                            <p:attrNameLst>
                                              <p:attrName>ppt_x</p:attrName>
                                              <p:attrName>ppt_y</p:attrName>
                                            </p:attrNameLst>
                                          </p:cBhvr>
                                          <p:rCtr x="8385" y="31296"/>
                                        </p:animMotion>
                                      </p:childTnLst>
                                    </p:cTn>
                                  </p:par>
                                  <p:par>
                                    <p:cTn id="165" presetID="42" presetClass="path" presetSubtype="0" fill="hold" nodeType="withEffect" p14:presetBounceEnd="36000">
                                      <p:stCondLst>
                                        <p:cond delay="0"/>
                                      </p:stCondLst>
                                      <p:childTnLst>
                                        <p:animMotion origin="layout" path="M 1.38889E-6 -2.96296E-6 L -0.24583 0.48704 " pathEditMode="relative" rAng="0" ptsTypes="AA" p14:bounceEnd="36000">
                                          <p:cBhvr>
                                            <p:cTn id="166" dur="500" spd="-100000" fill="hold"/>
                                            <p:tgtEl>
                                              <p:spTgt spid="207"/>
                                            </p:tgtEl>
                                            <p:attrNameLst>
                                              <p:attrName>ppt_x</p:attrName>
                                              <p:attrName>ppt_y</p:attrName>
                                            </p:attrNameLst>
                                          </p:cBhvr>
                                          <p:rCtr x="-12292" y="24352"/>
                                        </p:animMotion>
                                      </p:childTnLst>
                                    </p:cTn>
                                  </p:par>
                                  <p:par>
                                    <p:cTn id="167" presetID="42" presetClass="path" presetSubtype="0" fill="hold" nodeType="withEffect" p14:presetBounceEnd="36000">
                                      <p:stCondLst>
                                        <p:cond delay="0"/>
                                      </p:stCondLst>
                                      <p:childTnLst>
                                        <p:animMotion origin="layout" path="M 3.88889E-6 3.20988E-6 L -0.13125 0.61296 " pathEditMode="relative" rAng="0" ptsTypes="AA" p14:bounceEnd="36000">
                                          <p:cBhvr>
                                            <p:cTn id="168" dur="500" spd="-100000" fill="hold"/>
                                            <p:tgtEl>
                                              <p:spTgt spid="210"/>
                                            </p:tgtEl>
                                            <p:attrNameLst>
                                              <p:attrName>ppt_x</p:attrName>
                                              <p:attrName>ppt_y</p:attrName>
                                            </p:attrNameLst>
                                          </p:cBhvr>
                                          <p:rCtr x="-6562" y="30648"/>
                                        </p:animMotion>
                                      </p:childTnLst>
                                    </p:cTn>
                                  </p:par>
                                  <p:par>
                                    <p:cTn id="169" presetID="42" presetClass="path" presetSubtype="0" fill="hold" nodeType="withEffect" p14:presetBounceEnd="36000">
                                      <p:stCondLst>
                                        <p:cond delay="0"/>
                                      </p:stCondLst>
                                      <p:childTnLst>
                                        <p:animMotion origin="layout" path="M 5E-6 4.32099E-6 L 0.27987 0.60648 " pathEditMode="relative" rAng="0" ptsTypes="AA" p14:bounceEnd="36000">
                                          <p:cBhvr>
                                            <p:cTn id="170" dur="500" spd="-100000" fill="hold"/>
                                            <p:tgtEl>
                                              <p:spTgt spid="213"/>
                                            </p:tgtEl>
                                            <p:attrNameLst>
                                              <p:attrName>ppt_x</p:attrName>
                                              <p:attrName>ppt_y</p:attrName>
                                            </p:attrNameLst>
                                          </p:cBhvr>
                                          <p:rCtr x="13993" y="30309"/>
                                        </p:animMotion>
                                      </p:childTnLst>
                                    </p:cTn>
                                  </p:par>
                                  <p:par>
                                    <p:cTn id="171" presetID="42" presetClass="path" presetSubtype="0" fill="hold" nodeType="withEffect" p14:presetBounceEnd="36000">
                                      <p:stCondLst>
                                        <p:cond delay="0"/>
                                      </p:stCondLst>
                                      <p:childTnLst>
                                        <p:animMotion origin="layout" path="M -3.61111E-6 -9.87654E-7 L 0.08091 0.58364 " pathEditMode="relative" rAng="0" ptsTypes="AA" p14:bounceEnd="36000">
                                          <p:cBhvr>
                                            <p:cTn id="172" dur="500" spd="-100000" fill="hold"/>
                                            <p:tgtEl>
                                              <p:spTgt spid="281"/>
                                            </p:tgtEl>
                                            <p:attrNameLst>
                                              <p:attrName>ppt_x</p:attrName>
                                              <p:attrName>ppt_y</p:attrName>
                                            </p:attrNameLst>
                                          </p:cBhvr>
                                          <p:rCtr x="4045" y="29167"/>
                                        </p:animMotion>
                                      </p:childTnLst>
                                    </p:cTn>
                                  </p:par>
                                  <p:par>
                                    <p:cTn id="173" presetID="42" presetClass="path" presetSubtype="0" fill="hold" nodeType="withEffect" p14:presetBounceEnd="36000">
                                      <p:stCondLst>
                                        <p:cond delay="0"/>
                                      </p:stCondLst>
                                      <p:childTnLst>
                                        <p:animMotion origin="layout" path="M -4.72222E-6 3.33333E-6 L 0.04619 0.57808 " pathEditMode="relative" rAng="0" ptsTypes="AA" p14:bounceEnd="36000">
                                          <p:cBhvr>
                                            <p:cTn id="174" dur="500" spd="-100000" fill="hold"/>
                                            <p:tgtEl>
                                              <p:spTgt spid="216"/>
                                            </p:tgtEl>
                                            <p:attrNameLst>
                                              <p:attrName>ppt_x</p:attrName>
                                              <p:attrName>ppt_y</p:attrName>
                                            </p:attrNameLst>
                                          </p:cBhvr>
                                          <p:rCtr x="2309" y="28889"/>
                                        </p:animMotion>
                                      </p:childTnLst>
                                    </p:cTn>
                                  </p:par>
                                  <p:par>
                                    <p:cTn id="175" presetID="42" presetClass="path" presetSubtype="0" fill="hold" nodeType="withEffect" p14:presetBounceEnd="36000">
                                      <p:stCondLst>
                                        <p:cond delay="0"/>
                                      </p:stCondLst>
                                      <p:childTnLst>
                                        <p:animMotion origin="layout" path="M 2.5E-6 -1.11111E-6 L -0.05191 0.61512 " pathEditMode="relative" rAng="0" ptsTypes="AA" p14:bounceEnd="36000">
                                          <p:cBhvr>
                                            <p:cTn id="176" dur="500" spd="-100000" fill="hold"/>
                                            <p:tgtEl>
                                              <p:spTgt spid="219"/>
                                            </p:tgtEl>
                                            <p:attrNameLst>
                                              <p:attrName>ppt_x</p:attrName>
                                              <p:attrName>ppt_y</p:attrName>
                                            </p:attrNameLst>
                                          </p:cBhvr>
                                          <p:rCtr x="-2604" y="30741"/>
                                        </p:animMotion>
                                      </p:childTnLst>
                                    </p:cTn>
                                  </p:par>
                                  <p:par>
                                    <p:cTn id="177" presetID="42" presetClass="path" presetSubtype="0" fill="hold" nodeType="withEffect" p14:presetBounceEnd="36000">
                                      <p:stCondLst>
                                        <p:cond delay="0"/>
                                      </p:stCondLst>
                                      <p:childTnLst>
                                        <p:animMotion origin="layout" path="M -3.88889E-6 -3.7037E-6 L -0.1375 0.75 " pathEditMode="relative" rAng="0" ptsTypes="AA" p14:bounceEnd="36000">
                                          <p:cBhvr>
                                            <p:cTn id="178" dur="500" spd="-100000" fill="hold"/>
                                            <p:tgtEl>
                                              <p:spTgt spid="284"/>
                                            </p:tgtEl>
                                            <p:attrNameLst>
                                              <p:attrName>ppt_x</p:attrName>
                                              <p:attrName>ppt_y</p:attrName>
                                            </p:attrNameLst>
                                          </p:cBhvr>
                                          <p:rCtr x="-6875" y="37500"/>
                                        </p:animMotion>
                                      </p:childTnLst>
                                    </p:cTn>
                                  </p:par>
                                  <p:par>
                                    <p:cTn id="179" presetID="42" presetClass="path" presetSubtype="0" fill="hold" nodeType="withEffect" p14:presetBounceEnd="36000">
                                      <p:stCondLst>
                                        <p:cond delay="0"/>
                                      </p:stCondLst>
                                      <p:childTnLst>
                                        <p:animMotion origin="layout" path="M -4.44444E-6 -4.07407E-6 L 0.07709 0.69074 " pathEditMode="relative" rAng="0" ptsTypes="AA" p14:bounceEnd="36000">
                                          <p:cBhvr>
                                            <p:cTn id="180" dur="500" spd="-100000" fill="hold"/>
                                            <p:tgtEl>
                                              <p:spTgt spid="222"/>
                                            </p:tgtEl>
                                            <p:attrNameLst>
                                              <p:attrName>ppt_x</p:attrName>
                                              <p:attrName>ppt_y</p:attrName>
                                            </p:attrNameLst>
                                          </p:cBhvr>
                                          <p:rCtr x="3854" y="34537"/>
                                        </p:animMotion>
                                      </p:childTnLst>
                                    </p:cTn>
                                  </p:par>
                                  <p:par>
                                    <p:cTn id="181" presetID="42" presetClass="path" presetSubtype="0" fill="hold" nodeType="withEffect" p14:presetBounceEnd="36000">
                                      <p:stCondLst>
                                        <p:cond delay="0"/>
                                      </p:stCondLst>
                                      <p:childTnLst>
                                        <p:animMotion origin="layout" path="M 1.11111E-6 -6.17284E-7 L -0.16389 0.69012 " pathEditMode="relative" rAng="0" ptsTypes="AA" p14:bounceEnd="36000">
                                          <p:cBhvr>
                                            <p:cTn id="182" dur="500" spd="-100000" fill="hold"/>
                                            <p:tgtEl>
                                              <p:spTgt spid="225"/>
                                            </p:tgtEl>
                                            <p:attrNameLst>
                                              <p:attrName>ppt_x</p:attrName>
                                              <p:attrName>ppt_y</p:attrName>
                                            </p:attrNameLst>
                                          </p:cBhvr>
                                          <p:rCtr x="-8194" y="34506"/>
                                        </p:animMotion>
                                      </p:childTnLst>
                                    </p:cTn>
                                  </p:par>
                                </p:childTnLst>
                              </p:cTn>
                            </p:par>
                            <p:par>
                              <p:cTn id="183" fill="hold">
                                <p:stCondLst>
                                  <p:cond delay="3600"/>
                                </p:stCondLst>
                                <p:childTnLst>
                                  <p:par>
                                    <p:cTn id="184" presetID="42" presetClass="entr" presetSubtype="0" fill="hold" grpId="0" nodeType="afterEffect">
                                      <p:stCondLst>
                                        <p:cond delay="0"/>
                                      </p:stCondLst>
                                      <p:childTnLst>
                                        <p:set>
                                          <p:cBhvr>
                                            <p:cTn id="185" dur="1" fill="hold">
                                              <p:stCondLst>
                                                <p:cond delay="0"/>
                                              </p:stCondLst>
                                            </p:cTn>
                                            <p:tgtEl>
                                              <p:spTgt spid="228"/>
                                            </p:tgtEl>
                                            <p:attrNameLst>
                                              <p:attrName>style.visibility</p:attrName>
                                            </p:attrNameLst>
                                          </p:cBhvr>
                                          <p:to>
                                            <p:strVal val="visible"/>
                                          </p:to>
                                        </p:set>
                                        <p:animEffect transition="in" filter="fade">
                                          <p:cBhvr>
                                            <p:cTn id="186" dur="500"/>
                                            <p:tgtEl>
                                              <p:spTgt spid="228"/>
                                            </p:tgtEl>
                                          </p:cBhvr>
                                        </p:animEffect>
                                        <p:anim calcmode="lin" valueType="num">
                                          <p:cBhvr>
                                            <p:cTn id="187" dur="500" fill="hold"/>
                                            <p:tgtEl>
                                              <p:spTgt spid="228"/>
                                            </p:tgtEl>
                                            <p:attrNameLst>
                                              <p:attrName>ppt_x</p:attrName>
                                            </p:attrNameLst>
                                          </p:cBhvr>
                                          <p:tavLst>
                                            <p:tav tm="0">
                                              <p:val>
                                                <p:strVal val="#ppt_x"/>
                                              </p:val>
                                            </p:tav>
                                            <p:tav tm="100000">
                                              <p:val>
                                                <p:strVal val="#ppt_x"/>
                                              </p:val>
                                            </p:tav>
                                          </p:tavLst>
                                        </p:anim>
                                        <p:anim calcmode="lin" valueType="num">
                                          <p:cBhvr>
                                            <p:cTn id="188" dur="500" fill="hold"/>
                                            <p:tgtEl>
                                              <p:spTgt spid="228"/>
                                            </p:tgtEl>
                                            <p:attrNameLst>
                                              <p:attrName>ppt_y</p:attrName>
                                            </p:attrNameLst>
                                          </p:cBhvr>
                                          <p:tavLst>
                                            <p:tav tm="0">
                                              <p:val>
                                                <p:strVal val="#ppt_y+.1"/>
                                              </p:val>
                                            </p:tav>
                                            <p:tav tm="100000">
                                              <p:val>
                                                <p:strVal val="#ppt_y"/>
                                              </p:val>
                                            </p:tav>
                                          </p:tavLst>
                                        </p:anim>
                                      </p:childTnLst>
                                    </p:cTn>
                                  </p:par>
                                </p:childTnLst>
                              </p:cTn>
                            </p:par>
                            <p:par>
                              <p:cTn id="189" fill="hold">
                                <p:stCondLst>
                                  <p:cond delay="4100"/>
                                </p:stCondLst>
                                <p:childTnLst>
                                  <p:par>
                                    <p:cTn id="190" presetID="53" presetClass="entr" presetSubtype="16" fill="hold" nodeType="afterEffect">
                                      <p:stCondLst>
                                        <p:cond delay="0"/>
                                      </p:stCondLst>
                                      <p:childTnLst>
                                        <p:set>
                                          <p:cBhvr>
                                            <p:cTn id="191" dur="1" fill="hold">
                                              <p:stCondLst>
                                                <p:cond delay="0"/>
                                              </p:stCondLst>
                                            </p:cTn>
                                            <p:tgtEl>
                                              <p:spTgt spid="229"/>
                                            </p:tgtEl>
                                            <p:attrNameLst>
                                              <p:attrName>style.visibility</p:attrName>
                                            </p:attrNameLst>
                                          </p:cBhvr>
                                          <p:to>
                                            <p:strVal val="visible"/>
                                          </p:to>
                                        </p:set>
                                        <p:anim calcmode="lin" valueType="num">
                                          <p:cBhvr>
                                            <p:cTn id="192" dur="500" fill="hold"/>
                                            <p:tgtEl>
                                              <p:spTgt spid="229"/>
                                            </p:tgtEl>
                                            <p:attrNameLst>
                                              <p:attrName>ppt_w</p:attrName>
                                            </p:attrNameLst>
                                          </p:cBhvr>
                                          <p:tavLst>
                                            <p:tav tm="0">
                                              <p:val>
                                                <p:fltVal val="0"/>
                                              </p:val>
                                            </p:tav>
                                            <p:tav tm="100000">
                                              <p:val>
                                                <p:strVal val="#ppt_w"/>
                                              </p:val>
                                            </p:tav>
                                          </p:tavLst>
                                        </p:anim>
                                        <p:anim calcmode="lin" valueType="num">
                                          <p:cBhvr>
                                            <p:cTn id="193" dur="500" fill="hold"/>
                                            <p:tgtEl>
                                              <p:spTgt spid="229"/>
                                            </p:tgtEl>
                                            <p:attrNameLst>
                                              <p:attrName>ppt_h</p:attrName>
                                            </p:attrNameLst>
                                          </p:cBhvr>
                                          <p:tavLst>
                                            <p:tav tm="0">
                                              <p:val>
                                                <p:fltVal val="0"/>
                                              </p:val>
                                            </p:tav>
                                            <p:tav tm="100000">
                                              <p:val>
                                                <p:strVal val="#ppt_h"/>
                                              </p:val>
                                            </p:tav>
                                          </p:tavLst>
                                        </p:anim>
                                        <p:animEffect transition="in" filter="fade">
                                          <p:cBhvr>
                                            <p:cTn id="194" dur="500"/>
                                            <p:tgtEl>
                                              <p:spTgt spid="229"/>
                                            </p:tgtEl>
                                          </p:cBhvr>
                                        </p:animEffect>
                                      </p:childTnLst>
                                    </p:cTn>
                                  </p:par>
                                  <p:par>
                                    <p:cTn id="195" presetID="53" presetClass="entr" presetSubtype="16" fill="hold" nodeType="withEffect">
                                      <p:stCondLst>
                                        <p:cond delay="0"/>
                                      </p:stCondLst>
                                      <p:childTnLst>
                                        <p:set>
                                          <p:cBhvr>
                                            <p:cTn id="196" dur="1" fill="hold">
                                              <p:stCondLst>
                                                <p:cond delay="0"/>
                                              </p:stCondLst>
                                            </p:cTn>
                                            <p:tgtEl>
                                              <p:spTgt spid="232"/>
                                            </p:tgtEl>
                                            <p:attrNameLst>
                                              <p:attrName>style.visibility</p:attrName>
                                            </p:attrNameLst>
                                          </p:cBhvr>
                                          <p:to>
                                            <p:strVal val="visible"/>
                                          </p:to>
                                        </p:set>
                                        <p:anim calcmode="lin" valueType="num">
                                          <p:cBhvr>
                                            <p:cTn id="197" dur="500" fill="hold"/>
                                            <p:tgtEl>
                                              <p:spTgt spid="232"/>
                                            </p:tgtEl>
                                            <p:attrNameLst>
                                              <p:attrName>ppt_w</p:attrName>
                                            </p:attrNameLst>
                                          </p:cBhvr>
                                          <p:tavLst>
                                            <p:tav tm="0">
                                              <p:val>
                                                <p:fltVal val="0"/>
                                              </p:val>
                                            </p:tav>
                                            <p:tav tm="100000">
                                              <p:val>
                                                <p:strVal val="#ppt_w"/>
                                              </p:val>
                                            </p:tav>
                                          </p:tavLst>
                                        </p:anim>
                                        <p:anim calcmode="lin" valueType="num">
                                          <p:cBhvr>
                                            <p:cTn id="198" dur="500" fill="hold"/>
                                            <p:tgtEl>
                                              <p:spTgt spid="232"/>
                                            </p:tgtEl>
                                            <p:attrNameLst>
                                              <p:attrName>ppt_h</p:attrName>
                                            </p:attrNameLst>
                                          </p:cBhvr>
                                          <p:tavLst>
                                            <p:tav tm="0">
                                              <p:val>
                                                <p:fltVal val="0"/>
                                              </p:val>
                                            </p:tav>
                                            <p:tav tm="100000">
                                              <p:val>
                                                <p:strVal val="#ppt_h"/>
                                              </p:val>
                                            </p:tav>
                                          </p:tavLst>
                                        </p:anim>
                                        <p:animEffect transition="in" filter="fade">
                                          <p:cBhvr>
                                            <p:cTn id="199" dur="500"/>
                                            <p:tgtEl>
                                              <p:spTgt spid="232"/>
                                            </p:tgtEl>
                                          </p:cBhvr>
                                        </p:animEffect>
                                      </p:childTnLst>
                                    </p:cTn>
                                  </p:par>
                                  <p:par>
                                    <p:cTn id="200" presetID="53" presetClass="entr" presetSubtype="16" fill="hold" nodeType="withEffect">
                                      <p:stCondLst>
                                        <p:cond delay="0"/>
                                      </p:stCondLst>
                                      <p:childTnLst>
                                        <p:set>
                                          <p:cBhvr>
                                            <p:cTn id="201" dur="1" fill="hold">
                                              <p:stCondLst>
                                                <p:cond delay="0"/>
                                              </p:stCondLst>
                                            </p:cTn>
                                            <p:tgtEl>
                                              <p:spTgt spid="278"/>
                                            </p:tgtEl>
                                            <p:attrNameLst>
                                              <p:attrName>style.visibility</p:attrName>
                                            </p:attrNameLst>
                                          </p:cBhvr>
                                          <p:to>
                                            <p:strVal val="visible"/>
                                          </p:to>
                                        </p:set>
                                        <p:anim calcmode="lin" valueType="num">
                                          <p:cBhvr>
                                            <p:cTn id="202" dur="500" fill="hold"/>
                                            <p:tgtEl>
                                              <p:spTgt spid="278"/>
                                            </p:tgtEl>
                                            <p:attrNameLst>
                                              <p:attrName>ppt_w</p:attrName>
                                            </p:attrNameLst>
                                          </p:cBhvr>
                                          <p:tavLst>
                                            <p:tav tm="0">
                                              <p:val>
                                                <p:fltVal val="0"/>
                                              </p:val>
                                            </p:tav>
                                            <p:tav tm="100000">
                                              <p:val>
                                                <p:strVal val="#ppt_w"/>
                                              </p:val>
                                            </p:tav>
                                          </p:tavLst>
                                        </p:anim>
                                        <p:anim calcmode="lin" valueType="num">
                                          <p:cBhvr>
                                            <p:cTn id="203" dur="500" fill="hold"/>
                                            <p:tgtEl>
                                              <p:spTgt spid="278"/>
                                            </p:tgtEl>
                                            <p:attrNameLst>
                                              <p:attrName>ppt_h</p:attrName>
                                            </p:attrNameLst>
                                          </p:cBhvr>
                                          <p:tavLst>
                                            <p:tav tm="0">
                                              <p:val>
                                                <p:fltVal val="0"/>
                                              </p:val>
                                            </p:tav>
                                            <p:tav tm="100000">
                                              <p:val>
                                                <p:strVal val="#ppt_h"/>
                                              </p:val>
                                            </p:tav>
                                          </p:tavLst>
                                        </p:anim>
                                        <p:animEffect transition="in" filter="fade">
                                          <p:cBhvr>
                                            <p:cTn id="204" dur="500"/>
                                            <p:tgtEl>
                                              <p:spTgt spid="278"/>
                                            </p:tgtEl>
                                          </p:cBhvr>
                                        </p:animEffect>
                                      </p:childTnLst>
                                    </p:cTn>
                                  </p:par>
                                  <p:par>
                                    <p:cTn id="205" presetID="53" presetClass="entr" presetSubtype="16" fill="hold" nodeType="withEffect">
                                      <p:stCondLst>
                                        <p:cond delay="0"/>
                                      </p:stCondLst>
                                      <p:childTnLst>
                                        <p:set>
                                          <p:cBhvr>
                                            <p:cTn id="206" dur="1" fill="hold">
                                              <p:stCondLst>
                                                <p:cond delay="0"/>
                                              </p:stCondLst>
                                            </p:cTn>
                                            <p:tgtEl>
                                              <p:spTgt spid="235"/>
                                            </p:tgtEl>
                                            <p:attrNameLst>
                                              <p:attrName>style.visibility</p:attrName>
                                            </p:attrNameLst>
                                          </p:cBhvr>
                                          <p:to>
                                            <p:strVal val="visible"/>
                                          </p:to>
                                        </p:set>
                                        <p:anim calcmode="lin" valueType="num">
                                          <p:cBhvr>
                                            <p:cTn id="207" dur="500" fill="hold"/>
                                            <p:tgtEl>
                                              <p:spTgt spid="235"/>
                                            </p:tgtEl>
                                            <p:attrNameLst>
                                              <p:attrName>ppt_w</p:attrName>
                                            </p:attrNameLst>
                                          </p:cBhvr>
                                          <p:tavLst>
                                            <p:tav tm="0">
                                              <p:val>
                                                <p:fltVal val="0"/>
                                              </p:val>
                                            </p:tav>
                                            <p:tav tm="100000">
                                              <p:val>
                                                <p:strVal val="#ppt_w"/>
                                              </p:val>
                                            </p:tav>
                                          </p:tavLst>
                                        </p:anim>
                                        <p:anim calcmode="lin" valueType="num">
                                          <p:cBhvr>
                                            <p:cTn id="208" dur="500" fill="hold"/>
                                            <p:tgtEl>
                                              <p:spTgt spid="235"/>
                                            </p:tgtEl>
                                            <p:attrNameLst>
                                              <p:attrName>ppt_h</p:attrName>
                                            </p:attrNameLst>
                                          </p:cBhvr>
                                          <p:tavLst>
                                            <p:tav tm="0">
                                              <p:val>
                                                <p:fltVal val="0"/>
                                              </p:val>
                                            </p:tav>
                                            <p:tav tm="100000">
                                              <p:val>
                                                <p:strVal val="#ppt_h"/>
                                              </p:val>
                                            </p:tav>
                                          </p:tavLst>
                                        </p:anim>
                                        <p:animEffect transition="in" filter="fade">
                                          <p:cBhvr>
                                            <p:cTn id="209" dur="500"/>
                                            <p:tgtEl>
                                              <p:spTgt spid="235"/>
                                            </p:tgtEl>
                                          </p:cBhvr>
                                        </p:animEffect>
                                      </p:childTnLst>
                                    </p:cTn>
                                  </p:par>
                                  <p:par>
                                    <p:cTn id="210" presetID="53" presetClass="entr" presetSubtype="16" fill="hold" nodeType="withEffect">
                                      <p:stCondLst>
                                        <p:cond delay="0"/>
                                      </p:stCondLst>
                                      <p:childTnLst>
                                        <p:set>
                                          <p:cBhvr>
                                            <p:cTn id="211" dur="1" fill="hold">
                                              <p:stCondLst>
                                                <p:cond delay="0"/>
                                              </p:stCondLst>
                                            </p:cTn>
                                            <p:tgtEl>
                                              <p:spTgt spid="238"/>
                                            </p:tgtEl>
                                            <p:attrNameLst>
                                              <p:attrName>style.visibility</p:attrName>
                                            </p:attrNameLst>
                                          </p:cBhvr>
                                          <p:to>
                                            <p:strVal val="visible"/>
                                          </p:to>
                                        </p:set>
                                        <p:anim calcmode="lin" valueType="num">
                                          <p:cBhvr>
                                            <p:cTn id="212" dur="500" fill="hold"/>
                                            <p:tgtEl>
                                              <p:spTgt spid="238"/>
                                            </p:tgtEl>
                                            <p:attrNameLst>
                                              <p:attrName>ppt_w</p:attrName>
                                            </p:attrNameLst>
                                          </p:cBhvr>
                                          <p:tavLst>
                                            <p:tav tm="0">
                                              <p:val>
                                                <p:fltVal val="0"/>
                                              </p:val>
                                            </p:tav>
                                            <p:tav tm="100000">
                                              <p:val>
                                                <p:strVal val="#ppt_w"/>
                                              </p:val>
                                            </p:tav>
                                          </p:tavLst>
                                        </p:anim>
                                        <p:anim calcmode="lin" valueType="num">
                                          <p:cBhvr>
                                            <p:cTn id="213" dur="500" fill="hold"/>
                                            <p:tgtEl>
                                              <p:spTgt spid="238"/>
                                            </p:tgtEl>
                                            <p:attrNameLst>
                                              <p:attrName>ppt_h</p:attrName>
                                            </p:attrNameLst>
                                          </p:cBhvr>
                                          <p:tavLst>
                                            <p:tav tm="0">
                                              <p:val>
                                                <p:fltVal val="0"/>
                                              </p:val>
                                            </p:tav>
                                            <p:tav tm="100000">
                                              <p:val>
                                                <p:strVal val="#ppt_h"/>
                                              </p:val>
                                            </p:tav>
                                          </p:tavLst>
                                        </p:anim>
                                        <p:animEffect transition="in" filter="fade">
                                          <p:cBhvr>
                                            <p:cTn id="214" dur="500"/>
                                            <p:tgtEl>
                                              <p:spTgt spid="238"/>
                                            </p:tgtEl>
                                          </p:cBhvr>
                                        </p:animEffect>
                                      </p:childTnLst>
                                    </p:cTn>
                                  </p:par>
                                  <p:par>
                                    <p:cTn id="215" presetID="53" presetClass="entr" presetSubtype="16" fill="hold" nodeType="withEffect">
                                      <p:stCondLst>
                                        <p:cond delay="0"/>
                                      </p:stCondLst>
                                      <p:childTnLst>
                                        <p:set>
                                          <p:cBhvr>
                                            <p:cTn id="216" dur="1" fill="hold">
                                              <p:stCondLst>
                                                <p:cond delay="0"/>
                                              </p:stCondLst>
                                            </p:cTn>
                                            <p:tgtEl>
                                              <p:spTgt spid="241"/>
                                            </p:tgtEl>
                                            <p:attrNameLst>
                                              <p:attrName>style.visibility</p:attrName>
                                            </p:attrNameLst>
                                          </p:cBhvr>
                                          <p:to>
                                            <p:strVal val="visible"/>
                                          </p:to>
                                        </p:set>
                                        <p:anim calcmode="lin" valueType="num">
                                          <p:cBhvr>
                                            <p:cTn id="217" dur="500" fill="hold"/>
                                            <p:tgtEl>
                                              <p:spTgt spid="241"/>
                                            </p:tgtEl>
                                            <p:attrNameLst>
                                              <p:attrName>ppt_w</p:attrName>
                                            </p:attrNameLst>
                                          </p:cBhvr>
                                          <p:tavLst>
                                            <p:tav tm="0">
                                              <p:val>
                                                <p:fltVal val="0"/>
                                              </p:val>
                                            </p:tav>
                                            <p:tav tm="100000">
                                              <p:val>
                                                <p:strVal val="#ppt_w"/>
                                              </p:val>
                                            </p:tav>
                                          </p:tavLst>
                                        </p:anim>
                                        <p:anim calcmode="lin" valueType="num">
                                          <p:cBhvr>
                                            <p:cTn id="218" dur="500" fill="hold"/>
                                            <p:tgtEl>
                                              <p:spTgt spid="241"/>
                                            </p:tgtEl>
                                            <p:attrNameLst>
                                              <p:attrName>ppt_h</p:attrName>
                                            </p:attrNameLst>
                                          </p:cBhvr>
                                          <p:tavLst>
                                            <p:tav tm="0">
                                              <p:val>
                                                <p:fltVal val="0"/>
                                              </p:val>
                                            </p:tav>
                                            <p:tav tm="100000">
                                              <p:val>
                                                <p:strVal val="#ppt_h"/>
                                              </p:val>
                                            </p:tav>
                                          </p:tavLst>
                                        </p:anim>
                                        <p:animEffect transition="in" filter="fade">
                                          <p:cBhvr>
                                            <p:cTn id="219" dur="500"/>
                                            <p:tgtEl>
                                              <p:spTgt spid="241"/>
                                            </p:tgtEl>
                                          </p:cBhvr>
                                        </p:animEffect>
                                      </p:childTnLst>
                                    </p:cTn>
                                  </p:par>
                                  <p:par>
                                    <p:cTn id="220" presetID="53" presetClass="entr" presetSubtype="16" fill="hold" nodeType="withEffect">
                                      <p:stCondLst>
                                        <p:cond delay="0"/>
                                      </p:stCondLst>
                                      <p:childTnLst>
                                        <p:set>
                                          <p:cBhvr>
                                            <p:cTn id="221" dur="1" fill="hold">
                                              <p:stCondLst>
                                                <p:cond delay="0"/>
                                              </p:stCondLst>
                                            </p:cTn>
                                            <p:tgtEl>
                                              <p:spTgt spid="244"/>
                                            </p:tgtEl>
                                            <p:attrNameLst>
                                              <p:attrName>style.visibility</p:attrName>
                                            </p:attrNameLst>
                                          </p:cBhvr>
                                          <p:to>
                                            <p:strVal val="visible"/>
                                          </p:to>
                                        </p:set>
                                        <p:anim calcmode="lin" valueType="num">
                                          <p:cBhvr>
                                            <p:cTn id="222" dur="500" fill="hold"/>
                                            <p:tgtEl>
                                              <p:spTgt spid="244"/>
                                            </p:tgtEl>
                                            <p:attrNameLst>
                                              <p:attrName>ppt_w</p:attrName>
                                            </p:attrNameLst>
                                          </p:cBhvr>
                                          <p:tavLst>
                                            <p:tav tm="0">
                                              <p:val>
                                                <p:fltVal val="0"/>
                                              </p:val>
                                            </p:tav>
                                            <p:tav tm="100000">
                                              <p:val>
                                                <p:strVal val="#ppt_w"/>
                                              </p:val>
                                            </p:tav>
                                          </p:tavLst>
                                        </p:anim>
                                        <p:anim calcmode="lin" valueType="num">
                                          <p:cBhvr>
                                            <p:cTn id="223" dur="500" fill="hold"/>
                                            <p:tgtEl>
                                              <p:spTgt spid="244"/>
                                            </p:tgtEl>
                                            <p:attrNameLst>
                                              <p:attrName>ppt_h</p:attrName>
                                            </p:attrNameLst>
                                          </p:cBhvr>
                                          <p:tavLst>
                                            <p:tav tm="0">
                                              <p:val>
                                                <p:fltVal val="0"/>
                                              </p:val>
                                            </p:tav>
                                            <p:tav tm="100000">
                                              <p:val>
                                                <p:strVal val="#ppt_h"/>
                                              </p:val>
                                            </p:tav>
                                          </p:tavLst>
                                        </p:anim>
                                        <p:animEffect transition="in" filter="fade">
                                          <p:cBhvr>
                                            <p:cTn id="224" dur="500"/>
                                            <p:tgtEl>
                                              <p:spTgt spid="244"/>
                                            </p:tgtEl>
                                          </p:cBhvr>
                                        </p:animEffect>
                                      </p:childTnLst>
                                    </p:cTn>
                                  </p:par>
                                  <p:par>
                                    <p:cTn id="225" presetID="53" presetClass="entr" presetSubtype="16" fill="hold" nodeType="withEffect">
                                      <p:stCondLst>
                                        <p:cond delay="0"/>
                                      </p:stCondLst>
                                      <p:childTnLst>
                                        <p:set>
                                          <p:cBhvr>
                                            <p:cTn id="226" dur="1" fill="hold">
                                              <p:stCondLst>
                                                <p:cond delay="0"/>
                                              </p:stCondLst>
                                            </p:cTn>
                                            <p:tgtEl>
                                              <p:spTgt spid="247"/>
                                            </p:tgtEl>
                                            <p:attrNameLst>
                                              <p:attrName>style.visibility</p:attrName>
                                            </p:attrNameLst>
                                          </p:cBhvr>
                                          <p:to>
                                            <p:strVal val="visible"/>
                                          </p:to>
                                        </p:set>
                                        <p:anim calcmode="lin" valueType="num">
                                          <p:cBhvr>
                                            <p:cTn id="227" dur="500" fill="hold"/>
                                            <p:tgtEl>
                                              <p:spTgt spid="247"/>
                                            </p:tgtEl>
                                            <p:attrNameLst>
                                              <p:attrName>ppt_w</p:attrName>
                                            </p:attrNameLst>
                                          </p:cBhvr>
                                          <p:tavLst>
                                            <p:tav tm="0">
                                              <p:val>
                                                <p:fltVal val="0"/>
                                              </p:val>
                                            </p:tav>
                                            <p:tav tm="100000">
                                              <p:val>
                                                <p:strVal val="#ppt_w"/>
                                              </p:val>
                                            </p:tav>
                                          </p:tavLst>
                                        </p:anim>
                                        <p:anim calcmode="lin" valueType="num">
                                          <p:cBhvr>
                                            <p:cTn id="228" dur="500" fill="hold"/>
                                            <p:tgtEl>
                                              <p:spTgt spid="247"/>
                                            </p:tgtEl>
                                            <p:attrNameLst>
                                              <p:attrName>ppt_h</p:attrName>
                                            </p:attrNameLst>
                                          </p:cBhvr>
                                          <p:tavLst>
                                            <p:tav tm="0">
                                              <p:val>
                                                <p:fltVal val="0"/>
                                              </p:val>
                                            </p:tav>
                                            <p:tav tm="100000">
                                              <p:val>
                                                <p:strVal val="#ppt_h"/>
                                              </p:val>
                                            </p:tav>
                                          </p:tavLst>
                                        </p:anim>
                                        <p:animEffect transition="in" filter="fade">
                                          <p:cBhvr>
                                            <p:cTn id="229" dur="500"/>
                                            <p:tgtEl>
                                              <p:spTgt spid="247"/>
                                            </p:tgtEl>
                                          </p:cBhvr>
                                        </p:animEffect>
                                      </p:childTnLst>
                                    </p:cTn>
                                  </p:par>
                                  <p:par>
                                    <p:cTn id="230" presetID="53" presetClass="entr" presetSubtype="16" fill="hold" nodeType="withEffect">
                                      <p:stCondLst>
                                        <p:cond delay="0"/>
                                      </p:stCondLst>
                                      <p:childTnLst>
                                        <p:set>
                                          <p:cBhvr>
                                            <p:cTn id="231" dur="1" fill="hold">
                                              <p:stCondLst>
                                                <p:cond delay="0"/>
                                              </p:stCondLst>
                                            </p:cTn>
                                            <p:tgtEl>
                                              <p:spTgt spid="250"/>
                                            </p:tgtEl>
                                            <p:attrNameLst>
                                              <p:attrName>style.visibility</p:attrName>
                                            </p:attrNameLst>
                                          </p:cBhvr>
                                          <p:to>
                                            <p:strVal val="visible"/>
                                          </p:to>
                                        </p:set>
                                        <p:anim calcmode="lin" valueType="num">
                                          <p:cBhvr>
                                            <p:cTn id="232" dur="500" fill="hold"/>
                                            <p:tgtEl>
                                              <p:spTgt spid="250"/>
                                            </p:tgtEl>
                                            <p:attrNameLst>
                                              <p:attrName>ppt_w</p:attrName>
                                            </p:attrNameLst>
                                          </p:cBhvr>
                                          <p:tavLst>
                                            <p:tav tm="0">
                                              <p:val>
                                                <p:fltVal val="0"/>
                                              </p:val>
                                            </p:tav>
                                            <p:tav tm="100000">
                                              <p:val>
                                                <p:strVal val="#ppt_w"/>
                                              </p:val>
                                            </p:tav>
                                          </p:tavLst>
                                        </p:anim>
                                        <p:anim calcmode="lin" valueType="num">
                                          <p:cBhvr>
                                            <p:cTn id="233" dur="500" fill="hold"/>
                                            <p:tgtEl>
                                              <p:spTgt spid="250"/>
                                            </p:tgtEl>
                                            <p:attrNameLst>
                                              <p:attrName>ppt_h</p:attrName>
                                            </p:attrNameLst>
                                          </p:cBhvr>
                                          <p:tavLst>
                                            <p:tav tm="0">
                                              <p:val>
                                                <p:fltVal val="0"/>
                                              </p:val>
                                            </p:tav>
                                            <p:tav tm="100000">
                                              <p:val>
                                                <p:strVal val="#ppt_h"/>
                                              </p:val>
                                            </p:tav>
                                          </p:tavLst>
                                        </p:anim>
                                        <p:animEffect transition="in" filter="fade">
                                          <p:cBhvr>
                                            <p:cTn id="234" dur="500"/>
                                            <p:tgtEl>
                                              <p:spTgt spid="250"/>
                                            </p:tgtEl>
                                          </p:cBhvr>
                                        </p:animEffect>
                                      </p:childTnLst>
                                    </p:cTn>
                                  </p:par>
                                  <p:par>
                                    <p:cTn id="235" presetID="53" presetClass="entr" presetSubtype="16" fill="hold" nodeType="withEffect">
                                      <p:stCondLst>
                                        <p:cond delay="0"/>
                                      </p:stCondLst>
                                      <p:childTnLst>
                                        <p:set>
                                          <p:cBhvr>
                                            <p:cTn id="236" dur="1" fill="hold">
                                              <p:stCondLst>
                                                <p:cond delay="0"/>
                                              </p:stCondLst>
                                            </p:cTn>
                                            <p:tgtEl>
                                              <p:spTgt spid="253"/>
                                            </p:tgtEl>
                                            <p:attrNameLst>
                                              <p:attrName>style.visibility</p:attrName>
                                            </p:attrNameLst>
                                          </p:cBhvr>
                                          <p:to>
                                            <p:strVal val="visible"/>
                                          </p:to>
                                        </p:set>
                                        <p:anim calcmode="lin" valueType="num">
                                          <p:cBhvr>
                                            <p:cTn id="237" dur="500" fill="hold"/>
                                            <p:tgtEl>
                                              <p:spTgt spid="253"/>
                                            </p:tgtEl>
                                            <p:attrNameLst>
                                              <p:attrName>ppt_w</p:attrName>
                                            </p:attrNameLst>
                                          </p:cBhvr>
                                          <p:tavLst>
                                            <p:tav tm="0">
                                              <p:val>
                                                <p:fltVal val="0"/>
                                              </p:val>
                                            </p:tav>
                                            <p:tav tm="100000">
                                              <p:val>
                                                <p:strVal val="#ppt_w"/>
                                              </p:val>
                                            </p:tav>
                                          </p:tavLst>
                                        </p:anim>
                                        <p:anim calcmode="lin" valueType="num">
                                          <p:cBhvr>
                                            <p:cTn id="238" dur="500" fill="hold"/>
                                            <p:tgtEl>
                                              <p:spTgt spid="253"/>
                                            </p:tgtEl>
                                            <p:attrNameLst>
                                              <p:attrName>ppt_h</p:attrName>
                                            </p:attrNameLst>
                                          </p:cBhvr>
                                          <p:tavLst>
                                            <p:tav tm="0">
                                              <p:val>
                                                <p:fltVal val="0"/>
                                              </p:val>
                                            </p:tav>
                                            <p:tav tm="100000">
                                              <p:val>
                                                <p:strVal val="#ppt_h"/>
                                              </p:val>
                                            </p:tav>
                                          </p:tavLst>
                                        </p:anim>
                                        <p:animEffect transition="in" filter="fade">
                                          <p:cBhvr>
                                            <p:cTn id="239" dur="500"/>
                                            <p:tgtEl>
                                              <p:spTgt spid="253"/>
                                            </p:tgtEl>
                                          </p:cBhvr>
                                        </p:animEffect>
                                      </p:childTnLst>
                                    </p:cTn>
                                  </p:par>
                                  <p:par>
                                    <p:cTn id="240" presetID="42" presetClass="path" presetSubtype="0" fill="hold" nodeType="withEffect" p14:presetBounceEnd="36000">
                                      <p:stCondLst>
                                        <p:cond delay="0"/>
                                      </p:stCondLst>
                                      <p:childTnLst>
                                        <p:animMotion origin="layout" path="M -2.77778E-7 -1.60494E-6 L 0.16788 0.62624 " pathEditMode="relative" rAng="0" ptsTypes="AA" p14:bounceEnd="36000">
                                          <p:cBhvr>
                                            <p:cTn id="241" dur="500" spd="-100000" fill="hold"/>
                                            <p:tgtEl>
                                              <p:spTgt spid="229"/>
                                            </p:tgtEl>
                                            <p:attrNameLst>
                                              <p:attrName>ppt_x</p:attrName>
                                              <p:attrName>ppt_y</p:attrName>
                                            </p:attrNameLst>
                                          </p:cBhvr>
                                          <p:rCtr x="8385" y="31296"/>
                                        </p:animMotion>
                                      </p:childTnLst>
                                    </p:cTn>
                                  </p:par>
                                  <p:par>
                                    <p:cTn id="242" presetID="42" presetClass="path" presetSubtype="0" fill="hold" nodeType="withEffect" p14:presetBounceEnd="36000">
                                      <p:stCondLst>
                                        <p:cond delay="0"/>
                                      </p:stCondLst>
                                      <p:childTnLst>
                                        <p:animMotion origin="layout" path="M 1.38889E-6 -2.96296E-6 L -0.24583 0.48704 " pathEditMode="relative" rAng="0" ptsTypes="AA" p14:bounceEnd="36000">
                                          <p:cBhvr>
                                            <p:cTn id="243" dur="500" spd="-100000" fill="hold"/>
                                            <p:tgtEl>
                                              <p:spTgt spid="232"/>
                                            </p:tgtEl>
                                            <p:attrNameLst>
                                              <p:attrName>ppt_x</p:attrName>
                                              <p:attrName>ppt_y</p:attrName>
                                            </p:attrNameLst>
                                          </p:cBhvr>
                                          <p:rCtr x="-12292" y="24352"/>
                                        </p:animMotion>
                                      </p:childTnLst>
                                    </p:cTn>
                                  </p:par>
                                  <p:par>
                                    <p:cTn id="244" presetID="42" presetClass="path" presetSubtype="0" fill="hold" nodeType="withEffect" p14:presetBounceEnd="36000">
                                      <p:stCondLst>
                                        <p:cond delay="0"/>
                                      </p:stCondLst>
                                      <p:childTnLst>
                                        <p:animMotion origin="layout" path="M 3.88889E-6 3.20988E-6 L -0.13125 0.61296 " pathEditMode="relative" rAng="0" ptsTypes="AA" p14:bounceEnd="36000">
                                          <p:cBhvr>
                                            <p:cTn id="245" dur="500" spd="-100000" fill="hold"/>
                                            <p:tgtEl>
                                              <p:spTgt spid="278"/>
                                            </p:tgtEl>
                                            <p:attrNameLst>
                                              <p:attrName>ppt_x</p:attrName>
                                              <p:attrName>ppt_y</p:attrName>
                                            </p:attrNameLst>
                                          </p:cBhvr>
                                          <p:rCtr x="-6562" y="30648"/>
                                        </p:animMotion>
                                      </p:childTnLst>
                                    </p:cTn>
                                  </p:par>
                                  <p:par>
                                    <p:cTn id="246" presetID="42" presetClass="path" presetSubtype="0" fill="hold" nodeType="withEffect" p14:presetBounceEnd="36000">
                                      <p:stCondLst>
                                        <p:cond delay="0"/>
                                      </p:stCondLst>
                                      <p:childTnLst>
                                        <p:animMotion origin="layout" path="M 3.61111E-6 3.07074E-6 L 0.27986 0.60642 " pathEditMode="relative" rAng="0" ptsTypes="AA" p14:bounceEnd="36000">
                                          <p:cBhvr>
                                            <p:cTn id="247" dur="500" spd="-100000" fill="hold"/>
                                            <p:tgtEl>
                                              <p:spTgt spid="235"/>
                                            </p:tgtEl>
                                            <p:attrNameLst>
                                              <p:attrName>ppt_x</p:attrName>
                                              <p:attrName>ppt_y</p:attrName>
                                            </p:attrNameLst>
                                          </p:cBhvr>
                                          <p:rCtr x="13993" y="30306"/>
                                        </p:animMotion>
                                      </p:childTnLst>
                                    </p:cTn>
                                  </p:par>
                                  <p:par>
                                    <p:cTn id="248" presetID="42" presetClass="path" presetSubtype="0" fill="hold" nodeType="withEffect" p14:presetBounceEnd="36000">
                                      <p:stCondLst>
                                        <p:cond delay="0"/>
                                      </p:stCondLst>
                                      <p:childTnLst>
                                        <p:animMotion origin="layout" path="M -3.61111E-6 -9.87654E-7 L 0.08091 0.58364 " pathEditMode="relative" rAng="0" ptsTypes="AA" p14:bounceEnd="36000">
                                          <p:cBhvr>
                                            <p:cTn id="249" dur="500" spd="-100000" fill="hold"/>
                                            <p:tgtEl>
                                              <p:spTgt spid="238"/>
                                            </p:tgtEl>
                                            <p:attrNameLst>
                                              <p:attrName>ppt_x</p:attrName>
                                              <p:attrName>ppt_y</p:attrName>
                                            </p:attrNameLst>
                                          </p:cBhvr>
                                          <p:rCtr x="4045" y="29167"/>
                                        </p:animMotion>
                                      </p:childTnLst>
                                    </p:cTn>
                                  </p:par>
                                  <p:par>
                                    <p:cTn id="250" presetID="42" presetClass="path" presetSubtype="0" fill="hold" nodeType="withEffect" p14:presetBounceEnd="36000">
                                      <p:stCondLst>
                                        <p:cond delay="0"/>
                                      </p:stCondLst>
                                      <p:childTnLst>
                                        <p:animMotion origin="layout" path="M -4.72222E-6 3.33333E-6 L 0.04619 0.57808 " pathEditMode="relative" rAng="0" ptsTypes="AA" p14:bounceEnd="36000">
                                          <p:cBhvr>
                                            <p:cTn id="251" dur="500" spd="-100000" fill="hold"/>
                                            <p:tgtEl>
                                              <p:spTgt spid="241"/>
                                            </p:tgtEl>
                                            <p:attrNameLst>
                                              <p:attrName>ppt_x</p:attrName>
                                              <p:attrName>ppt_y</p:attrName>
                                            </p:attrNameLst>
                                          </p:cBhvr>
                                          <p:rCtr x="2309" y="28889"/>
                                        </p:animMotion>
                                      </p:childTnLst>
                                    </p:cTn>
                                  </p:par>
                                  <p:par>
                                    <p:cTn id="252" presetID="42" presetClass="path" presetSubtype="0" fill="hold" nodeType="withEffect" p14:presetBounceEnd="36000">
                                      <p:stCondLst>
                                        <p:cond delay="0"/>
                                      </p:stCondLst>
                                      <p:childTnLst>
                                        <p:animMotion origin="layout" path="M 2.5E-6 -1.11111E-6 L -0.05191 0.61512 " pathEditMode="relative" rAng="0" ptsTypes="AA" p14:bounceEnd="36000">
                                          <p:cBhvr>
                                            <p:cTn id="253" dur="500" spd="-100000" fill="hold"/>
                                            <p:tgtEl>
                                              <p:spTgt spid="244"/>
                                            </p:tgtEl>
                                            <p:attrNameLst>
                                              <p:attrName>ppt_x</p:attrName>
                                              <p:attrName>ppt_y</p:attrName>
                                            </p:attrNameLst>
                                          </p:cBhvr>
                                          <p:rCtr x="-2604" y="30741"/>
                                        </p:animMotion>
                                      </p:childTnLst>
                                    </p:cTn>
                                  </p:par>
                                  <p:par>
                                    <p:cTn id="254" presetID="42" presetClass="path" presetSubtype="0" fill="hold" nodeType="withEffect" p14:presetBounceEnd="36000">
                                      <p:stCondLst>
                                        <p:cond delay="0"/>
                                      </p:stCondLst>
                                      <p:childTnLst>
                                        <p:animMotion origin="layout" path="M -3.88889E-6 -3.7037E-6 L -0.1375 0.75 " pathEditMode="relative" rAng="0" ptsTypes="AA" p14:bounceEnd="36000">
                                          <p:cBhvr>
                                            <p:cTn id="255" dur="500" spd="-100000" fill="hold"/>
                                            <p:tgtEl>
                                              <p:spTgt spid="247"/>
                                            </p:tgtEl>
                                            <p:attrNameLst>
                                              <p:attrName>ppt_x</p:attrName>
                                              <p:attrName>ppt_y</p:attrName>
                                            </p:attrNameLst>
                                          </p:cBhvr>
                                          <p:rCtr x="-6875" y="37500"/>
                                        </p:animMotion>
                                      </p:childTnLst>
                                    </p:cTn>
                                  </p:par>
                                  <p:par>
                                    <p:cTn id="256" presetID="42" presetClass="path" presetSubtype="0" fill="hold" nodeType="withEffect" p14:presetBounceEnd="36000">
                                      <p:stCondLst>
                                        <p:cond delay="0"/>
                                      </p:stCondLst>
                                      <p:childTnLst>
                                        <p:animMotion origin="layout" path="M -4.44444E-6 -4.07407E-6 L 0.07709 0.69074 " pathEditMode="relative" rAng="0" ptsTypes="AA" p14:bounceEnd="36000">
                                          <p:cBhvr>
                                            <p:cTn id="257" dur="500" spd="-100000" fill="hold"/>
                                            <p:tgtEl>
                                              <p:spTgt spid="250"/>
                                            </p:tgtEl>
                                            <p:attrNameLst>
                                              <p:attrName>ppt_x</p:attrName>
                                              <p:attrName>ppt_y</p:attrName>
                                            </p:attrNameLst>
                                          </p:cBhvr>
                                          <p:rCtr x="3854" y="34537"/>
                                        </p:animMotion>
                                      </p:childTnLst>
                                    </p:cTn>
                                  </p:par>
                                  <p:par>
                                    <p:cTn id="258" presetID="42" presetClass="path" presetSubtype="0" fill="hold" nodeType="withEffect" p14:presetBounceEnd="36000">
                                      <p:stCondLst>
                                        <p:cond delay="0"/>
                                      </p:stCondLst>
                                      <p:childTnLst>
                                        <p:animMotion origin="layout" path="M 1.11111E-6 -6.17284E-7 L -0.16389 0.69012 " pathEditMode="relative" rAng="0" ptsTypes="AA" p14:bounceEnd="36000">
                                          <p:cBhvr>
                                            <p:cTn id="259" dur="500" spd="-100000" fill="hold"/>
                                            <p:tgtEl>
                                              <p:spTgt spid="253"/>
                                            </p:tgtEl>
                                            <p:attrNameLst>
                                              <p:attrName>ppt_x</p:attrName>
                                              <p:attrName>ppt_y</p:attrName>
                                            </p:attrNameLst>
                                          </p:cBhvr>
                                          <p:rCtr x="-8194" y="34506"/>
                                        </p:animMotion>
                                      </p:childTnLst>
                                    </p:cTn>
                                  </p:par>
                                </p:childTnLst>
                              </p:cTn>
                            </p:par>
                            <p:par>
                              <p:cTn id="260" fill="hold">
                                <p:stCondLst>
                                  <p:cond delay="4600"/>
                                </p:stCondLst>
                                <p:childTnLst>
                                  <p:par>
                                    <p:cTn id="261" presetID="42" presetClass="entr" presetSubtype="0" fill="hold" grpId="0" nodeType="afterEffect">
                                      <p:stCondLst>
                                        <p:cond delay="0"/>
                                      </p:stCondLst>
                                      <p:childTnLst>
                                        <p:set>
                                          <p:cBhvr>
                                            <p:cTn id="262" dur="1" fill="hold">
                                              <p:stCondLst>
                                                <p:cond delay="0"/>
                                              </p:stCondLst>
                                            </p:cTn>
                                            <p:tgtEl>
                                              <p:spTgt spid="256"/>
                                            </p:tgtEl>
                                            <p:attrNameLst>
                                              <p:attrName>style.visibility</p:attrName>
                                            </p:attrNameLst>
                                          </p:cBhvr>
                                          <p:to>
                                            <p:strVal val="visible"/>
                                          </p:to>
                                        </p:set>
                                        <p:animEffect transition="in" filter="fade">
                                          <p:cBhvr>
                                            <p:cTn id="263" dur="500"/>
                                            <p:tgtEl>
                                              <p:spTgt spid="256"/>
                                            </p:tgtEl>
                                          </p:cBhvr>
                                        </p:animEffect>
                                        <p:anim calcmode="lin" valueType="num">
                                          <p:cBhvr>
                                            <p:cTn id="264" dur="500" fill="hold"/>
                                            <p:tgtEl>
                                              <p:spTgt spid="256"/>
                                            </p:tgtEl>
                                            <p:attrNameLst>
                                              <p:attrName>ppt_x</p:attrName>
                                            </p:attrNameLst>
                                          </p:cBhvr>
                                          <p:tavLst>
                                            <p:tav tm="0">
                                              <p:val>
                                                <p:strVal val="#ppt_x"/>
                                              </p:val>
                                            </p:tav>
                                            <p:tav tm="100000">
                                              <p:val>
                                                <p:strVal val="#ppt_x"/>
                                              </p:val>
                                            </p:tav>
                                          </p:tavLst>
                                        </p:anim>
                                        <p:anim calcmode="lin" valueType="num">
                                          <p:cBhvr>
                                            <p:cTn id="265" dur="500" fill="hold"/>
                                            <p:tgtEl>
                                              <p:spTgt spid="256"/>
                                            </p:tgtEl>
                                            <p:attrNameLst>
                                              <p:attrName>ppt_y</p:attrName>
                                            </p:attrNameLst>
                                          </p:cBhvr>
                                          <p:tavLst>
                                            <p:tav tm="0">
                                              <p:val>
                                                <p:strVal val="#ppt_y+.1"/>
                                              </p:val>
                                            </p:tav>
                                            <p:tav tm="100000">
                                              <p:val>
                                                <p:strVal val="#ppt_y"/>
                                              </p:val>
                                            </p:tav>
                                          </p:tavLst>
                                        </p:anim>
                                      </p:childTnLst>
                                    </p:cTn>
                                  </p:par>
                                </p:childTnLst>
                              </p:cTn>
                            </p:par>
                            <p:par>
                              <p:cTn id="266" fill="hold">
                                <p:stCondLst>
                                  <p:cond delay="5100"/>
                                </p:stCondLst>
                                <p:childTnLst>
                                  <p:par>
                                    <p:cTn id="267" presetID="53" presetClass="entr" presetSubtype="16" fill="hold" nodeType="afterEffect">
                                      <p:stCondLst>
                                        <p:cond delay="0"/>
                                      </p:stCondLst>
                                      <p:childTnLst>
                                        <p:set>
                                          <p:cBhvr>
                                            <p:cTn id="268" dur="1" fill="hold">
                                              <p:stCondLst>
                                                <p:cond delay="0"/>
                                              </p:stCondLst>
                                            </p:cTn>
                                            <p:tgtEl>
                                              <p:spTgt spid="287"/>
                                            </p:tgtEl>
                                            <p:attrNameLst>
                                              <p:attrName>style.visibility</p:attrName>
                                            </p:attrNameLst>
                                          </p:cBhvr>
                                          <p:to>
                                            <p:strVal val="visible"/>
                                          </p:to>
                                        </p:set>
                                        <p:anim calcmode="lin" valueType="num">
                                          <p:cBhvr>
                                            <p:cTn id="269" dur="500" fill="hold"/>
                                            <p:tgtEl>
                                              <p:spTgt spid="287"/>
                                            </p:tgtEl>
                                            <p:attrNameLst>
                                              <p:attrName>ppt_w</p:attrName>
                                            </p:attrNameLst>
                                          </p:cBhvr>
                                          <p:tavLst>
                                            <p:tav tm="0">
                                              <p:val>
                                                <p:fltVal val="0"/>
                                              </p:val>
                                            </p:tav>
                                            <p:tav tm="100000">
                                              <p:val>
                                                <p:strVal val="#ppt_w"/>
                                              </p:val>
                                            </p:tav>
                                          </p:tavLst>
                                        </p:anim>
                                        <p:anim calcmode="lin" valueType="num">
                                          <p:cBhvr>
                                            <p:cTn id="270" dur="500" fill="hold"/>
                                            <p:tgtEl>
                                              <p:spTgt spid="287"/>
                                            </p:tgtEl>
                                            <p:attrNameLst>
                                              <p:attrName>ppt_h</p:attrName>
                                            </p:attrNameLst>
                                          </p:cBhvr>
                                          <p:tavLst>
                                            <p:tav tm="0">
                                              <p:val>
                                                <p:fltVal val="0"/>
                                              </p:val>
                                            </p:tav>
                                            <p:tav tm="100000">
                                              <p:val>
                                                <p:strVal val="#ppt_h"/>
                                              </p:val>
                                            </p:tav>
                                          </p:tavLst>
                                        </p:anim>
                                        <p:animEffect transition="in" filter="fade">
                                          <p:cBhvr>
                                            <p:cTn id="271" dur="500"/>
                                            <p:tgtEl>
                                              <p:spTgt spid="287"/>
                                            </p:tgtEl>
                                          </p:cBhvr>
                                        </p:animEffect>
                                      </p:childTnLst>
                                    </p:cTn>
                                  </p:par>
                                  <p:par>
                                    <p:cTn id="272" presetID="53" presetClass="entr" presetSubtype="16" fill="hold" nodeType="withEffect">
                                      <p:stCondLst>
                                        <p:cond delay="0"/>
                                      </p:stCondLst>
                                      <p:childTnLst>
                                        <p:set>
                                          <p:cBhvr>
                                            <p:cTn id="273" dur="1" fill="hold">
                                              <p:stCondLst>
                                                <p:cond delay="0"/>
                                              </p:stCondLst>
                                            </p:cTn>
                                            <p:tgtEl>
                                              <p:spTgt spid="257"/>
                                            </p:tgtEl>
                                            <p:attrNameLst>
                                              <p:attrName>style.visibility</p:attrName>
                                            </p:attrNameLst>
                                          </p:cBhvr>
                                          <p:to>
                                            <p:strVal val="visible"/>
                                          </p:to>
                                        </p:set>
                                        <p:anim calcmode="lin" valueType="num">
                                          <p:cBhvr>
                                            <p:cTn id="274" dur="500" fill="hold"/>
                                            <p:tgtEl>
                                              <p:spTgt spid="257"/>
                                            </p:tgtEl>
                                            <p:attrNameLst>
                                              <p:attrName>ppt_w</p:attrName>
                                            </p:attrNameLst>
                                          </p:cBhvr>
                                          <p:tavLst>
                                            <p:tav tm="0">
                                              <p:val>
                                                <p:fltVal val="0"/>
                                              </p:val>
                                            </p:tav>
                                            <p:tav tm="100000">
                                              <p:val>
                                                <p:strVal val="#ppt_w"/>
                                              </p:val>
                                            </p:tav>
                                          </p:tavLst>
                                        </p:anim>
                                        <p:anim calcmode="lin" valueType="num">
                                          <p:cBhvr>
                                            <p:cTn id="275" dur="500" fill="hold"/>
                                            <p:tgtEl>
                                              <p:spTgt spid="257"/>
                                            </p:tgtEl>
                                            <p:attrNameLst>
                                              <p:attrName>ppt_h</p:attrName>
                                            </p:attrNameLst>
                                          </p:cBhvr>
                                          <p:tavLst>
                                            <p:tav tm="0">
                                              <p:val>
                                                <p:fltVal val="0"/>
                                              </p:val>
                                            </p:tav>
                                            <p:tav tm="100000">
                                              <p:val>
                                                <p:strVal val="#ppt_h"/>
                                              </p:val>
                                            </p:tav>
                                          </p:tavLst>
                                        </p:anim>
                                        <p:animEffect transition="in" filter="fade">
                                          <p:cBhvr>
                                            <p:cTn id="276" dur="500"/>
                                            <p:tgtEl>
                                              <p:spTgt spid="257"/>
                                            </p:tgtEl>
                                          </p:cBhvr>
                                        </p:animEffect>
                                      </p:childTnLst>
                                    </p:cTn>
                                  </p:par>
                                  <p:par>
                                    <p:cTn id="277" presetID="53" presetClass="entr" presetSubtype="16" fill="hold" nodeType="withEffect">
                                      <p:stCondLst>
                                        <p:cond delay="0"/>
                                      </p:stCondLst>
                                      <p:childTnLst>
                                        <p:set>
                                          <p:cBhvr>
                                            <p:cTn id="278" dur="1" fill="hold">
                                              <p:stCondLst>
                                                <p:cond delay="0"/>
                                              </p:stCondLst>
                                            </p:cTn>
                                            <p:tgtEl>
                                              <p:spTgt spid="260"/>
                                            </p:tgtEl>
                                            <p:attrNameLst>
                                              <p:attrName>style.visibility</p:attrName>
                                            </p:attrNameLst>
                                          </p:cBhvr>
                                          <p:to>
                                            <p:strVal val="visible"/>
                                          </p:to>
                                        </p:set>
                                        <p:anim calcmode="lin" valueType="num">
                                          <p:cBhvr>
                                            <p:cTn id="279" dur="500" fill="hold"/>
                                            <p:tgtEl>
                                              <p:spTgt spid="260"/>
                                            </p:tgtEl>
                                            <p:attrNameLst>
                                              <p:attrName>ppt_w</p:attrName>
                                            </p:attrNameLst>
                                          </p:cBhvr>
                                          <p:tavLst>
                                            <p:tav tm="0">
                                              <p:val>
                                                <p:fltVal val="0"/>
                                              </p:val>
                                            </p:tav>
                                            <p:tav tm="100000">
                                              <p:val>
                                                <p:strVal val="#ppt_w"/>
                                              </p:val>
                                            </p:tav>
                                          </p:tavLst>
                                        </p:anim>
                                        <p:anim calcmode="lin" valueType="num">
                                          <p:cBhvr>
                                            <p:cTn id="280" dur="500" fill="hold"/>
                                            <p:tgtEl>
                                              <p:spTgt spid="260"/>
                                            </p:tgtEl>
                                            <p:attrNameLst>
                                              <p:attrName>ppt_h</p:attrName>
                                            </p:attrNameLst>
                                          </p:cBhvr>
                                          <p:tavLst>
                                            <p:tav tm="0">
                                              <p:val>
                                                <p:fltVal val="0"/>
                                              </p:val>
                                            </p:tav>
                                            <p:tav tm="100000">
                                              <p:val>
                                                <p:strVal val="#ppt_h"/>
                                              </p:val>
                                            </p:tav>
                                          </p:tavLst>
                                        </p:anim>
                                        <p:animEffect transition="in" filter="fade">
                                          <p:cBhvr>
                                            <p:cTn id="281" dur="500"/>
                                            <p:tgtEl>
                                              <p:spTgt spid="260"/>
                                            </p:tgtEl>
                                          </p:cBhvr>
                                        </p:animEffect>
                                      </p:childTnLst>
                                    </p:cTn>
                                  </p:par>
                                  <p:par>
                                    <p:cTn id="282" presetID="53" presetClass="entr" presetSubtype="16" fill="hold" nodeType="withEffect">
                                      <p:stCondLst>
                                        <p:cond delay="0"/>
                                      </p:stCondLst>
                                      <p:childTnLst>
                                        <p:set>
                                          <p:cBhvr>
                                            <p:cTn id="283" dur="1" fill="hold">
                                              <p:stCondLst>
                                                <p:cond delay="0"/>
                                              </p:stCondLst>
                                            </p:cTn>
                                            <p:tgtEl>
                                              <p:spTgt spid="263"/>
                                            </p:tgtEl>
                                            <p:attrNameLst>
                                              <p:attrName>style.visibility</p:attrName>
                                            </p:attrNameLst>
                                          </p:cBhvr>
                                          <p:to>
                                            <p:strVal val="visible"/>
                                          </p:to>
                                        </p:set>
                                        <p:anim calcmode="lin" valueType="num">
                                          <p:cBhvr>
                                            <p:cTn id="284" dur="500" fill="hold"/>
                                            <p:tgtEl>
                                              <p:spTgt spid="263"/>
                                            </p:tgtEl>
                                            <p:attrNameLst>
                                              <p:attrName>ppt_w</p:attrName>
                                            </p:attrNameLst>
                                          </p:cBhvr>
                                          <p:tavLst>
                                            <p:tav tm="0">
                                              <p:val>
                                                <p:fltVal val="0"/>
                                              </p:val>
                                            </p:tav>
                                            <p:tav tm="100000">
                                              <p:val>
                                                <p:strVal val="#ppt_w"/>
                                              </p:val>
                                            </p:tav>
                                          </p:tavLst>
                                        </p:anim>
                                        <p:anim calcmode="lin" valueType="num">
                                          <p:cBhvr>
                                            <p:cTn id="285" dur="500" fill="hold"/>
                                            <p:tgtEl>
                                              <p:spTgt spid="263"/>
                                            </p:tgtEl>
                                            <p:attrNameLst>
                                              <p:attrName>ppt_h</p:attrName>
                                            </p:attrNameLst>
                                          </p:cBhvr>
                                          <p:tavLst>
                                            <p:tav tm="0">
                                              <p:val>
                                                <p:fltVal val="0"/>
                                              </p:val>
                                            </p:tav>
                                            <p:tav tm="100000">
                                              <p:val>
                                                <p:strVal val="#ppt_h"/>
                                              </p:val>
                                            </p:tav>
                                          </p:tavLst>
                                        </p:anim>
                                        <p:animEffect transition="in" filter="fade">
                                          <p:cBhvr>
                                            <p:cTn id="286" dur="500"/>
                                            <p:tgtEl>
                                              <p:spTgt spid="263"/>
                                            </p:tgtEl>
                                          </p:cBhvr>
                                        </p:animEffect>
                                      </p:childTnLst>
                                    </p:cTn>
                                  </p:par>
                                  <p:par>
                                    <p:cTn id="287" presetID="53" presetClass="entr" presetSubtype="16" fill="hold" nodeType="withEffect">
                                      <p:stCondLst>
                                        <p:cond delay="0"/>
                                      </p:stCondLst>
                                      <p:childTnLst>
                                        <p:set>
                                          <p:cBhvr>
                                            <p:cTn id="288" dur="1" fill="hold">
                                              <p:stCondLst>
                                                <p:cond delay="0"/>
                                              </p:stCondLst>
                                            </p:cTn>
                                            <p:tgtEl>
                                              <p:spTgt spid="266"/>
                                            </p:tgtEl>
                                            <p:attrNameLst>
                                              <p:attrName>style.visibility</p:attrName>
                                            </p:attrNameLst>
                                          </p:cBhvr>
                                          <p:to>
                                            <p:strVal val="visible"/>
                                          </p:to>
                                        </p:set>
                                        <p:anim calcmode="lin" valueType="num">
                                          <p:cBhvr>
                                            <p:cTn id="289" dur="500" fill="hold"/>
                                            <p:tgtEl>
                                              <p:spTgt spid="266"/>
                                            </p:tgtEl>
                                            <p:attrNameLst>
                                              <p:attrName>ppt_w</p:attrName>
                                            </p:attrNameLst>
                                          </p:cBhvr>
                                          <p:tavLst>
                                            <p:tav tm="0">
                                              <p:val>
                                                <p:fltVal val="0"/>
                                              </p:val>
                                            </p:tav>
                                            <p:tav tm="100000">
                                              <p:val>
                                                <p:strVal val="#ppt_w"/>
                                              </p:val>
                                            </p:tav>
                                          </p:tavLst>
                                        </p:anim>
                                        <p:anim calcmode="lin" valueType="num">
                                          <p:cBhvr>
                                            <p:cTn id="290" dur="500" fill="hold"/>
                                            <p:tgtEl>
                                              <p:spTgt spid="266"/>
                                            </p:tgtEl>
                                            <p:attrNameLst>
                                              <p:attrName>ppt_h</p:attrName>
                                            </p:attrNameLst>
                                          </p:cBhvr>
                                          <p:tavLst>
                                            <p:tav tm="0">
                                              <p:val>
                                                <p:fltVal val="0"/>
                                              </p:val>
                                            </p:tav>
                                            <p:tav tm="100000">
                                              <p:val>
                                                <p:strVal val="#ppt_h"/>
                                              </p:val>
                                            </p:tav>
                                          </p:tavLst>
                                        </p:anim>
                                        <p:animEffect transition="in" filter="fade">
                                          <p:cBhvr>
                                            <p:cTn id="291" dur="500"/>
                                            <p:tgtEl>
                                              <p:spTgt spid="266"/>
                                            </p:tgtEl>
                                          </p:cBhvr>
                                        </p:animEffect>
                                      </p:childTnLst>
                                    </p:cTn>
                                  </p:par>
                                  <p:par>
                                    <p:cTn id="292" presetID="53" presetClass="entr" presetSubtype="16" fill="hold" nodeType="withEffect">
                                      <p:stCondLst>
                                        <p:cond delay="0"/>
                                      </p:stCondLst>
                                      <p:childTnLst>
                                        <p:set>
                                          <p:cBhvr>
                                            <p:cTn id="293" dur="1" fill="hold">
                                              <p:stCondLst>
                                                <p:cond delay="0"/>
                                              </p:stCondLst>
                                            </p:cTn>
                                            <p:tgtEl>
                                              <p:spTgt spid="269"/>
                                            </p:tgtEl>
                                            <p:attrNameLst>
                                              <p:attrName>style.visibility</p:attrName>
                                            </p:attrNameLst>
                                          </p:cBhvr>
                                          <p:to>
                                            <p:strVal val="visible"/>
                                          </p:to>
                                        </p:set>
                                        <p:anim calcmode="lin" valueType="num">
                                          <p:cBhvr>
                                            <p:cTn id="294" dur="500" fill="hold"/>
                                            <p:tgtEl>
                                              <p:spTgt spid="269"/>
                                            </p:tgtEl>
                                            <p:attrNameLst>
                                              <p:attrName>ppt_w</p:attrName>
                                            </p:attrNameLst>
                                          </p:cBhvr>
                                          <p:tavLst>
                                            <p:tav tm="0">
                                              <p:val>
                                                <p:fltVal val="0"/>
                                              </p:val>
                                            </p:tav>
                                            <p:tav tm="100000">
                                              <p:val>
                                                <p:strVal val="#ppt_w"/>
                                              </p:val>
                                            </p:tav>
                                          </p:tavLst>
                                        </p:anim>
                                        <p:anim calcmode="lin" valueType="num">
                                          <p:cBhvr>
                                            <p:cTn id="295" dur="500" fill="hold"/>
                                            <p:tgtEl>
                                              <p:spTgt spid="269"/>
                                            </p:tgtEl>
                                            <p:attrNameLst>
                                              <p:attrName>ppt_h</p:attrName>
                                            </p:attrNameLst>
                                          </p:cBhvr>
                                          <p:tavLst>
                                            <p:tav tm="0">
                                              <p:val>
                                                <p:fltVal val="0"/>
                                              </p:val>
                                            </p:tav>
                                            <p:tav tm="100000">
                                              <p:val>
                                                <p:strVal val="#ppt_h"/>
                                              </p:val>
                                            </p:tav>
                                          </p:tavLst>
                                        </p:anim>
                                        <p:animEffect transition="in" filter="fade">
                                          <p:cBhvr>
                                            <p:cTn id="296" dur="500"/>
                                            <p:tgtEl>
                                              <p:spTgt spid="269"/>
                                            </p:tgtEl>
                                          </p:cBhvr>
                                        </p:animEffect>
                                      </p:childTnLst>
                                    </p:cTn>
                                  </p:par>
                                  <p:par>
                                    <p:cTn id="297" presetID="53" presetClass="entr" presetSubtype="16" fill="hold" nodeType="withEffect">
                                      <p:stCondLst>
                                        <p:cond delay="0"/>
                                      </p:stCondLst>
                                      <p:childTnLst>
                                        <p:set>
                                          <p:cBhvr>
                                            <p:cTn id="298" dur="1" fill="hold">
                                              <p:stCondLst>
                                                <p:cond delay="0"/>
                                              </p:stCondLst>
                                            </p:cTn>
                                            <p:tgtEl>
                                              <p:spTgt spid="290"/>
                                            </p:tgtEl>
                                            <p:attrNameLst>
                                              <p:attrName>style.visibility</p:attrName>
                                            </p:attrNameLst>
                                          </p:cBhvr>
                                          <p:to>
                                            <p:strVal val="visible"/>
                                          </p:to>
                                        </p:set>
                                        <p:anim calcmode="lin" valueType="num">
                                          <p:cBhvr>
                                            <p:cTn id="299" dur="500" fill="hold"/>
                                            <p:tgtEl>
                                              <p:spTgt spid="290"/>
                                            </p:tgtEl>
                                            <p:attrNameLst>
                                              <p:attrName>ppt_w</p:attrName>
                                            </p:attrNameLst>
                                          </p:cBhvr>
                                          <p:tavLst>
                                            <p:tav tm="0">
                                              <p:val>
                                                <p:fltVal val="0"/>
                                              </p:val>
                                            </p:tav>
                                            <p:tav tm="100000">
                                              <p:val>
                                                <p:strVal val="#ppt_w"/>
                                              </p:val>
                                            </p:tav>
                                          </p:tavLst>
                                        </p:anim>
                                        <p:anim calcmode="lin" valueType="num">
                                          <p:cBhvr>
                                            <p:cTn id="300" dur="500" fill="hold"/>
                                            <p:tgtEl>
                                              <p:spTgt spid="290"/>
                                            </p:tgtEl>
                                            <p:attrNameLst>
                                              <p:attrName>ppt_h</p:attrName>
                                            </p:attrNameLst>
                                          </p:cBhvr>
                                          <p:tavLst>
                                            <p:tav tm="0">
                                              <p:val>
                                                <p:fltVal val="0"/>
                                              </p:val>
                                            </p:tav>
                                            <p:tav tm="100000">
                                              <p:val>
                                                <p:strVal val="#ppt_h"/>
                                              </p:val>
                                            </p:tav>
                                          </p:tavLst>
                                        </p:anim>
                                        <p:animEffect transition="in" filter="fade">
                                          <p:cBhvr>
                                            <p:cTn id="301" dur="500"/>
                                            <p:tgtEl>
                                              <p:spTgt spid="290"/>
                                            </p:tgtEl>
                                          </p:cBhvr>
                                        </p:animEffect>
                                      </p:childTnLst>
                                    </p:cTn>
                                  </p:par>
                                  <p:par>
                                    <p:cTn id="302" presetID="53" presetClass="entr" presetSubtype="16" fill="hold" nodeType="withEffect">
                                      <p:stCondLst>
                                        <p:cond delay="0"/>
                                      </p:stCondLst>
                                      <p:childTnLst>
                                        <p:set>
                                          <p:cBhvr>
                                            <p:cTn id="303" dur="1" fill="hold">
                                              <p:stCondLst>
                                                <p:cond delay="0"/>
                                              </p:stCondLst>
                                            </p:cTn>
                                            <p:tgtEl>
                                              <p:spTgt spid="293"/>
                                            </p:tgtEl>
                                            <p:attrNameLst>
                                              <p:attrName>style.visibility</p:attrName>
                                            </p:attrNameLst>
                                          </p:cBhvr>
                                          <p:to>
                                            <p:strVal val="visible"/>
                                          </p:to>
                                        </p:set>
                                        <p:anim calcmode="lin" valueType="num">
                                          <p:cBhvr>
                                            <p:cTn id="304" dur="500" fill="hold"/>
                                            <p:tgtEl>
                                              <p:spTgt spid="293"/>
                                            </p:tgtEl>
                                            <p:attrNameLst>
                                              <p:attrName>ppt_w</p:attrName>
                                            </p:attrNameLst>
                                          </p:cBhvr>
                                          <p:tavLst>
                                            <p:tav tm="0">
                                              <p:val>
                                                <p:fltVal val="0"/>
                                              </p:val>
                                            </p:tav>
                                            <p:tav tm="100000">
                                              <p:val>
                                                <p:strVal val="#ppt_w"/>
                                              </p:val>
                                            </p:tav>
                                          </p:tavLst>
                                        </p:anim>
                                        <p:anim calcmode="lin" valueType="num">
                                          <p:cBhvr>
                                            <p:cTn id="305" dur="500" fill="hold"/>
                                            <p:tgtEl>
                                              <p:spTgt spid="293"/>
                                            </p:tgtEl>
                                            <p:attrNameLst>
                                              <p:attrName>ppt_h</p:attrName>
                                            </p:attrNameLst>
                                          </p:cBhvr>
                                          <p:tavLst>
                                            <p:tav tm="0">
                                              <p:val>
                                                <p:fltVal val="0"/>
                                              </p:val>
                                            </p:tav>
                                            <p:tav tm="100000">
                                              <p:val>
                                                <p:strVal val="#ppt_h"/>
                                              </p:val>
                                            </p:tav>
                                          </p:tavLst>
                                        </p:anim>
                                        <p:animEffect transition="in" filter="fade">
                                          <p:cBhvr>
                                            <p:cTn id="306" dur="500"/>
                                            <p:tgtEl>
                                              <p:spTgt spid="293"/>
                                            </p:tgtEl>
                                          </p:cBhvr>
                                        </p:animEffect>
                                      </p:childTnLst>
                                    </p:cTn>
                                  </p:par>
                                  <p:par>
                                    <p:cTn id="307" presetID="53" presetClass="entr" presetSubtype="16" fill="hold" nodeType="withEffect">
                                      <p:stCondLst>
                                        <p:cond delay="0"/>
                                      </p:stCondLst>
                                      <p:childTnLst>
                                        <p:set>
                                          <p:cBhvr>
                                            <p:cTn id="308" dur="1" fill="hold">
                                              <p:stCondLst>
                                                <p:cond delay="0"/>
                                              </p:stCondLst>
                                            </p:cTn>
                                            <p:tgtEl>
                                              <p:spTgt spid="272"/>
                                            </p:tgtEl>
                                            <p:attrNameLst>
                                              <p:attrName>style.visibility</p:attrName>
                                            </p:attrNameLst>
                                          </p:cBhvr>
                                          <p:to>
                                            <p:strVal val="visible"/>
                                          </p:to>
                                        </p:set>
                                        <p:anim calcmode="lin" valueType="num">
                                          <p:cBhvr>
                                            <p:cTn id="309" dur="500" fill="hold"/>
                                            <p:tgtEl>
                                              <p:spTgt spid="272"/>
                                            </p:tgtEl>
                                            <p:attrNameLst>
                                              <p:attrName>ppt_w</p:attrName>
                                            </p:attrNameLst>
                                          </p:cBhvr>
                                          <p:tavLst>
                                            <p:tav tm="0">
                                              <p:val>
                                                <p:fltVal val="0"/>
                                              </p:val>
                                            </p:tav>
                                            <p:tav tm="100000">
                                              <p:val>
                                                <p:strVal val="#ppt_w"/>
                                              </p:val>
                                            </p:tav>
                                          </p:tavLst>
                                        </p:anim>
                                        <p:anim calcmode="lin" valueType="num">
                                          <p:cBhvr>
                                            <p:cTn id="310" dur="500" fill="hold"/>
                                            <p:tgtEl>
                                              <p:spTgt spid="272"/>
                                            </p:tgtEl>
                                            <p:attrNameLst>
                                              <p:attrName>ppt_h</p:attrName>
                                            </p:attrNameLst>
                                          </p:cBhvr>
                                          <p:tavLst>
                                            <p:tav tm="0">
                                              <p:val>
                                                <p:fltVal val="0"/>
                                              </p:val>
                                            </p:tav>
                                            <p:tav tm="100000">
                                              <p:val>
                                                <p:strVal val="#ppt_h"/>
                                              </p:val>
                                            </p:tav>
                                          </p:tavLst>
                                        </p:anim>
                                        <p:animEffect transition="in" filter="fade">
                                          <p:cBhvr>
                                            <p:cTn id="311" dur="500"/>
                                            <p:tgtEl>
                                              <p:spTgt spid="272"/>
                                            </p:tgtEl>
                                          </p:cBhvr>
                                        </p:animEffect>
                                      </p:childTnLst>
                                    </p:cTn>
                                  </p:par>
                                  <p:par>
                                    <p:cTn id="312" presetID="53" presetClass="entr" presetSubtype="16" fill="hold" nodeType="withEffect">
                                      <p:stCondLst>
                                        <p:cond delay="0"/>
                                      </p:stCondLst>
                                      <p:childTnLst>
                                        <p:set>
                                          <p:cBhvr>
                                            <p:cTn id="313" dur="1" fill="hold">
                                              <p:stCondLst>
                                                <p:cond delay="0"/>
                                              </p:stCondLst>
                                            </p:cTn>
                                            <p:tgtEl>
                                              <p:spTgt spid="275"/>
                                            </p:tgtEl>
                                            <p:attrNameLst>
                                              <p:attrName>style.visibility</p:attrName>
                                            </p:attrNameLst>
                                          </p:cBhvr>
                                          <p:to>
                                            <p:strVal val="visible"/>
                                          </p:to>
                                        </p:set>
                                        <p:anim calcmode="lin" valueType="num">
                                          <p:cBhvr>
                                            <p:cTn id="314" dur="500" fill="hold"/>
                                            <p:tgtEl>
                                              <p:spTgt spid="275"/>
                                            </p:tgtEl>
                                            <p:attrNameLst>
                                              <p:attrName>ppt_w</p:attrName>
                                            </p:attrNameLst>
                                          </p:cBhvr>
                                          <p:tavLst>
                                            <p:tav tm="0">
                                              <p:val>
                                                <p:fltVal val="0"/>
                                              </p:val>
                                            </p:tav>
                                            <p:tav tm="100000">
                                              <p:val>
                                                <p:strVal val="#ppt_w"/>
                                              </p:val>
                                            </p:tav>
                                          </p:tavLst>
                                        </p:anim>
                                        <p:anim calcmode="lin" valueType="num">
                                          <p:cBhvr>
                                            <p:cTn id="315" dur="500" fill="hold"/>
                                            <p:tgtEl>
                                              <p:spTgt spid="275"/>
                                            </p:tgtEl>
                                            <p:attrNameLst>
                                              <p:attrName>ppt_h</p:attrName>
                                            </p:attrNameLst>
                                          </p:cBhvr>
                                          <p:tavLst>
                                            <p:tav tm="0">
                                              <p:val>
                                                <p:fltVal val="0"/>
                                              </p:val>
                                            </p:tav>
                                            <p:tav tm="100000">
                                              <p:val>
                                                <p:strVal val="#ppt_h"/>
                                              </p:val>
                                            </p:tav>
                                          </p:tavLst>
                                        </p:anim>
                                        <p:animEffect transition="in" filter="fade">
                                          <p:cBhvr>
                                            <p:cTn id="316" dur="500"/>
                                            <p:tgtEl>
                                              <p:spTgt spid="275"/>
                                            </p:tgtEl>
                                          </p:cBhvr>
                                        </p:animEffect>
                                      </p:childTnLst>
                                    </p:cTn>
                                  </p:par>
                                  <p:par>
                                    <p:cTn id="317" presetID="42" presetClass="path" presetSubtype="0" fill="hold" nodeType="withEffect" p14:presetBounceEnd="36000">
                                      <p:stCondLst>
                                        <p:cond delay="0"/>
                                      </p:stCondLst>
                                      <p:childTnLst>
                                        <p:animMotion origin="layout" path="M -2.77778E-7 -1.60494E-6 L 0.16788 0.62624 " pathEditMode="relative" rAng="0" ptsTypes="AA" p14:bounceEnd="36000">
                                          <p:cBhvr>
                                            <p:cTn id="318" dur="500" spd="-100000" fill="hold"/>
                                            <p:tgtEl>
                                              <p:spTgt spid="287"/>
                                            </p:tgtEl>
                                            <p:attrNameLst>
                                              <p:attrName>ppt_x</p:attrName>
                                              <p:attrName>ppt_y</p:attrName>
                                            </p:attrNameLst>
                                          </p:cBhvr>
                                          <p:rCtr x="8385" y="31296"/>
                                        </p:animMotion>
                                      </p:childTnLst>
                                    </p:cTn>
                                  </p:par>
                                  <p:par>
                                    <p:cTn id="319" presetID="42" presetClass="path" presetSubtype="0" fill="hold" nodeType="withEffect" p14:presetBounceEnd="36000">
                                      <p:stCondLst>
                                        <p:cond delay="0"/>
                                      </p:stCondLst>
                                      <p:childTnLst>
                                        <p:animMotion origin="layout" path="M 1.38889E-6 -2.96296E-6 L -0.24583 0.48704 " pathEditMode="relative" rAng="0" ptsTypes="AA" p14:bounceEnd="36000">
                                          <p:cBhvr>
                                            <p:cTn id="320" dur="500" spd="-100000" fill="hold"/>
                                            <p:tgtEl>
                                              <p:spTgt spid="257"/>
                                            </p:tgtEl>
                                            <p:attrNameLst>
                                              <p:attrName>ppt_x</p:attrName>
                                              <p:attrName>ppt_y</p:attrName>
                                            </p:attrNameLst>
                                          </p:cBhvr>
                                          <p:rCtr x="-12292" y="24352"/>
                                        </p:animMotion>
                                      </p:childTnLst>
                                    </p:cTn>
                                  </p:par>
                                  <p:par>
                                    <p:cTn id="321" presetID="42" presetClass="path" presetSubtype="0" fill="hold" nodeType="withEffect" p14:presetBounceEnd="36000">
                                      <p:stCondLst>
                                        <p:cond delay="0"/>
                                      </p:stCondLst>
                                      <p:childTnLst>
                                        <p:animMotion origin="layout" path="M 3.88889E-6 3.20988E-6 L -0.13125 0.61296 " pathEditMode="relative" rAng="0" ptsTypes="AA" p14:bounceEnd="36000">
                                          <p:cBhvr>
                                            <p:cTn id="322" dur="500" spd="-100000" fill="hold"/>
                                            <p:tgtEl>
                                              <p:spTgt spid="260"/>
                                            </p:tgtEl>
                                            <p:attrNameLst>
                                              <p:attrName>ppt_x</p:attrName>
                                              <p:attrName>ppt_y</p:attrName>
                                            </p:attrNameLst>
                                          </p:cBhvr>
                                          <p:rCtr x="-6562" y="30648"/>
                                        </p:animMotion>
                                      </p:childTnLst>
                                    </p:cTn>
                                  </p:par>
                                  <p:par>
                                    <p:cTn id="323" presetID="42" presetClass="path" presetSubtype="0" fill="hold" nodeType="withEffect" p14:presetBounceEnd="36000">
                                      <p:stCondLst>
                                        <p:cond delay="0"/>
                                      </p:stCondLst>
                                      <p:childTnLst>
                                        <p:animMotion origin="layout" path="M 5E-6 4.32099E-6 L 0.27987 0.60648 " pathEditMode="relative" rAng="0" ptsTypes="AA" p14:bounceEnd="36000">
                                          <p:cBhvr>
                                            <p:cTn id="324" dur="500" spd="-100000" fill="hold"/>
                                            <p:tgtEl>
                                              <p:spTgt spid="263"/>
                                            </p:tgtEl>
                                            <p:attrNameLst>
                                              <p:attrName>ppt_x</p:attrName>
                                              <p:attrName>ppt_y</p:attrName>
                                            </p:attrNameLst>
                                          </p:cBhvr>
                                          <p:rCtr x="13993" y="30309"/>
                                        </p:animMotion>
                                      </p:childTnLst>
                                    </p:cTn>
                                  </p:par>
                                  <p:par>
                                    <p:cTn id="325" presetID="42" presetClass="path" presetSubtype="0" fill="hold" nodeType="withEffect" p14:presetBounceEnd="36000">
                                      <p:stCondLst>
                                        <p:cond delay="0"/>
                                      </p:stCondLst>
                                      <p:childTnLst>
                                        <p:animMotion origin="layout" path="M -3.61111E-6 -9.87654E-7 L 0.08091 0.58364 " pathEditMode="relative" rAng="0" ptsTypes="AA" p14:bounceEnd="36000">
                                          <p:cBhvr>
                                            <p:cTn id="326" dur="500" spd="-100000" fill="hold"/>
                                            <p:tgtEl>
                                              <p:spTgt spid="266"/>
                                            </p:tgtEl>
                                            <p:attrNameLst>
                                              <p:attrName>ppt_x</p:attrName>
                                              <p:attrName>ppt_y</p:attrName>
                                            </p:attrNameLst>
                                          </p:cBhvr>
                                          <p:rCtr x="4045" y="29167"/>
                                        </p:animMotion>
                                      </p:childTnLst>
                                    </p:cTn>
                                  </p:par>
                                  <p:par>
                                    <p:cTn id="327" presetID="42" presetClass="path" presetSubtype="0" fill="hold" nodeType="withEffect" p14:presetBounceEnd="36000">
                                      <p:stCondLst>
                                        <p:cond delay="0"/>
                                      </p:stCondLst>
                                      <p:childTnLst>
                                        <p:animMotion origin="layout" path="M -4.72222E-6 3.33333E-6 L 0.04619 0.57808 " pathEditMode="relative" rAng="0" ptsTypes="AA" p14:bounceEnd="36000">
                                          <p:cBhvr>
                                            <p:cTn id="328" dur="500" spd="-100000" fill="hold"/>
                                            <p:tgtEl>
                                              <p:spTgt spid="269"/>
                                            </p:tgtEl>
                                            <p:attrNameLst>
                                              <p:attrName>ppt_x</p:attrName>
                                              <p:attrName>ppt_y</p:attrName>
                                            </p:attrNameLst>
                                          </p:cBhvr>
                                          <p:rCtr x="2309" y="28889"/>
                                        </p:animMotion>
                                      </p:childTnLst>
                                    </p:cTn>
                                  </p:par>
                                  <p:par>
                                    <p:cTn id="329" presetID="42" presetClass="path" presetSubtype="0" fill="hold" nodeType="withEffect" p14:presetBounceEnd="36000">
                                      <p:stCondLst>
                                        <p:cond delay="0"/>
                                      </p:stCondLst>
                                      <p:childTnLst>
                                        <p:animMotion origin="layout" path="M 2.5E-6 -1.11111E-6 L -0.05191 0.61512 " pathEditMode="relative" rAng="0" ptsTypes="AA" p14:bounceEnd="36000">
                                          <p:cBhvr>
                                            <p:cTn id="330" dur="500" spd="-100000" fill="hold"/>
                                            <p:tgtEl>
                                              <p:spTgt spid="290"/>
                                            </p:tgtEl>
                                            <p:attrNameLst>
                                              <p:attrName>ppt_x</p:attrName>
                                              <p:attrName>ppt_y</p:attrName>
                                            </p:attrNameLst>
                                          </p:cBhvr>
                                          <p:rCtr x="-2604" y="30741"/>
                                        </p:animMotion>
                                      </p:childTnLst>
                                    </p:cTn>
                                  </p:par>
                                  <p:par>
                                    <p:cTn id="331" presetID="42" presetClass="path" presetSubtype="0" fill="hold" nodeType="withEffect" p14:presetBounceEnd="36000">
                                      <p:stCondLst>
                                        <p:cond delay="0"/>
                                      </p:stCondLst>
                                      <p:childTnLst>
                                        <p:animMotion origin="layout" path="M -3.88889E-6 -3.7037E-6 L -0.1375 0.75 " pathEditMode="relative" rAng="0" ptsTypes="AA" p14:bounceEnd="36000">
                                          <p:cBhvr>
                                            <p:cTn id="332" dur="500" spd="-100000" fill="hold"/>
                                            <p:tgtEl>
                                              <p:spTgt spid="293"/>
                                            </p:tgtEl>
                                            <p:attrNameLst>
                                              <p:attrName>ppt_x</p:attrName>
                                              <p:attrName>ppt_y</p:attrName>
                                            </p:attrNameLst>
                                          </p:cBhvr>
                                          <p:rCtr x="-6875" y="37500"/>
                                        </p:animMotion>
                                      </p:childTnLst>
                                    </p:cTn>
                                  </p:par>
                                  <p:par>
                                    <p:cTn id="333" presetID="42" presetClass="path" presetSubtype="0" fill="hold" nodeType="withEffect" p14:presetBounceEnd="36000">
                                      <p:stCondLst>
                                        <p:cond delay="0"/>
                                      </p:stCondLst>
                                      <p:childTnLst>
                                        <p:animMotion origin="layout" path="M -4.44444E-6 -4.07407E-6 L 0.07709 0.69074 " pathEditMode="relative" rAng="0" ptsTypes="AA" p14:bounceEnd="36000">
                                          <p:cBhvr>
                                            <p:cTn id="334" dur="500" spd="-100000" fill="hold"/>
                                            <p:tgtEl>
                                              <p:spTgt spid="272"/>
                                            </p:tgtEl>
                                            <p:attrNameLst>
                                              <p:attrName>ppt_x</p:attrName>
                                              <p:attrName>ppt_y</p:attrName>
                                            </p:attrNameLst>
                                          </p:cBhvr>
                                          <p:rCtr x="3854" y="34537"/>
                                        </p:animMotion>
                                      </p:childTnLst>
                                    </p:cTn>
                                  </p:par>
                                  <p:par>
                                    <p:cTn id="335" presetID="42" presetClass="path" presetSubtype="0" fill="hold" nodeType="withEffect" p14:presetBounceEnd="36000">
                                      <p:stCondLst>
                                        <p:cond delay="0"/>
                                      </p:stCondLst>
                                      <p:childTnLst>
                                        <p:animMotion origin="layout" path="M 1.11111E-6 -6.17284E-7 L -0.16389 0.69012 " pathEditMode="relative" rAng="0" ptsTypes="AA" p14:bounceEnd="36000">
                                          <p:cBhvr>
                                            <p:cTn id="336" dur="500" spd="-100000" fill="hold"/>
                                            <p:tgtEl>
                                              <p:spTgt spid="275"/>
                                            </p:tgtEl>
                                            <p:attrNameLst>
                                              <p:attrName>ppt_x</p:attrName>
                                              <p:attrName>ppt_y</p:attrName>
                                            </p:attrNameLst>
                                          </p:cBhvr>
                                          <p:rCtr x="-8194" y="34506"/>
                                        </p:animMotion>
                                      </p:childTnLst>
                                    </p:cTn>
                                  </p:par>
                                </p:childTnLst>
                              </p:cTn>
                            </p:par>
                            <p:par>
                              <p:cTn id="337" fill="hold">
                                <p:stCondLst>
                                  <p:cond delay="5600"/>
                                </p:stCondLst>
                                <p:childTnLst>
                                  <p:par>
                                    <p:cTn id="338" presetID="10" presetClass="entr" presetSubtype="0" fill="hold" grpId="0" nodeType="afterEffect">
                                      <p:stCondLst>
                                        <p:cond delay="0"/>
                                      </p:stCondLst>
                                      <p:childTnLst>
                                        <p:set>
                                          <p:cBhvr>
                                            <p:cTn id="339" dur="1" fill="hold">
                                              <p:stCondLst>
                                                <p:cond delay="0"/>
                                              </p:stCondLst>
                                            </p:cTn>
                                            <p:tgtEl>
                                              <p:spTgt spid="296"/>
                                            </p:tgtEl>
                                            <p:attrNameLst>
                                              <p:attrName>style.visibility</p:attrName>
                                            </p:attrNameLst>
                                          </p:cBhvr>
                                          <p:to>
                                            <p:strVal val="visible"/>
                                          </p:to>
                                        </p:set>
                                        <p:animEffect transition="in" filter="fade">
                                          <p:cBhvr>
                                            <p:cTn id="340" dur="2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71" grpId="0"/>
          <p:bldP spid="172" grpId="0"/>
          <p:bldP spid="203" grpId="0"/>
          <p:bldP spid="228" grpId="0"/>
          <p:bldP spid="256" grpId="0"/>
          <p:bldP spid="29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171"/>
                                            </p:tgtEl>
                                            <p:attrNameLst>
                                              <p:attrName>style.visibility</p:attrName>
                                            </p:attrNameLst>
                                          </p:cBhvr>
                                          <p:to>
                                            <p:strVal val="visible"/>
                                          </p:to>
                                        </p:set>
                                        <p:animEffect transition="in" filter="strips(upRight)">
                                          <p:cBhvr>
                                            <p:cTn id="28" dur="500"/>
                                            <p:tgtEl>
                                              <p:spTgt spid="171"/>
                                            </p:tgtEl>
                                          </p:cBhvr>
                                        </p:animEffect>
                                      </p:childTnLst>
                                    </p:cTn>
                                  </p:par>
                                </p:childTnLst>
                              </p:cTn>
                            </p:par>
                            <p:par>
                              <p:cTn id="29" fill="hold">
                                <p:stCondLst>
                                  <p:cond delay="1600"/>
                                </p:stCondLst>
                                <p:childTnLst>
                                  <p:par>
                                    <p:cTn id="30" presetID="42" presetClass="entr" presetSubtype="0" fill="hold" grpId="0" nodeType="afterEffect">
                                      <p:stCondLst>
                                        <p:cond delay="0"/>
                                      </p:stCondLst>
                                      <p:childTnLst>
                                        <p:set>
                                          <p:cBhvr>
                                            <p:cTn id="31" dur="1" fill="hold">
                                              <p:stCondLst>
                                                <p:cond delay="0"/>
                                              </p:stCondLst>
                                            </p:cTn>
                                            <p:tgtEl>
                                              <p:spTgt spid="172"/>
                                            </p:tgtEl>
                                            <p:attrNameLst>
                                              <p:attrName>style.visibility</p:attrName>
                                            </p:attrNameLst>
                                          </p:cBhvr>
                                          <p:to>
                                            <p:strVal val="visible"/>
                                          </p:to>
                                        </p:set>
                                        <p:animEffect transition="in" filter="fade">
                                          <p:cBhvr>
                                            <p:cTn id="32" dur="500"/>
                                            <p:tgtEl>
                                              <p:spTgt spid="172"/>
                                            </p:tgtEl>
                                          </p:cBhvr>
                                        </p:animEffect>
                                        <p:anim calcmode="lin" valueType="num">
                                          <p:cBhvr>
                                            <p:cTn id="33" dur="500" fill="hold"/>
                                            <p:tgtEl>
                                              <p:spTgt spid="172"/>
                                            </p:tgtEl>
                                            <p:attrNameLst>
                                              <p:attrName>ppt_x</p:attrName>
                                            </p:attrNameLst>
                                          </p:cBhvr>
                                          <p:tavLst>
                                            <p:tav tm="0">
                                              <p:val>
                                                <p:strVal val="#ppt_x"/>
                                              </p:val>
                                            </p:tav>
                                            <p:tav tm="100000">
                                              <p:val>
                                                <p:strVal val="#ppt_x"/>
                                              </p:val>
                                            </p:tav>
                                          </p:tavLst>
                                        </p:anim>
                                        <p:anim calcmode="lin" valueType="num">
                                          <p:cBhvr>
                                            <p:cTn id="34" dur="500" fill="hold"/>
                                            <p:tgtEl>
                                              <p:spTgt spid="172"/>
                                            </p:tgtEl>
                                            <p:attrNameLst>
                                              <p:attrName>ppt_y</p:attrName>
                                            </p:attrNameLst>
                                          </p:cBhvr>
                                          <p:tavLst>
                                            <p:tav tm="0">
                                              <p:val>
                                                <p:strVal val="#ppt_y+.1"/>
                                              </p:val>
                                            </p:tav>
                                            <p:tav tm="100000">
                                              <p:val>
                                                <p:strVal val="#ppt_y"/>
                                              </p:val>
                                            </p:tav>
                                          </p:tavLst>
                                        </p:anim>
                                      </p:childTnLst>
                                    </p:cTn>
                                  </p:par>
                                </p:childTnLst>
                              </p:cTn>
                            </p:par>
                            <p:par>
                              <p:cTn id="35" fill="hold">
                                <p:stCondLst>
                                  <p:cond delay="2100"/>
                                </p:stCondLst>
                                <p:childTnLst>
                                  <p:par>
                                    <p:cTn id="36" presetID="53" presetClass="entr" presetSubtype="16" fill="hold" nodeType="afterEffect">
                                      <p:stCondLst>
                                        <p:cond delay="0"/>
                                      </p:stCondLst>
                                      <p:childTnLst>
                                        <p:set>
                                          <p:cBhvr>
                                            <p:cTn id="37" dur="1" fill="hold">
                                              <p:stCondLst>
                                                <p:cond delay="0"/>
                                              </p:stCondLst>
                                            </p:cTn>
                                            <p:tgtEl>
                                              <p:spTgt spid="173"/>
                                            </p:tgtEl>
                                            <p:attrNameLst>
                                              <p:attrName>style.visibility</p:attrName>
                                            </p:attrNameLst>
                                          </p:cBhvr>
                                          <p:to>
                                            <p:strVal val="visible"/>
                                          </p:to>
                                        </p:set>
                                        <p:anim calcmode="lin" valueType="num">
                                          <p:cBhvr>
                                            <p:cTn id="38" dur="500" fill="hold"/>
                                            <p:tgtEl>
                                              <p:spTgt spid="173"/>
                                            </p:tgtEl>
                                            <p:attrNameLst>
                                              <p:attrName>ppt_w</p:attrName>
                                            </p:attrNameLst>
                                          </p:cBhvr>
                                          <p:tavLst>
                                            <p:tav tm="0">
                                              <p:val>
                                                <p:fltVal val="0"/>
                                              </p:val>
                                            </p:tav>
                                            <p:tav tm="100000">
                                              <p:val>
                                                <p:strVal val="#ppt_w"/>
                                              </p:val>
                                            </p:tav>
                                          </p:tavLst>
                                        </p:anim>
                                        <p:anim calcmode="lin" valueType="num">
                                          <p:cBhvr>
                                            <p:cTn id="39" dur="500" fill="hold"/>
                                            <p:tgtEl>
                                              <p:spTgt spid="173"/>
                                            </p:tgtEl>
                                            <p:attrNameLst>
                                              <p:attrName>ppt_h</p:attrName>
                                            </p:attrNameLst>
                                          </p:cBhvr>
                                          <p:tavLst>
                                            <p:tav tm="0">
                                              <p:val>
                                                <p:fltVal val="0"/>
                                              </p:val>
                                            </p:tav>
                                            <p:tav tm="100000">
                                              <p:val>
                                                <p:strVal val="#ppt_h"/>
                                              </p:val>
                                            </p:tav>
                                          </p:tavLst>
                                        </p:anim>
                                        <p:animEffect transition="in" filter="fade">
                                          <p:cBhvr>
                                            <p:cTn id="40" dur="500"/>
                                            <p:tgtEl>
                                              <p:spTgt spid="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76"/>
                                            </p:tgtEl>
                                            <p:attrNameLst>
                                              <p:attrName>style.visibility</p:attrName>
                                            </p:attrNameLst>
                                          </p:cBhvr>
                                          <p:to>
                                            <p:strVal val="visible"/>
                                          </p:to>
                                        </p:set>
                                        <p:anim calcmode="lin" valueType="num">
                                          <p:cBhvr>
                                            <p:cTn id="43" dur="500" fill="hold"/>
                                            <p:tgtEl>
                                              <p:spTgt spid="176"/>
                                            </p:tgtEl>
                                            <p:attrNameLst>
                                              <p:attrName>ppt_w</p:attrName>
                                            </p:attrNameLst>
                                          </p:cBhvr>
                                          <p:tavLst>
                                            <p:tav tm="0">
                                              <p:val>
                                                <p:fltVal val="0"/>
                                              </p:val>
                                            </p:tav>
                                            <p:tav tm="100000">
                                              <p:val>
                                                <p:strVal val="#ppt_w"/>
                                              </p:val>
                                            </p:tav>
                                          </p:tavLst>
                                        </p:anim>
                                        <p:anim calcmode="lin" valueType="num">
                                          <p:cBhvr>
                                            <p:cTn id="44" dur="500" fill="hold"/>
                                            <p:tgtEl>
                                              <p:spTgt spid="176"/>
                                            </p:tgtEl>
                                            <p:attrNameLst>
                                              <p:attrName>ppt_h</p:attrName>
                                            </p:attrNameLst>
                                          </p:cBhvr>
                                          <p:tavLst>
                                            <p:tav tm="0">
                                              <p:val>
                                                <p:fltVal val="0"/>
                                              </p:val>
                                            </p:tav>
                                            <p:tav tm="100000">
                                              <p:val>
                                                <p:strVal val="#ppt_h"/>
                                              </p:val>
                                            </p:tav>
                                          </p:tavLst>
                                        </p:anim>
                                        <p:animEffect transition="in" filter="fade">
                                          <p:cBhvr>
                                            <p:cTn id="45" dur="500"/>
                                            <p:tgtEl>
                                              <p:spTgt spid="176"/>
                                            </p:tgtEl>
                                          </p:cBhvr>
                                        </p:animEffect>
                                      </p:childTnLst>
                                    </p:cTn>
                                  </p:par>
                                  <p:par>
                                    <p:cTn id="46" presetID="53" presetClass="entr" presetSubtype="16" fill="hold" nodeType="withEffect">
                                      <p:stCondLst>
                                        <p:cond delay="0"/>
                                      </p:stCondLst>
                                      <p:childTnLst>
                                        <p:set>
                                          <p:cBhvr>
                                            <p:cTn id="47" dur="1" fill="hold">
                                              <p:stCondLst>
                                                <p:cond delay="0"/>
                                              </p:stCondLst>
                                            </p:cTn>
                                            <p:tgtEl>
                                              <p:spTgt spid="179"/>
                                            </p:tgtEl>
                                            <p:attrNameLst>
                                              <p:attrName>style.visibility</p:attrName>
                                            </p:attrNameLst>
                                          </p:cBhvr>
                                          <p:to>
                                            <p:strVal val="visible"/>
                                          </p:to>
                                        </p:set>
                                        <p:anim calcmode="lin" valueType="num">
                                          <p:cBhvr>
                                            <p:cTn id="48" dur="500" fill="hold"/>
                                            <p:tgtEl>
                                              <p:spTgt spid="179"/>
                                            </p:tgtEl>
                                            <p:attrNameLst>
                                              <p:attrName>ppt_w</p:attrName>
                                            </p:attrNameLst>
                                          </p:cBhvr>
                                          <p:tavLst>
                                            <p:tav tm="0">
                                              <p:val>
                                                <p:fltVal val="0"/>
                                              </p:val>
                                            </p:tav>
                                            <p:tav tm="100000">
                                              <p:val>
                                                <p:strVal val="#ppt_w"/>
                                              </p:val>
                                            </p:tav>
                                          </p:tavLst>
                                        </p:anim>
                                        <p:anim calcmode="lin" valueType="num">
                                          <p:cBhvr>
                                            <p:cTn id="49" dur="500" fill="hold"/>
                                            <p:tgtEl>
                                              <p:spTgt spid="179"/>
                                            </p:tgtEl>
                                            <p:attrNameLst>
                                              <p:attrName>ppt_h</p:attrName>
                                            </p:attrNameLst>
                                          </p:cBhvr>
                                          <p:tavLst>
                                            <p:tav tm="0">
                                              <p:val>
                                                <p:fltVal val="0"/>
                                              </p:val>
                                            </p:tav>
                                            <p:tav tm="100000">
                                              <p:val>
                                                <p:strVal val="#ppt_h"/>
                                              </p:val>
                                            </p:tav>
                                          </p:tavLst>
                                        </p:anim>
                                        <p:animEffect transition="in" filter="fade">
                                          <p:cBhvr>
                                            <p:cTn id="50" dur="500"/>
                                            <p:tgtEl>
                                              <p:spTgt spid="179"/>
                                            </p:tgtEl>
                                          </p:cBhvr>
                                        </p:animEffect>
                                      </p:childTnLst>
                                    </p:cTn>
                                  </p:par>
                                  <p:par>
                                    <p:cTn id="51" presetID="53" presetClass="entr" presetSubtype="16" fill="hold" nodeType="withEffect">
                                      <p:stCondLst>
                                        <p:cond delay="0"/>
                                      </p:stCondLst>
                                      <p:childTnLst>
                                        <p:set>
                                          <p:cBhvr>
                                            <p:cTn id="52" dur="1" fill="hold">
                                              <p:stCondLst>
                                                <p:cond delay="0"/>
                                              </p:stCondLst>
                                            </p:cTn>
                                            <p:tgtEl>
                                              <p:spTgt spid="182"/>
                                            </p:tgtEl>
                                            <p:attrNameLst>
                                              <p:attrName>style.visibility</p:attrName>
                                            </p:attrNameLst>
                                          </p:cBhvr>
                                          <p:to>
                                            <p:strVal val="visible"/>
                                          </p:to>
                                        </p:set>
                                        <p:anim calcmode="lin" valueType="num">
                                          <p:cBhvr>
                                            <p:cTn id="53" dur="500" fill="hold"/>
                                            <p:tgtEl>
                                              <p:spTgt spid="182"/>
                                            </p:tgtEl>
                                            <p:attrNameLst>
                                              <p:attrName>ppt_w</p:attrName>
                                            </p:attrNameLst>
                                          </p:cBhvr>
                                          <p:tavLst>
                                            <p:tav tm="0">
                                              <p:val>
                                                <p:fltVal val="0"/>
                                              </p:val>
                                            </p:tav>
                                            <p:tav tm="100000">
                                              <p:val>
                                                <p:strVal val="#ppt_w"/>
                                              </p:val>
                                            </p:tav>
                                          </p:tavLst>
                                        </p:anim>
                                        <p:anim calcmode="lin" valueType="num">
                                          <p:cBhvr>
                                            <p:cTn id="54" dur="500" fill="hold"/>
                                            <p:tgtEl>
                                              <p:spTgt spid="182"/>
                                            </p:tgtEl>
                                            <p:attrNameLst>
                                              <p:attrName>ppt_h</p:attrName>
                                            </p:attrNameLst>
                                          </p:cBhvr>
                                          <p:tavLst>
                                            <p:tav tm="0">
                                              <p:val>
                                                <p:fltVal val="0"/>
                                              </p:val>
                                            </p:tav>
                                            <p:tav tm="100000">
                                              <p:val>
                                                <p:strVal val="#ppt_h"/>
                                              </p:val>
                                            </p:tav>
                                          </p:tavLst>
                                        </p:anim>
                                        <p:animEffect transition="in" filter="fade">
                                          <p:cBhvr>
                                            <p:cTn id="55" dur="500"/>
                                            <p:tgtEl>
                                              <p:spTgt spid="182"/>
                                            </p:tgtEl>
                                          </p:cBhvr>
                                        </p:animEffect>
                                      </p:childTnLst>
                                    </p:cTn>
                                  </p:par>
                                  <p:par>
                                    <p:cTn id="56" presetID="53" presetClass="entr" presetSubtype="16" fill="hold" nodeType="withEffect">
                                      <p:stCondLst>
                                        <p:cond delay="0"/>
                                      </p:stCondLst>
                                      <p:childTnLst>
                                        <p:set>
                                          <p:cBhvr>
                                            <p:cTn id="57" dur="1" fill="hold">
                                              <p:stCondLst>
                                                <p:cond delay="0"/>
                                              </p:stCondLst>
                                            </p:cTn>
                                            <p:tgtEl>
                                              <p:spTgt spid="185"/>
                                            </p:tgtEl>
                                            <p:attrNameLst>
                                              <p:attrName>style.visibility</p:attrName>
                                            </p:attrNameLst>
                                          </p:cBhvr>
                                          <p:to>
                                            <p:strVal val="visible"/>
                                          </p:to>
                                        </p:set>
                                        <p:anim calcmode="lin" valueType="num">
                                          <p:cBhvr>
                                            <p:cTn id="58" dur="500" fill="hold"/>
                                            <p:tgtEl>
                                              <p:spTgt spid="185"/>
                                            </p:tgtEl>
                                            <p:attrNameLst>
                                              <p:attrName>ppt_w</p:attrName>
                                            </p:attrNameLst>
                                          </p:cBhvr>
                                          <p:tavLst>
                                            <p:tav tm="0">
                                              <p:val>
                                                <p:fltVal val="0"/>
                                              </p:val>
                                            </p:tav>
                                            <p:tav tm="100000">
                                              <p:val>
                                                <p:strVal val="#ppt_w"/>
                                              </p:val>
                                            </p:tav>
                                          </p:tavLst>
                                        </p:anim>
                                        <p:anim calcmode="lin" valueType="num">
                                          <p:cBhvr>
                                            <p:cTn id="59" dur="500" fill="hold"/>
                                            <p:tgtEl>
                                              <p:spTgt spid="185"/>
                                            </p:tgtEl>
                                            <p:attrNameLst>
                                              <p:attrName>ppt_h</p:attrName>
                                            </p:attrNameLst>
                                          </p:cBhvr>
                                          <p:tavLst>
                                            <p:tav tm="0">
                                              <p:val>
                                                <p:fltVal val="0"/>
                                              </p:val>
                                            </p:tav>
                                            <p:tav tm="100000">
                                              <p:val>
                                                <p:strVal val="#ppt_h"/>
                                              </p:val>
                                            </p:tav>
                                          </p:tavLst>
                                        </p:anim>
                                        <p:animEffect transition="in" filter="fade">
                                          <p:cBhvr>
                                            <p:cTn id="60" dur="500"/>
                                            <p:tgtEl>
                                              <p:spTgt spid="185"/>
                                            </p:tgtEl>
                                          </p:cBhvr>
                                        </p:animEffect>
                                      </p:childTnLst>
                                    </p:cTn>
                                  </p:par>
                                  <p:par>
                                    <p:cTn id="61" presetID="53" presetClass="entr" presetSubtype="16"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anim calcmode="lin" valueType="num">
                                          <p:cBhvr>
                                            <p:cTn id="63" dur="500" fill="hold"/>
                                            <p:tgtEl>
                                              <p:spTgt spid="188"/>
                                            </p:tgtEl>
                                            <p:attrNameLst>
                                              <p:attrName>ppt_w</p:attrName>
                                            </p:attrNameLst>
                                          </p:cBhvr>
                                          <p:tavLst>
                                            <p:tav tm="0">
                                              <p:val>
                                                <p:fltVal val="0"/>
                                              </p:val>
                                            </p:tav>
                                            <p:tav tm="100000">
                                              <p:val>
                                                <p:strVal val="#ppt_w"/>
                                              </p:val>
                                            </p:tav>
                                          </p:tavLst>
                                        </p:anim>
                                        <p:anim calcmode="lin" valueType="num">
                                          <p:cBhvr>
                                            <p:cTn id="64" dur="500" fill="hold"/>
                                            <p:tgtEl>
                                              <p:spTgt spid="188"/>
                                            </p:tgtEl>
                                            <p:attrNameLst>
                                              <p:attrName>ppt_h</p:attrName>
                                            </p:attrNameLst>
                                          </p:cBhvr>
                                          <p:tavLst>
                                            <p:tav tm="0">
                                              <p:val>
                                                <p:fltVal val="0"/>
                                              </p:val>
                                            </p:tav>
                                            <p:tav tm="100000">
                                              <p:val>
                                                <p:strVal val="#ppt_h"/>
                                              </p:val>
                                            </p:tav>
                                          </p:tavLst>
                                        </p:anim>
                                        <p:animEffect transition="in" filter="fade">
                                          <p:cBhvr>
                                            <p:cTn id="65" dur="500"/>
                                            <p:tgtEl>
                                              <p:spTgt spid="188"/>
                                            </p:tgtEl>
                                          </p:cBhvr>
                                        </p:animEffect>
                                      </p:childTnLst>
                                    </p:cTn>
                                  </p:par>
                                  <p:par>
                                    <p:cTn id="66" presetID="53" presetClass="entr" presetSubtype="16" fill="hold" nodeType="withEffect">
                                      <p:stCondLst>
                                        <p:cond delay="0"/>
                                      </p:stCondLst>
                                      <p:childTnLst>
                                        <p:set>
                                          <p:cBhvr>
                                            <p:cTn id="67" dur="1" fill="hold">
                                              <p:stCondLst>
                                                <p:cond delay="0"/>
                                              </p:stCondLst>
                                            </p:cTn>
                                            <p:tgtEl>
                                              <p:spTgt spid="191"/>
                                            </p:tgtEl>
                                            <p:attrNameLst>
                                              <p:attrName>style.visibility</p:attrName>
                                            </p:attrNameLst>
                                          </p:cBhvr>
                                          <p:to>
                                            <p:strVal val="visible"/>
                                          </p:to>
                                        </p:set>
                                        <p:anim calcmode="lin" valueType="num">
                                          <p:cBhvr>
                                            <p:cTn id="68" dur="500" fill="hold"/>
                                            <p:tgtEl>
                                              <p:spTgt spid="191"/>
                                            </p:tgtEl>
                                            <p:attrNameLst>
                                              <p:attrName>ppt_w</p:attrName>
                                            </p:attrNameLst>
                                          </p:cBhvr>
                                          <p:tavLst>
                                            <p:tav tm="0">
                                              <p:val>
                                                <p:fltVal val="0"/>
                                              </p:val>
                                            </p:tav>
                                            <p:tav tm="100000">
                                              <p:val>
                                                <p:strVal val="#ppt_w"/>
                                              </p:val>
                                            </p:tav>
                                          </p:tavLst>
                                        </p:anim>
                                        <p:anim calcmode="lin" valueType="num">
                                          <p:cBhvr>
                                            <p:cTn id="69" dur="500" fill="hold"/>
                                            <p:tgtEl>
                                              <p:spTgt spid="191"/>
                                            </p:tgtEl>
                                            <p:attrNameLst>
                                              <p:attrName>ppt_h</p:attrName>
                                            </p:attrNameLst>
                                          </p:cBhvr>
                                          <p:tavLst>
                                            <p:tav tm="0">
                                              <p:val>
                                                <p:fltVal val="0"/>
                                              </p:val>
                                            </p:tav>
                                            <p:tav tm="100000">
                                              <p:val>
                                                <p:strVal val="#ppt_h"/>
                                              </p:val>
                                            </p:tav>
                                          </p:tavLst>
                                        </p:anim>
                                        <p:animEffect transition="in" filter="fade">
                                          <p:cBhvr>
                                            <p:cTn id="70" dur="500"/>
                                            <p:tgtEl>
                                              <p:spTgt spid="191"/>
                                            </p:tgtEl>
                                          </p:cBhvr>
                                        </p:animEffect>
                                      </p:childTnLst>
                                    </p:cTn>
                                  </p:par>
                                  <p:par>
                                    <p:cTn id="71" presetID="53" presetClass="entr" presetSubtype="16" fill="hold" nodeType="withEffect">
                                      <p:stCondLst>
                                        <p:cond delay="0"/>
                                      </p:stCondLst>
                                      <p:childTnLst>
                                        <p:set>
                                          <p:cBhvr>
                                            <p:cTn id="72" dur="1" fill="hold">
                                              <p:stCondLst>
                                                <p:cond delay="0"/>
                                              </p:stCondLst>
                                            </p:cTn>
                                            <p:tgtEl>
                                              <p:spTgt spid="194"/>
                                            </p:tgtEl>
                                            <p:attrNameLst>
                                              <p:attrName>style.visibility</p:attrName>
                                            </p:attrNameLst>
                                          </p:cBhvr>
                                          <p:to>
                                            <p:strVal val="visible"/>
                                          </p:to>
                                        </p:set>
                                        <p:anim calcmode="lin" valueType="num">
                                          <p:cBhvr>
                                            <p:cTn id="73" dur="500" fill="hold"/>
                                            <p:tgtEl>
                                              <p:spTgt spid="194"/>
                                            </p:tgtEl>
                                            <p:attrNameLst>
                                              <p:attrName>ppt_w</p:attrName>
                                            </p:attrNameLst>
                                          </p:cBhvr>
                                          <p:tavLst>
                                            <p:tav tm="0">
                                              <p:val>
                                                <p:fltVal val="0"/>
                                              </p:val>
                                            </p:tav>
                                            <p:tav tm="100000">
                                              <p:val>
                                                <p:strVal val="#ppt_w"/>
                                              </p:val>
                                            </p:tav>
                                          </p:tavLst>
                                        </p:anim>
                                        <p:anim calcmode="lin" valueType="num">
                                          <p:cBhvr>
                                            <p:cTn id="74" dur="500" fill="hold"/>
                                            <p:tgtEl>
                                              <p:spTgt spid="194"/>
                                            </p:tgtEl>
                                            <p:attrNameLst>
                                              <p:attrName>ppt_h</p:attrName>
                                            </p:attrNameLst>
                                          </p:cBhvr>
                                          <p:tavLst>
                                            <p:tav tm="0">
                                              <p:val>
                                                <p:fltVal val="0"/>
                                              </p:val>
                                            </p:tav>
                                            <p:tav tm="100000">
                                              <p:val>
                                                <p:strVal val="#ppt_h"/>
                                              </p:val>
                                            </p:tav>
                                          </p:tavLst>
                                        </p:anim>
                                        <p:animEffect transition="in" filter="fade">
                                          <p:cBhvr>
                                            <p:cTn id="75" dur="500"/>
                                            <p:tgtEl>
                                              <p:spTgt spid="194"/>
                                            </p:tgtEl>
                                          </p:cBhvr>
                                        </p:animEffect>
                                      </p:childTnLst>
                                    </p:cTn>
                                  </p:par>
                                  <p:par>
                                    <p:cTn id="76" presetID="53" presetClass="entr" presetSubtype="16" fill="hold" nodeType="withEffect">
                                      <p:stCondLst>
                                        <p:cond delay="0"/>
                                      </p:stCondLst>
                                      <p:childTnLst>
                                        <p:set>
                                          <p:cBhvr>
                                            <p:cTn id="77" dur="1" fill="hold">
                                              <p:stCondLst>
                                                <p:cond delay="0"/>
                                              </p:stCondLst>
                                            </p:cTn>
                                            <p:tgtEl>
                                              <p:spTgt spid="197"/>
                                            </p:tgtEl>
                                            <p:attrNameLst>
                                              <p:attrName>style.visibility</p:attrName>
                                            </p:attrNameLst>
                                          </p:cBhvr>
                                          <p:to>
                                            <p:strVal val="visible"/>
                                          </p:to>
                                        </p:set>
                                        <p:anim calcmode="lin" valueType="num">
                                          <p:cBhvr>
                                            <p:cTn id="78" dur="500" fill="hold"/>
                                            <p:tgtEl>
                                              <p:spTgt spid="197"/>
                                            </p:tgtEl>
                                            <p:attrNameLst>
                                              <p:attrName>ppt_w</p:attrName>
                                            </p:attrNameLst>
                                          </p:cBhvr>
                                          <p:tavLst>
                                            <p:tav tm="0">
                                              <p:val>
                                                <p:fltVal val="0"/>
                                              </p:val>
                                            </p:tav>
                                            <p:tav tm="100000">
                                              <p:val>
                                                <p:strVal val="#ppt_w"/>
                                              </p:val>
                                            </p:tav>
                                          </p:tavLst>
                                        </p:anim>
                                        <p:anim calcmode="lin" valueType="num">
                                          <p:cBhvr>
                                            <p:cTn id="79" dur="500" fill="hold"/>
                                            <p:tgtEl>
                                              <p:spTgt spid="197"/>
                                            </p:tgtEl>
                                            <p:attrNameLst>
                                              <p:attrName>ppt_h</p:attrName>
                                            </p:attrNameLst>
                                          </p:cBhvr>
                                          <p:tavLst>
                                            <p:tav tm="0">
                                              <p:val>
                                                <p:fltVal val="0"/>
                                              </p:val>
                                            </p:tav>
                                            <p:tav tm="100000">
                                              <p:val>
                                                <p:strVal val="#ppt_h"/>
                                              </p:val>
                                            </p:tav>
                                          </p:tavLst>
                                        </p:anim>
                                        <p:animEffect transition="in" filter="fade">
                                          <p:cBhvr>
                                            <p:cTn id="80" dur="500"/>
                                            <p:tgtEl>
                                              <p:spTgt spid="197"/>
                                            </p:tgtEl>
                                          </p:cBhvr>
                                        </p:animEffect>
                                      </p:childTnLst>
                                    </p:cTn>
                                  </p:par>
                                  <p:par>
                                    <p:cTn id="81" presetID="53" presetClass="entr" presetSubtype="16" fill="hold" nodeType="withEffect">
                                      <p:stCondLst>
                                        <p:cond delay="0"/>
                                      </p:stCondLst>
                                      <p:childTnLst>
                                        <p:set>
                                          <p:cBhvr>
                                            <p:cTn id="82" dur="1" fill="hold">
                                              <p:stCondLst>
                                                <p:cond delay="0"/>
                                              </p:stCondLst>
                                            </p:cTn>
                                            <p:tgtEl>
                                              <p:spTgt spid="200"/>
                                            </p:tgtEl>
                                            <p:attrNameLst>
                                              <p:attrName>style.visibility</p:attrName>
                                            </p:attrNameLst>
                                          </p:cBhvr>
                                          <p:to>
                                            <p:strVal val="visible"/>
                                          </p:to>
                                        </p:set>
                                        <p:anim calcmode="lin" valueType="num">
                                          <p:cBhvr>
                                            <p:cTn id="83" dur="500" fill="hold"/>
                                            <p:tgtEl>
                                              <p:spTgt spid="200"/>
                                            </p:tgtEl>
                                            <p:attrNameLst>
                                              <p:attrName>ppt_w</p:attrName>
                                            </p:attrNameLst>
                                          </p:cBhvr>
                                          <p:tavLst>
                                            <p:tav tm="0">
                                              <p:val>
                                                <p:fltVal val="0"/>
                                              </p:val>
                                            </p:tav>
                                            <p:tav tm="100000">
                                              <p:val>
                                                <p:strVal val="#ppt_w"/>
                                              </p:val>
                                            </p:tav>
                                          </p:tavLst>
                                        </p:anim>
                                        <p:anim calcmode="lin" valueType="num">
                                          <p:cBhvr>
                                            <p:cTn id="84" dur="500" fill="hold"/>
                                            <p:tgtEl>
                                              <p:spTgt spid="200"/>
                                            </p:tgtEl>
                                            <p:attrNameLst>
                                              <p:attrName>ppt_h</p:attrName>
                                            </p:attrNameLst>
                                          </p:cBhvr>
                                          <p:tavLst>
                                            <p:tav tm="0">
                                              <p:val>
                                                <p:fltVal val="0"/>
                                              </p:val>
                                            </p:tav>
                                            <p:tav tm="100000">
                                              <p:val>
                                                <p:strVal val="#ppt_h"/>
                                              </p:val>
                                            </p:tav>
                                          </p:tavLst>
                                        </p:anim>
                                        <p:animEffect transition="in" filter="fade">
                                          <p:cBhvr>
                                            <p:cTn id="85" dur="500"/>
                                            <p:tgtEl>
                                              <p:spTgt spid="200"/>
                                            </p:tgtEl>
                                          </p:cBhvr>
                                        </p:animEffect>
                                      </p:childTnLst>
                                    </p:cTn>
                                  </p:par>
                                  <p:par>
                                    <p:cTn id="86" presetID="42" presetClass="path" presetSubtype="0" fill="hold" nodeType="withEffect">
                                      <p:stCondLst>
                                        <p:cond delay="0"/>
                                      </p:stCondLst>
                                      <p:childTnLst>
                                        <p:animMotion origin="layout" path="M -2.77778E-7 -1.60494E-6 L 0.16788 0.62624 " pathEditMode="relative" rAng="0" ptsTypes="AA">
                                          <p:cBhvr>
                                            <p:cTn id="87" dur="500" spd="-100000" fill="hold"/>
                                            <p:tgtEl>
                                              <p:spTgt spid="173"/>
                                            </p:tgtEl>
                                            <p:attrNameLst>
                                              <p:attrName>ppt_x</p:attrName>
                                              <p:attrName>ppt_y</p:attrName>
                                            </p:attrNameLst>
                                          </p:cBhvr>
                                          <p:rCtr x="8385" y="31296"/>
                                        </p:animMotion>
                                      </p:childTnLst>
                                    </p:cTn>
                                  </p:par>
                                  <p:par>
                                    <p:cTn id="88" presetID="42" presetClass="path" presetSubtype="0" fill="hold" nodeType="withEffect">
                                      <p:stCondLst>
                                        <p:cond delay="0"/>
                                      </p:stCondLst>
                                      <p:childTnLst>
                                        <p:animMotion origin="layout" path="M 1.38889E-6 -2.96296E-6 L -0.24583 0.48704 " pathEditMode="relative" rAng="0" ptsTypes="AA">
                                          <p:cBhvr>
                                            <p:cTn id="89" dur="500" spd="-100000" fill="hold"/>
                                            <p:tgtEl>
                                              <p:spTgt spid="176"/>
                                            </p:tgtEl>
                                            <p:attrNameLst>
                                              <p:attrName>ppt_x</p:attrName>
                                              <p:attrName>ppt_y</p:attrName>
                                            </p:attrNameLst>
                                          </p:cBhvr>
                                          <p:rCtr x="-12292" y="24352"/>
                                        </p:animMotion>
                                      </p:childTnLst>
                                    </p:cTn>
                                  </p:par>
                                  <p:par>
                                    <p:cTn id="90" presetID="42" presetClass="path" presetSubtype="0" fill="hold" nodeType="withEffect">
                                      <p:stCondLst>
                                        <p:cond delay="0"/>
                                      </p:stCondLst>
                                      <p:childTnLst>
                                        <p:animMotion origin="layout" path="M 3.88889E-6 3.20988E-6 L -0.13125 0.61296 " pathEditMode="relative" rAng="0" ptsTypes="AA">
                                          <p:cBhvr>
                                            <p:cTn id="91" dur="500" spd="-100000" fill="hold"/>
                                            <p:tgtEl>
                                              <p:spTgt spid="179"/>
                                            </p:tgtEl>
                                            <p:attrNameLst>
                                              <p:attrName>ppt_x</p:attrName>
                                              <p:attrName>ppt_y</p:attrName>
                                            </p:attrNameLst>
                                          </p:cBhvr>
                                          <p:rCtr x="-6562" y="30648"/>
                                        </p:animMotion>
                                      </p:childTnLst>
                                    </p:cTn>
                                  </p:par>
                                  <p:par>
                                    <p:cTn id="92" presetID="42" presetClass="path" presetSubtype="0" fill="hold" nodeType="withEffect">
                                      <p:stCondLst>
                                        <p:cond delay="0"/>
                                      </p:stCondLst>
                                      <p:childTnLst>
                                        <p:animMotion origin="layout" path="M 5E-6 4.32099E-6 L 0.27987 0.60648 " pathEditMode="relative" rAng="0" ptsTypes="AA">
                                          <p:cBhvr>
                                            <p:cTn id="93" dur="500" spd="-100000" fill="hold"/>
                                            <p:tgtEl>
                                              <p:spTgt spid="182"/>
                                            </p:tgtEl>
                                            <p:attrNameLst>
                                              <p:attrName>ppt_x</p:attrName>
                                              <p:attrName>ppt_y</p:attrName>
                                            </p:attrNameLst>
                                          </p:cBhvr>
                                          <p:rCtr x="13993" y="30309"/>
                                        </p:animMotion>
                                      </p:childTnLst>
                                    </p:cTn>
                                  </p:par>
                                  <p:par>
                                    <p:cTn id="94" presetID="42" presetClass="path" presetSubtype="0" fill="hold" nodeType="withEffect">
                                      <p:stCondLst>
                                        <p:cond delay="0"/>
                                      </p:stCondLst>
                                      <p:childTnLst>
                                        <p:animMotion origin="layout" path="M -3.61111E-6 -9.87654E-7 L 0.08091 0.58364 " pathEditMode="relative" rAng="0" ptsTypes="AA">
                                          <p:cBhvr>
                                            <p:cTn id="95" dur="500" spd="-100000" fill="hold"/>
                                            <p:tgtEl>
                                              <p:spTgt spid="185"/>
                                            </p:tgtEl>
                                            <p:attrNameLst>
                                              <p:attrName>ppt_x</p:attrName>
                                              <p:attrName>ppt_y</p:attrName>
                                            </p:attrNameLst>
                                          </p:cBhvr>
                                          <p:rCtr x="4045" y="29167"/>
                                        </p:animMotion>
                                      </p:childTnLst>
                                    </p:cTn>
                                  </p:par>
                                  <p:par>
                                    <p:cTn id="96" presetID="42" presetClass="path" presetSubtype="0" fill="hold" nodeType="withEffect">
                                      <p:stCondLst>
                                        <p:cond delay="0"/>
                                      </p:stCondLst>
                                      <p:childTnLst>
                                        <p:animMotion origin="layout" path="M -4.72222E-6 3.33333E-6 L 0.04619 0.57808 " pathEditMode="relative" rAng="0" ptsTypes="AA">
                                          <p:cBhvr>
                                            <p:cTn id="97" dur="500" spd="-100000" fill="hold"/>
                                            <p:tgtEl>
                                              <p:spTgt spid="188"/>
                                            </p:tgtEl>
                                            <p:attrNameLst>
                                              <p:attrName>ppt_x</p:attrName>
                                              <p:attrName>ppt_y</p:attrName>
                                            </p:attrNameLst>
                                          </p:cBhvr>
                                          <p:rCtr x="2309" y="28889"/>
                                        </p:animMotion>
                                      </p:childTnLst>
                                    </p:cTn>
                                  </p:par>
                                  <p:par>
                                    <p:cTn id="98" presetID="42" presetClass="path" presetSubtype="0" fill="hold" nodeType="withEffect">
                                      <p:stCondLst>
                                        <p:cond delay="0"/>
                                      </p:stCondLst>
                                      <p:childTnLst>
                                        <p:animMotion origin="layout" path="M 2.5E-6 -1.11111E-6 L -0.05191 0.61512 " pathEditMode="relative" rAng="0" ptsTypes="AA">
                                          <p:cBhvr>
                                            <p:cTn id="99" dur="500" spd="-100000" fill="hold"/>
                                            <p:tgtEl>
                                              <p:spTgt spid="191"/>
                                            </p:tgtEl>
                                            <p:attrNameLst>
                                              <p:attrName>ppt_x</p:attrName>
                                              <p:attrName>ppt_y</p:attrName>
                                            </p:attrNameLst>
                                          </p:cBhvr>
                                          <p:rCtr x="-2604" y="30741"/>
                                        </p:animMotion>
                                      </p:childTnLst>
                                    </p:cTn>
                                  </p:par>
                                  <p:par>
                                    <p:cTn id="100" presetID="42" presetClass="path" presetSubtype="0" fill="hold" nodeType="withEffect">
                                      <p:stCondLst>
                                        <p:cond delay="0"/>
                                      </p:stCondLst>
                                      <p:childTnLst>
                                        <p:animMotion origin="layout" path="M -3.88889E-6 -3.7037E-6 L -0.1375 0.75 " pathEditMode="relative" rAng="0" ptsTypes="AA">
                                          <p:cBhvr>
                                            <p:cTn id="101" dur="500" spd="-100000" fill="hold"/>
                                            <p:tgtEl>
                                              <p:spTgt spid="194"/>
                                            </p:tgtEl>
                                            <p:attrNameLst>
                                              <p:attrName>ppt_x</p:attrName>
                                              <p:attrName>ppt_y</p:attrName>
                                            </p:attrNameLst>
                                          </p:cBhvr>
                                          <p:rCtr x="-6875" y="37500"/>
                                        </p:animMotion>
                                      </p:childTnLst>
                                    </p:cTn>
                                  </p:par>
                                  <p:par>
                                    <p:cTn id="102" presetID="42" presetClass="path" presetSubtype="0" fill="hold" nodeType="withEffect">
                                      <p:stCondLst>
                                        <p:cond delay="0"/>
                                      </p:stCondLst>
                                      <p:childTnLst>
                                        <p:animMotion origin="layout" path="M -4.44444E-6 -4.07407E-6 L 0.07709 0.69074 " pathEditMode="relative" rAng="0" ptsTypes="AA">
                                          <p:cBhvr>
                                            <p:cTn id="103" dur="500" spd="-100000" fill="hold"/>
                                            <p:tgtEl>
                                              <p:spTgt spid="197"/>
                                            </p:tgtEl>
                                            <p:attrNameLst>
                                              <p:attrName>ppt_x</p:attrName>
                                              <p:attrName>ppt_y</p:attrName>
                                            </p:attrNameLst>
                                          </p:cBhvr>
                                          <p:rCtr x="3854" y="34537"/>
                                        </p:animMotion>
                                      </p:childTnLst>
                                    </p:cTn>
                                  </p:par>
                                  <p:par>
                                    <p:cTn id="104" presetID="42" presetClass="path" presetSubtype="0" fill="hold" nodeType="withEffect">
                                      <p:stCondLst>
                                        <p:cond delay="0"/>
                                      </p:stCondLst>
                                      <p:childTnLst>
                                        <p:animMotion origin="layout" path="M 1.11111E-6 -6.17284E-7 L -0.16389 0.69012 " pathEditMode="relative" rAng="0" ptsTypes="AA">
                                          <p:cBhvr>
                                            <p:cTn id="105" dur="500" spd="-100000" fill="hold"/>
                                            <p:tgtEl>
                                              <p:spTgt spid="200"/>
                                            </p:tgtEl>
                                            <p:attrNameLst>
                                              <p:attrName>ppt_x</p:attrName>
                                              <p:attrName>ppt_y</p:attrName>
                                            </p:attrNameLst>
                                          </p:cBhvr>
                                          <p:rCtr x="-8194" y="34506"/>
                                        </p:animMotion>
                                      </p:childTnLst>
                                    </p:cTn>
                                  </p:par>
                                </p:childTnLst>
                              </p:cTn>
                            </p:par>
                            <p:par>
                              <p:cTn id="106" fill="hold">
                                <p:stCondLst>
                                  <p:cond delay="2600"/>
                                </p:stCondLst>
                                <p:childTnLst>
                                  <p:par>
                                    <p:cTn id="107" presetID="42" presetClass="entr" presetSubtype="0" fill="hold" grpId="0" nodeType="afterEffect">
                                      <p:stCondLst>
                                        <p:cond delay="0"/>
                                      </p:stCondLst>
                                      <p:childTnLst>
                                        <p:set>
                                          <p:cBhvr>
                                            <p:cTn id="108" dur="1" fill="hold">
                                              <p:stCondLst>
                                                <p:cond delay="0"/>
                                              </p:stCondLst>
                                            </p:cTn>
                                            <p:tgtEl>
                                              <p:spTgt spid="203"/>
                                            </p:tgtEl>
                                            <p:attrNameLst>
                                              <p:attrName>style.visibility</p:attrName>
                                            </p:attrNameLst>
                                          </p:cBhvr>
                                          <p:to>
                                            <p:strVal val="visible"/>
                                          </p:to>
                                        </p:set>
                                        <p:animEffect transition="in" filter="fade">
                                          <p:cBhvr>
                                            <p:cTn id="109" dur="500"/>
                                            <p:tgtEl>
                                              <p:spTgt spid="203"/>
                                            </p:tgtEl>
                                          </p:cBhvr>
                                        </p:animEffect>
                                        <p:anim calcmode="lin" valueType="num">
                                          <p:cBhvr>
                                            <p:cTn id="110" dur="500" fill="hold"/>
                                            <p:tgtEl>
                                              <p:spTgt spid="203"/>
                                            </p:tgtEl>
                                            <p:attrNameLst>
                                              <p:attrName>ppt_x</p:attrName>
                                            </p:attrNameLst>
                                          </p:cBhvr>
                                          <p:tavLst>
                                            <p:tav tm="0">
                                              <p:val>
                                                <p:strVal val="#ppt_x"/>
                                              </p:val>
                                            </p:tav>
                                            <p:tav tm="100000">
                                              <p:val>
                                                <p:strVal val="#ppt_x"/>
                                              </p:val>
                                            </p:tav>
                                          </p:tavLst>
                                        </p:anim>
                                        <p:anim calcmode="lin" valueType="num">
                                          <p:cBhvr>
                                            <p:cTn id="111" dur="500" fill="hold"/>
                                            <p:tgtEl>
                                              <p:spTgt spid="203"/>
                                            </p:tgtEl>
                                            <p:attrNameLst>
                                              <p:attrName>ppt_y</p:attrName>
                                            </p:attrNameLst>
                                          </p:cBhvr>
                                          <p:tavLst>
                                            <p:tav tm="0">
                                              <p:val>
                                                <p:strVal val="#ppt_y+.1"/>
                                              </p:val>
                                            </p:tav>
                                            <p:tav tm="100000">
                                              <p:val>
                                                <p:strVal val="#ppt_y"/>
                                              </p:val>
                                            </p:tav>
                                          </p:tavLst>
                                        </p:anim>
                                      </p:childTnLst>
                                    </p:cTn>
                                  </p:par>
                                </p:childTnLst>
                              </p:cTn>
                            </p:par>
                            <p:par>
                              <p:cTn id="112" fill="hold">
                                <p:stCondLst>
                                  <p:cond delay="3100"/>
                                </p:stCondLst>
                                <p:childTnLst>
                                  <p:par>
                                    <p:cTn id="113" presetID="53" presetClass="entr" presetSubtype="16" fill="hold" nodeType="afterEffect">
                                      <p:stCondLst>
                                        <p:cond delay="0"/>
                                      </p:stCondLst>
                                      <p:childTnLst>
                                        <p:set>
                                          <p:cBhvr>
                                            <p:cTn id="114" dur="1" fill="hold">
                                              <p:stCondLst>
                                                <p:cond delay="0"/>
                                              </p:stCondLst>
                                            </p:cTn>
                                            <p:tgtEl>
                                              <p:spTgt spid="204"/>
                                            </p:tgtEl>
                                            <p:attrNameLst>
                                              <p:attrName>style.visibility</p:attrName>
                                            </p:attrNameLst>
                                          </p:cBhvr>
                                          <p:to>
                                            <p:strVal val="visible"/>
                                          </p:to>
                                        </p:set>
                                        <p:anim calcmode="lin" valueType="num">
                                          <p:cBhvr>
                                            <p:cTn id="115" dur="500" fill="hold"/>
                                            <p:tgtEl>
                                              <p:spTgt spid="204"/>
                                            </p:tgtEl>
                                            <p:attrNameLst>
                                              <p:attrName>ppt_w</p:attrName>
                                            </p:attrNameLst>
                                          </p:cBhvr>
                                          <p:tavLst>
                                            <p:tav tm="0">
                                              <p:val>
                                                <p:fltVal val="0"/>
                                              </p:val>
                                            </p:tav>
                                            <p:tav tm="100000">
                                              <p:val>
                                                <p:strVal val="#ppt_w"/>
                                              </p:val>
                                            </p:tav>
                                          </p:tavLst>
                                        </p:anim>
                                        <p:anim calcmode="lin" valueType="num">
                                          <p:cBhvr>
                                            <p:cTn id="116" dur="500" fill="hold"/>
                                            <p:tgtEl>
                                              <p:spTgt spid="204"/>
                                            </p:tgtEl>
                                            <p:attrNameLst>
                                              <p:attrName>ppt_h</p:attrName>
                                            </p:attrNameLst>
                                          </p:cBhvr>
                                          <p:tavLst>
                                            <p:tav tm="0">
                                              <p:val>
                                                <p:fltVal val="0"/>
                                              </p:val>
                                            </p:tav>
                                            <p:tav tm="100000">
                                              <p:val>
                                                <p:strVal val="#ppt_h"/>
                                              </p:val>
                                            </p:tav>
                                          </p:tavLst>
                                        </p:anim>
                                        <p:animEffect transition="in" filter="fade">
                                          <p:cBhvr>
                                            <p:cTn id="117" dur="500"/>
                                            <p:tgtEl>
                                              <p:spTgt spid="204"/>
                                            </p:tgtEl>
                                          </p:cBhvr>
                                        </p:animEffect>
                                      </p:childTnLst>
                                    </p:cTn>
                                  </p:par>
                                  <p:par>
                                    <p:cTn id="118" presetID="53" presetClass="entr" presetSubtype="16" fill="hold" nodeType="withEffect">
                                      <p:stCondLst>
                                        <p:cond delay="0"/>
                                      </p:stCondLst>
                                      <p:childTnLst>
                                        <p:set>
                                          <p:cBhvr>
                                            <p:cTn id="119" dur="1" fill="hold">
                                              <p:stCondLst>
                                                <p:cond delay="0"/>
                                              </p:stCondLst>
                                            </p:cTn>
                                            <p:tgtEl>
                                              <p:spTgt spid="207"/>
                                            </p:tgtEl>
                                            <p:attrNameLst>
                                              <p:attrName>style.visibility</p:attrName>
                                            </p:attrNameLst>
                                          </p:cBhvr>
                                          <p:to>
                                            <p:strVal val="visible"/>
                                          </p:to>
                                        </p:set>
                                        <p:anim calcmode="lin" valueType="num">
                                          <p:cBhvr>
                                            <p:cTn id="120" dur="500" fill="hold"/>
                                            <p:tgtEl>
                                              <p:spTgt spid="207"/>
                                            </p:tgtEl>
                                            <p:attrNameLst>
                                              <p:attrName>ppt_w</p:attrName>
                                            </p:attrNameLst>
                                          </p:cBhvr>
                                          <p:tavLst>
                                            <p:tav tm="0">
                                              <p:val>
                                                <p:fltVal val="0"/>
                                              </p:val>
                                            </p:tav>
                                            <p:tav tm="100000">
                                              <p:val>
                                                <p:strVal val="#ppt_w"/>
                                              </p:val>
                                            </p:tav>
                                          </p:tavLst>
                                        </p:anim>
                                        <p:anim calcmode="lin" valueType="num">
                                          <p:cBhvr>
                                            <p:cTn id="121" dur="500" fill="hold"/>
                                            <p:tgtEl>
                                              <p:spTgt spid="207"/>
                                            </p:tgtEl>
                                            <p:attrNameLst>
                                              <p:attrName>ppt_h</p:attrName>
                                            </p:attrNameLst>
                                          </p:cBhvr>
                                          <p:tavLst>
                                            <p:tav tm="0">
                                              <p:val>
                                                <p:fltVal val="0"/>
                                              </p:val>
                                            </p:tav>
                                            <p:tav tm="100000">
                                              <p:val>
                                                <p:strVal val="#ppt_h"/>
                                              </p:val>
                                            </p:tav>
                                          </p:tavLst>
                                        </p:anim>
                                        <p:animEffect transition="in" filter="fade">
                                          <p:cBhvr>
                                            <p:cTn id="122" dur="500"/>
                                            <p:tgtEl>
                                              <p:spTgt spid="207"/>
                                            </p:tgtEl>
                                          </p:cBhvr>
                                        </p:animEffect>
                                      </p:childTnLst>
                                    </p:cTn>
                                  </p:par>
                                  <p:par>
                                    <p:cTn id="123" presetID="53" presetClass="entr" presetSubtype="16" fill="hold" nodeType="withEffect">
                                      <p:stCondLst>
                                        <p:cond delay="0"/>
                                      </p:stCondLst>
                                      <p:childTnLst>
                                        <p:set>
                                          <p:cBhvr>
                                            <p:cTn id="124" dur="1" fill="hold">
                                              <p:stCondLst>
                                                <p:cond delay="0"/>
                                              </p:stCondLst>
                                            </p:cTn>
                                            <p:tgtEl>
                                              <p:spTgt spid="210"/>
                                            </p:tgtEl>
                                            <p:attrNameLst>
                                              <p:attrName>style.visibility</p:attrName>
                                            </p:attrNameLst>
                                          </p:cBhvr>
                                          <p:to>
                                            <p:strVal val="visible"/>
                                          </p:to>
                                        </p:set>
                                        <p:anim calcmode="lin" valueType="num">
                                          <p:cBhvr>
                                            <p:cTn id="125" dur="500" fill="hold"/>
                                            <p:tgtEl>
                                              <p:spTgt spid="210"/>
                                            </p:tgtEl>
                                            <p:attrNameLst>
                                              <p:attrName>ppt_w</p:attrName>
                                            </p:attrNameLst>
                                          </p:cBhvr>
                                          <p:tavLst>
                                            <p:tav tm="0">
                                              <p:val>
                                                <p:fltVal val="0"/>
                                              </p:val>
                                            </p:tav>
                                            <p:tav tm="100000">
                                              <p:val>
                                                <p:strVal val="#ppt_w"/>
                                              </p:val>
                                            </p:tav>
                                          </p:tavLst>
                                        </p:anim>
                                        <p:anim calcmode="lin" valueType="num">
                                          <p:cBhvr>
                                            <p:cTn id="126" dur="500" fill="hold"/>
                                            <p:tgtEl>
                                              <p:spTgt spid="210"/>
                                            </p:tgtEl>
                                            <p:attrNameLst>
                                              <p:attrName>ppt_h</p:attrName>
                                            </p:attrNameLst>
                                          </p:cBhvr>
                                          <p:tavLst>
                                            <p:tav tm="0">
                                              <p:val>
                                                <p:fltVal val="0"/>
                                              </p:val>
                                            </p:tav>
                                            <p:tav tm="100000">
                                              <p:val>
                                                <p:strVal val="#ppt_h"/>
                                              </p:val>
                                            </p:tav>
                                          </p:tavLst>
                                        </p:anim>
                                        <p:animEffect transition="in" filter="fade">
                                          <p:cBhvr>
                                            <p:cTn id="127" dur="500"/>
                                            <p:tgtEl>
                                              <p:spTgt spid="210"/>
                                            </p:tgtEl>
                                          </p:cBhvr>
                                        </p:animEffect>
                                      </p:childTnLst>
                                    </p:cTn>
                                  </p:par>
                                  <p:par>
                                    <p:cTn id="128" presetID="53" presetClass="entr" presetSubtype="16" fill="hold" nodeType="withEffect">
                                      <p:stCondLst>
                                        <p:cond delay="0"/>
                                      </p:stCondLst>
                                      <p:childTnLst>
                                        <p:set>
                                          <p:cBhvr>
                                            <p:cTn id="129" dur="1" fill="hold">
                                              <p:stCondLst>
                                                <p:cond delay="0"/>
                                              </p:stCondLst>
                                            </p:cTn>
                                            <p:tgtEl>
                                              <p:spTgt spid="213"/>
                                            </p:tgtEl>
                                            <p:attrNameLst>
                                              <p:attrName>style.visibility</p:attrName>
                                            </p:attrNameLst>
                                          </p:cBhvr>
                                          <p:to>
                                            <p:strVal val="visible"/>
                                          </p:to>
                                        </p:set>
                                        <p:anim calcmode="lin" valueType="num">
                                          <p:cBhvr>
                                            <p:cTn id="130" dur="500" fill="hold"/>
                                            <p:tgtEl>
                                              <p:spTgt spid="213"/>
                                            </p:tgtEl>
                                            <p:attrNameLst>
                                              <p:attrName>ppt_w</p:attrName>
                                            </p:attrNameLst>
                                          </p:cBhvr>
                                          <p:tavLst>
                                            <p:tav tm="0">
                                              <p:val>
                                                <p:fltVal val="0"/>
                                              </p:val>
                                            </p:tav>
                                            <p:tav tm="100000">
                                              <p:val>
                                                <p:strVal val="#ppt_w"/>
                                              </p:val>
                                            </p:tav>
                                          </p:tavLst>
                                        </p:anim>
                                        <p:anim calcmode="lin" valueType="num">
                                          <p:cBhvr>
                                            <p:cTn id="131" dur="500" fill="hold"/>
                                            <p:tgtEl>
                                              <p:spTgt spid="213"/>
                                            </p:tgtEl>
                                            <p:attrNameLst>
                                              <p:attrName>ppt_h</p:attrName>
                                            </p:attrNameLst>
                                          </p:cBhvr>
                                          <p:tavLst>
                                            <p:tav tm="0">
                                              <p:val>
                                                <p:fltVal val="0"/>
                                              </p:val>
                                            </p:tav>
                                            <p:tav tm="100000">
                                              <p:val>
                                                <p:strVal val="#ppt_h"/>
                                              </p:val>
                                            </p:tav>
                                          </p:tavLst>
                                        </p:anim>
                                        <p:animEffect transition="in" filter="fade">
                                          <p:cBhvr>
                                            <p:cTn id="132" dur="500"/>
                                            <p:tgtEl>
                                              <p:spTgt spid="213"/>
                                            </p:tgtEl>
                                          </p:cBhvr>
                                        </p:animEffect>
                                      </p:childTnLst>
                                    </p:cTn>
                                  </p:par>
                                  <p:par>
                                    <p:cTn id="133" presetID="53" presetClass="entr" presetSubtype="16" fill="hold" nodeType="withEffect">
                                      <p:stCondLst>
                                        <p:cond delay="0"/>
                                      </p:stCondLst>
                                      <p:childTnLst>
                                        <p:set>
                                          <p:cBhvr>
                                            <p:cTn id="134" dur="1" fill="hold">
                                              <p:stCondLst>
                                                <p:cond delay="0"/>
                                              </p:stCondLst>
                                            </p:cTn>
                                            <p:tgtEl>
                                              <p:spTgt spid="281"/>
                                            </p:tgtEl>
                                            <p:attrNameLst>
                                              <p:attrName>style.visibility</p:attrName>
                                            </p:attrNameLst>
                                          </p:cBhvr>
                                          <p:to>
                                            <p:strVal val="visible"/>
                                          </p:to>
                                        </p:set>
                                        <p:anim calcmode="lin" valueType="num">
                                          <p:cBhvr>
                                            <p:cTn id="135" dur="500" fill="hold"/>
                                            <p:tgtEl>
                                              <p:spTgt spid="281"/>
                                            </p:tgtEl>
                                            <p:attrNameLst>
                                              <p:attrName>ppt_w</p:attrName>
                                            </p:attrNameLst>
                                          </p:cBhvr>
                                          <p:tavLst>
                                            <p:tav tm="0">
                                              <p:val>
                                                <p:fltVal val="0"/>
                                              </p:val>
                                            </p:tav>
                                            <p:tav tm="100000">
                                              <p:val>
                                                <p:strVal val="#ppt_w"/>
                                              </p:val>
                                            </p:tav>
                                          </p:tavLst>
                                        </p:anim>
                                        <p:anim calcmode="lin" valueType="num">
                                          <p:cBhvr>
                                            <p:cTn id="136" dur="500" fill="hold"/>
                                            <p:tgtEl>
                                              <p:spTgt spid="281"/>
                                            </p:tgtEl>
                                            <p:attrNameLst>
                                              <p:attrName>ppt_h</p:attrName>
                                            </p:attrNameLst>
                                          </p:cBhvr>
                                          <p:tavLst>
                                            <p:tav tm="0">
                                              <p:val>
                                                <p:fltVal val="0"/>
                                              </p:val>
                                            </p:tav>
                                            <p:tav tm="100000">
                                              <p:val>
                                                <p:strVal val="#ppt_h"/>
                                              </p:val>
                                            </p:tav>
                                          </p:tavLst>
                                        </p:anim>
                                        <p:animEffect transition="in" filter="fade">
                                          <p:cBhvr>
                                            <p:cTn id="137" dur="500"/>
                                            <p:tgtEl>
                                              <p:spTgt spid="281"/>
                                            </p:tgtEl>
                                          </p:cBhvr>
                                        </p:animEffect>
                                      </p:childTnLst>
                                    </p:cTn>
                                  </p:par>
                                  <p:par>
                                    <p:cTn id="138" presetID="53" presetClass="entr" presetSubtype="16" fill="hold" nodeType="withEffect">
                                      <p:stCondLst>
                                        <p:cond delay="0"/>
                                      </p:stCondLst>
                                      <p:childTnLst>
                                        <p:set>
                                          <p:cBhvr>
                                            <p:cTn id="139" dur="1" fill="hold">
                                              <p:stCondLst>
                                                <p:cond delay="0"/>
                                              </p:stCondLst>
                                            </p:cTn>
                                            <p:tgtEl>
                                              <p:spTgt spid="216"/>
                                            </p:tgtEl>
                                            <p:attrNameLst>
                                              <p:attrName>style.visibility</p:attrName>
                                            </p:attrNameLst>
                                          </p:cBhvr>
                                          <p:to>
                                            <p:strVal val="visible"/>
                                          </p:to>
                                        </p:set>
                                        <p:anim calcmode="lin" valueType="num">
                                          <p:cBhvr>
                                            <p:cTn id="140" dur="500" fill="hold"/>
                                            <p:tgtEl>
                                              <p:spTgt spid="216"/>
                                            </p:tgtEl>
                                            <p:attrNameLst>
                                              <p:attrName>ppt_w</p:attrName>
                                            </p:attrNameLst>
                                          </p:cBhvr>
                                          <p:tavLst>
                                            <p:tav tm="0">
                                              <p:val>
                                                <p:fltVal val="0"/>
                                              </p:val>
                                            </p:tav>
                                            <p:tav tm="100000">
                                              <p:val>
                                                <p:strVal val="#ppt_w"/>
                                              </p:val>
                                            </p:tav>
                                          </p:tavLst>
                                        </p:anim>
                                        <p:anim calcmode="lin" valueType="num">
                                          <p:cBhvr>
                                            <p:cTn id="141" dur="500" fill="hold"/>
                                            <p:tgtEl>
                                              <p:spTgt spid="216"/>
                                            </p:tgtEl>
                                            <p:attrNameLst>
                                              <p:attrName>ppt_h</p:attrName>
                                            </p:attrNameLst>
                                          </p:cBhvr>
                                          <p:tavLst>
                                            <p:tav tm="0">
                                              <p:val>
                                                <p:fltVal val="0"/>
                                              </p:val>
                                            </p:tav>
                                            <p:tav tm="100000">
                                              <p:val>
                                                <p:strVal val="#ppt_h"/>
                                              </p:val>
                                            </p:tav>
                                          </p:tavLst>
                                        </p:anim>
                                        <p:animEffect transition="in" filter="fade">
                                          <p:cBhvr>
                                            <p:cTn id="142" dur="500"/>
                                            <p:tgtEl>
                                              <p:spTgt spid="216"/>
                                            </p:tgtEl>
                                          </p:cBhvr>
                                        </p:animEffect>
                                      </p:childTnLst>
                                    </p:cTn>
                                  </p:par>
                                  <p:par>
                                    <p:cTn id="143" presetID="53" presetClass="entr" presetSubtype="16" fill="hold" nodeType="withEffect">
                                      <p:stCondLst>
                                        <p:cond delay="0"/>
                                      </p:stCondLst>
                                      <p:childTnLst>
                                        <p:set>
                                          <p:cBhvr>
                                            <p:cTn id="144" dur="1" fill="hold">
                                              <p:stCondLst>
                                                <p:cond delay="0"/>
                                              </p:stCondLst>
                                            </p:cTn>
                                            <p:tgtEl>
                                              <p:spTgt spid="219"/>
                                            </p:tgtEl>
                                            <p:attrNameLst>
                                              <p:attrName>style.visibility</p:attrName>
                                            </p:attrNameLst>
                                          </p:cBhvr>
                                          <p:to>
                                            <p:strVal val="visible"/>
                                          </p:to>
                                        </p:set>
                                        <p:anim calcmode="lin" valueType="num">
                                          <p:cBhvr>
                                            <p:cTn id="145" dur="500" fill="hold"/>
                                            <p:tgtEl>
                                              <p:spTgt spid="219"/>
                                            </p:tgtEl>
                                            <p:attrNameLst>
                                              <p:attrName>ppt_w</p:attrName>
                                            </p:attrNameLst>
                                          </p:cBhvr>
                                          <p:tavLst>
                                            <p:tav tm="0">
                                              <p:val>
                                                <p:fltVal val="0"/>
                                              </p:val>
                                            </p:tav>
                                            <p:tav tm="100000">
                                              <p:val>
                                                <p:strVal val="#ppt_w"/>
                                              </p:val>
                                            </p:tav>
                                          </p:tavLst>
                                        </p:anim>
                                        <p:anim calcmode="lin" valueType="num">
                                          <p:cBhvr>
                                            <p:cTn id="146" dur="500" fill="hold"/>
                                            <p:tgtEl>
                                              <p:spTgt spid="219"/>
                                            </p:tgtEl>
                                            <p:attrNameLst>
                                              <p:attrName>ppt_h</p:attrName>
                                            </p:attrNameLst>
                                          </p:cBhvr>
                                          <p:tavLst>
                                            <p:tav tm="0">
                                              <p:val>
                                                <p:fltVal val="0"/>
                                              </p:val>
                                            </p:tav>
                                            <p:tav tm="100000">
                                              <p:val>
                                                <p:strVal val="#ppt_h"/>
                                              </p:val>
                                            </p:tav>
                                          </p:tavLst>
                                        </p:anim>
                                        <p:animEffect transition="in" filter="fade">
                                          <p:cBhvr>
                                            <p:cTn id="147" dur="500"/>
                                            <p:tgtEl>
                                              <p:spTgt spid="219"/>
                                            </p:tgtEl>
                                          </p:cBhvr>
                                        </p:animEffect>
                                      </p:childTnLst>
                                    </p:cTn>
                                  </p:par>
                                  <p:par>
                                    <p:cTn id="148" presetID="53" presetClass="entr" presetSubtype="16" fill="hold" nodeType="withEffect">
                                      <p:stCondLst>
                                        <p:cond delay="0"/>
                                      </p:stCondLst>
                                      <p:childTnLst>
                                        <p:set>
                                          <p:cBhvr>
                                            <p:cTn id="149" dur="1" fill="hold">
                                              <p:stCondLst>
                                                <p:cond delay="0"/>
                                              </p:stCondLst>
                                            </p:cTn>
                                            <p:tgtEl>
                                              <p:spTgt spid="284"/>
                                            </p:tgtEl>
                                            <p:attrNameLst>
                                              <p:attrName>style.visibility</p:attrName>
                                            </p:attrNameLst>
                                          </p:cBhvr>
                                          <p:to>
                                            <p:strVal val="visible"/>
                                          </p:to>
                                        </p:set>
                                        <p:anim calcmode="lin" valueType="num">
                                          <p:cBhvr>
                                            <p:cTn id="150" dur="500" fill="hold"/>
                                            <p:tgtEl>
                                              <p:spTgt spid="284"/>
                                            </p:tgtEl>
                                            <p:attrNameLst>
                                              <p:attrName>ppt_w</p:attrName>
                                            </p:attrNameLst>
                                          </p:cBhvr>
                                          <p:tavLst>
                                            <p:tav tm="0">
                                              <p:val>
                                                <p:fltVal val="0"/>
                                              </p:val>
                                            </p:tav>
                                            <p:tav tm="100000">
                                              <p:val>
                                                <p:strVal val="#ppt_w"/>
                                              </p:val>
                                            </p:tav>
                                          </p:tavLst>
                                        </p:anim>
                                        <p:anim calcmode="lin" valueType="num">
                                          <p:cBhvr>
                                            <p:cTn id="151" dur="500" fill="hold"/>
                                            <p:tgtEl>
                                              <p:spTgt spid="284"/>
                                            </p:tgtEl>
                                            <p:attrNameLst>
                                              <p:attrName>ppt_h</p:attrName>
                                            </p:attrNameLst>
                                          </p:cBhvr>
                                          <p:tavLst>
                                            <p:tav tm="0">
                                              <p:val>
                                                <p:fltVal val="0"/>
                                              </p:val>
                                            </p:tav>
                                            <p:tav tm="100000">
                                              <p:val>
                                                <p:strVal val="#ppt_h"/>
                                              </p:val>
                                            </p:tav>
                                          </p:tavLst>
                                        </p:anim>
                                        <p:animEffect transition="in" filter="fade">
                                          <p:cBhvr>
                                            <p:cTn id="152" dur="500"/>
                                            <p:tgtEl>
                                              <p:spTgt spid="284"/>
                                            </p:tgtEl>
                                          </p:cBhvr>
                                        </p:animEffect>
                                      </p:childTnLst>
                                    </p:cTn>
                                  </p:par>
                                  <p:par>
                                    <p:cTn id="153" presetID="53" presetClass="entr" presetSubtype="16" fill="hold" nodeType="withEffect">
                                      <p:stCondLst>
                                        <p:cond delay="0"/>
                                      </p:stCondLst>
                                      <p:childTnLst>
                                        <p:set>
                                          <p:cBhvr>
                                            <p:cTn id="154" dur="1" fill="hold">
                                              <p:stCondLst>
                                                <p:cond delay="0"/>
                                              </p:stCondLst>
                                            </p:cTn>
                                            <p:tgtEl>
                                              <p:spTgt spid="222"/>
                                            </p:tgtEl>
                                            <p:attrNameLst>
                                              <p:attrName>style.visibility</p:attrName>
                                            </p:attrNameLst>
                                          </p:cBhvr>
                                          <p:to>
                                            <p:strVal val="visible"/>
                                          </p:to>
                                        </p:set>
                                        <p:anim calcmode="lin" valueType="num">
                                          <p:cBhvr>
                                            <p:cTn id="155" dur="500" fill="hold"/>
                                            <p:tgtEl>
                                              <p:spTgt spid="222"/>
                                            </p:tgtEl>
                                            <p:attrNameLst>
                                              <p:attrName>ppt_w</p:attrName>
                                            </p:attrNameLst>
                                          </p:cBhvr>
                                          <p:tavLst>
                                            <p:tav tm="0">
                                              <p:val>
                                                <p:fltVal val="0"/>
                                              </p:val>
                                            </p:tav>
                                            <p:tav tm="100000">
                                              <p:val>
                                                <p:strVal val="#ppt_w"/>
                                              </p:val>
                                            </p:tav>
                                          </p:tavLst>
                                        </p:anim>
                                        <p:anim calcmode="lin" valueType="num">
                                          <p:cBhvr>
                                            <p:cTn id="156" dur="500" fill="hold"/>
                                            <p:tgtEl>
                                              <p:spTgt spid="222"/>
                                            </p:tgtEl>
                                            <p:attrNameLst>
                                              <p:attrName>ppt_h</p:attrName>
                                            </p:attrNameLst>
                                          </p:cBhvr>
                                          <p:tavLst>
                                            <p:tav tm="0">
                                              <p:val>
                                                <p:fltVal val="0"/>
                                              </p:val>
                                            </p:tav>
                                            <p:tav tm="100000">
                                              <p:val>
                                                <p:strVal val="#ppt_h"/>
                                              </p:val>
                                            </p:tav>
                                          </p:tavLst>
                                        </p:anim>
                                        <p:animEffect transition="in" filter="fade">
                                          <p:cBhvr>
                                            <p:cTn id="157" dur="500"/>
                                            <p:tgtEl>
                                              <p:spTgt spid="222"/>
                                            </p:tgtEl>
                                          </p:cBhvr>
                                        </p:animEffect>
                                      </p:childTnLst>
                                    </p:cTn>
                                  </p:par>
                                  <p:par>
                                    <p:cTn id="158" presetID="53" presetClass="entr" presetSubtype="16" fill="hold" nodeType="withEffect">
                                      <p:stCondLst>
                                        <p:cond delay="0"/>
                                      </p:stCondLst>
                                      <p:childTnLst>
                                        <p:set>
                                          <p:cBhvr>
                                            <p:cTn id="159" dur="1" fill="hold">
                                              <p:stCondLst>
                                                <p:cond delay="0"/>
                                              </p:stCondLst>
                                            </p:cTn>
                                            <p:tgtEl>
                                              <p:spTgt spid="225"/>
                                            </p:tgtEl>
                                            <p:attrNameLst>
                                              <p:attrName>style.visibility</p:attrName>
                                            </p:attrNameLst>
                                          </p:cBhvr>
                                          <p:to>
                                            <p:strVal val="visible"/>
                                          </p:to>
                                        </p:set>
                                        <p:anim calcmode="lin" valueType="num">
                                          <p:cBhvr>
                                            <p:cTn id="160" dur="500" fill="hold"/>
                                            <p:tgtEl>
                                              <p:spTgt spid="225"/>
                                            </p:tgtEl>
                                            <p:attrNameLst>
                                              <p:attrName>ppt_w</p:attrName>
                                            </p:attrNameLst>
                                          </p:cBhvr>
                                          <p:tavLst>
                                            <p:tav tm="0">
                                              <p:val>
                                                <p:fltVal val="0"/>
                                              </p:val>
                                            </p:tav>
                                            <p:tav tm="100000">
                                              <p:val>
                                                <p:strVal val="#ppt_w"/>
                                              </p:val>
                                            </p:tav>
                                          </p:tavLst>
                                        </p:anim>
                                        <p:anim calcmode="lin" valueType="num">
                                          <p:cBhvr>
                                            <p:cTn id="161" dur="500" fill="hold"/>
                                            <p:tgtEl>
                                              <p:spTgt spid="225"/>
                                            </p:tgtEl>
                                            <p:attrNameLst>
                                              <p:attrName>ppt_h</p:attrName>
                                            </p:attrNameLst>
                                          </p:cBhvr>
                                          <p:tavLst>
                                            <p:tav tm="0">
                                              <p:val>
                                                <p:fltVal val="0"/>
                                              </p:val>
                                            </p:tav>
                                            <p:tav tm="100000">
                                              <p:val>
                                                <p:strVal val="#ppt_h"/>
                                              </p:val>
                                            </p:tav>
                                          </p:tavLst>
                                        </p:anim>
                                        <p:animEffect transition="in" filter="fade">
                                          <p:cBhvr>
                                            <p:cTn id="162" dur="500"/>
                                            <p:tgtEl>
                                              <p:spTgt spid="225"/>
                                            </p:tgtEl>
                                          </p:cBhvr>
                                        </p:animEffect>
                                      </p:childTnLst>
                                    </p:cTn>
                                  </p:par>
                                  <p:par>
                                    <p:cTn id="163" presetID="42" presetClass="path" presetSubtype="0" fill="hold" nodeType="withEffect">
                                      <p:stCondLst>
                                        <p:cond delay="0"/>
                                      </p:stCondLst>
                                      <p:childTnLst>
                                        <p:animMotion origin="layout" path="M -2.77778E-7 -1.60494E-6 L 0.16788 0.62624 " pathEditMode="relative" rAng="0" ptsTypes="AA">
                                          <p:cBhvr>
                                            <p:cTn id="164" dur="500" spd="-100000" fill="hold"/>
                                            <p:tgtEl>
                                              <p:spTgt spid="204"/>
                                            </p:tgtEl>
                                            <p:attrNameLst>
                                              <p:attrName>ppt_x</p:attrName>
                                              <p:attrName>ppt_y</p:attrName>
                                            </p:attrNameLst>
                                          </p:cBhvr>
                                          <p:rCtr x="8385" y="31296"/>
                                        </p:animMotion>
                                      </p:childTnLst>
                                    </p:cTn>
                                  </p:par>
                                  <p:par>
                                    <p:cTn id="165" presetID="42" presetClass="path" presetSubtype="0" fill="hold" nodeType="withEffect">
                                      <p:stCondLst>
                                        <p:cond delay="0"/>
                                      </p:stCondLst>
                                      <p:childTnLst>
                                        <p:animMotion origin="layout" path="M 1.38889E-6 -2.96296E-6 L -0.24583 0.48704 " pathEditMode="relative" rAng="0" ptsTypes="AA">
                                          <p:cBhvr>
                                            <p:cTn id="166" dur="500" spd="-100000" fill="hold"/>
                                            <p:tgtEl>
                                              <p:spTgt spid="207"/>
                                            </p:tgtEl>
                                            <p:attrNameLst>
                                              <p:attrName>ppt_x</p:attrName>
                                              <p:attrName>ppt_y</p:attrName>
                                            </p:attrNameLst>
                                          </p:cBhvr>
                                          <p:rCtr x="-12292" y="24352"/>
                                        </p:animMotion>
                                      </p:childTnLst>
                                    </p:cTn>
                                  </p:par>
                                  <p:par>
                                    <p:cTn id="167" presetID="42" presetClass="path" presetSubtype="0" fill="hold" nodeType="withEffect">
                                      <p:stCondLst>
                                        <p:cond delay="0"/>
                                      </p:stCondLst>
                                      <p:childTnLst>
                                        <p:animMotion origin="layout" path="M 3.88889E-6 3.20988E-6 L -0.13125 0.61296 " pathEditMode="relative" rAng="0" ptsTypes="AA">
                                          <p:cBhvr>
                                            <p:cTn id="168" dur="500" spd="-100000" fill="hold"/>
                                            <p:tgtEl>
                                              <p:spTgt spid="210"/>
                                            </p:tgtEl>
                                            <p:attrNameLst>
                                              <p:attrName>ppt_x</p:attrName>
                                              <p:attrName>ppt_y</p:attrName>
                                            </p:attrNameLst>
                                          </p:cBhvr>
                                          <p:rCtr x="-6562" y="30648"/>
                                        </p:animMotion>
                                      </p:childTnLst>
                                    </p:cTn>
                                  </p:par>
                                  <p:par>
                                    <p:cTn id="169" presetID="42" presetClass="path" presetSubtype="0" fill="hold" nodeType="withEffect">
                                      <p:stCondLst>
                                        <p:cond delay="0"/>
                                      </p:stCondLst>
                                      <p:childTnLst>
                                        <p:animMotion origin="layout" path="M 5E-6 4.32099E-6 L 0.27987 0.60648 " pathEditMode="relative" rAng="0" ptsTypes="AA">
                                          <p:cBhvr>
                                            <p:cTn id="170" dur="500" spd="-100000" fill="hold"/>
                                            <p:tgtEl>
                                              <p:spTgt spid="213"/>
                                            </p:tgtEl>
                                            <p:attrNameLst>
                                              <p:attrName>ppt_x</p:attrName>
                                              <p:attrName>ppt_y</p:attrName>
                                            </p:attrNameLst>
                                          </p:cBhvr>
                                          <p:rCtr x="13993" y="30309"/>
                                        </p:animMotion>
                                      </p:childTnLst>
                                    </p:cTn>
                                  </p:par>
                                  <p:par>
                                    <p:cTn id="171" presetID="42" presetClass="path" presetSubtype="0" fill="hold" nodeType="withEffect">
                                      <p:stCondLst>
                                        <p:cond delay="0"/>
                                      </p:stCondLst>
                                      <p:childTnLst>
                                        <p:animMotion origin="layout" path="M -3.61111E-6 -9.87654E-7 L 0.08091 0.58364 " pathEditMode="relative" rAng="0" ptsTypes="AA">
                                          <p:cBhvr>
                                            <p:cTn id="172" dur="500" spd="-100000" fill="hold"/>
                                            <p:tgtEl>
                                              <p:spTgt spid="281"/>
                                            </p:tgtEl>
                                            <p:attrNameLst>
                                              <p:attrName>ppt_x</p:attrName>
                                              <p:attrName>ppt_y</p:attrName>
                                            </p:attrNameLst>
                                          </p:cBhvr>
                                          <p:rCtr x="4045" y="29167"/>
                                        </p:animMotion>
                                      </p:childTnLst>
                                    </p:cTn>
                                  </p:par>
                                  <p:par>
                                    <p:cTn id="173" presetID="42" presetClass="path" presetSubtype="0" fill="hold" nodeType="withEffect">
                                      <p:stCondLst>
                                        <p:cond delay="0"/>
                                      </p:stCondLst>
                                      <p:childTnLst>
                                        <p:animMotion origin="layout" path="M -4.72222E-6 3.33333E-6 L 0.04619 0.57808 " pathEditMode="relative" rAng="0" ptsTypes="AA">
                                          <p:cBhvr>
                                            <p:cTn id="174" dur="500" spd="-100000" fill="hold"/>
                                            <p:tgtEl>
                                              <p:spTgt spid="216"/>
                                            </p:tgtEl>
                                            <p:attrNameLst>
                                              <p:attrName>ppt_x</p:attrName>
                                              <p:attrName>ppt_y</p:attrName>
                                            </p:attrNameLst>
                                          </p:cBhvr>
                                          <p:rCtr x="2309" y="28889"/>
                                        </p:animMotion>
                                      </p:childTnLst>
                                    </p:cTn>
                                  </p:par>
                                  <p:par>
                                    <p:cTn id="175" presetID="42" presetClass="path" presetSubtype="0" fill="hold" nodeType="withEffect">
                                      <p:stCondLst>
                                        <p:cond delay="0"/>
                                      </p:stCondLst>
                                      <p:childTnLst>
                                        <p:animMotion origin="layout" path="M 2.5E-6 -1.11111E-6 L -0.05191 0.61512 " pathEditMode="relative" rAng="0" ptsTypes="AA">
                                          <p:cBhvr>
                                            <p:cTn id="176" dur="500" spd="-100000" fill="hold"/>
                                            <p:tgtEl>
                                              <p:spTgt spid="219"/>
                                            </p:tgtEl>
                                            <p:attrNameLst>
                                              <p:attrName>ppt_x</p:attrName>
                                              <p:attrName>ppt_y</p:attrName>
                                            </p:attrNameLst>
                                          </p:cBhvr>
                                          <p:rCtr x="-2604" y="30741"/>
                                        </p:animMotion>
                                      </p:childTnLst>
                                    </p:cTn>
                                  </p:par>
                                  <p:par>
                                    <p:cTn id="177" presetID="42" presetClass="path" presetSubtype="0" fill="hold" nodeType="withEffect">
                                      <p:stCondLst>
                                        <p:cond delay="0"/>
                                      </p:stCondLst>
                                      <p:childTnLst>
                                        <p:animMotion origin="layout" path="M -3.88889E-6 -3.7037E-6 L -0.1375 0.75 " pathEditMode="relative" rAng="0" ptsTypes="AA">
                                          <p:cBhvr>
                                            <p:cTn id="178" dur="500" spd="-100000" fill="hold"/>
                                            <p:tgtEl>
                                              <p:spTgt spid="284"/>
                                            </p:tgtEl>
                                            <p:attrNameLst>
                                              <p:attrName>ppt_x</p:attrName>
                                              <p:attrName>ppt_y</p:attrName>
                                            </p:attrNameLst>
                                          </p:cBhvr>
                                          <p:rCtr x="-6875" y="37500"/>
                                        </p:animMotion>
                                      </p:childTnLst>
                                    </p:cTn>
                                  </p:par>
                                  <p:par>
                                    <p:cTn id="179" presetID="42" presetClass="path" presetSubtype="0" fill="hold" nodeType="withEffect">
                                      <p:stCondLst>
                                        <p:cond delay="0"/>
                                      </p:stCondLst>
                                      <p:childTnLst>
                                        <p:animMotion origin="layout" path="M -4.44444E-6 -4.07407E-6 L 0.07709 0.69074 " pathEditMode="relative" rAng="0" ptsTypes="AA">
                                          <p:cBhvr>
                                            <p:cTn id="180" dur="500" spd="-100000" fill="hold"/>
                                            <p:tgtEl>
                                              <p:spTgt spid="222"/>
                                            </p:tgtEl>
                                            <p:attrNameLst>
                                              <p:attrName>ppt_x</p:attrName>
                                              <p:attrName>ppt_y</p:attrName>
                                            </p:attrNameLst>
                                          </p:cBhvr>
                                          <p:rCtr x="3854" y="34537"/>
                                        </p:animMotion>
                                      </p:childTnLst>
                                    </p:cTn>
                                  </p:par>
                                  <p:par>
                                    <p:cTn id="181" presetID="42" presetClass="path" presetSubtype="0" fill="hold" nodeType="withEffect">
                                      <p:stCondLst>
                                        <p:cond delay="0"/>
                                      </p:stCondLst>
                                      <p:childTnLst>
                                        <p:animMotion origin="layout" path="M 1.11111E-6 -6.17284E-7 L -0.16389 0.69012 " pathEditMode="relative" rAng="0" ptsTypes="AA">
                                          <p:cBhvr>
                                            <p:cTn id="182" dur="500" spd="-100000" fill="hold"/>
                                            <p:tgtEl>
                                              <p:spTgt spid="225"/>
                                            </p:tgtEl>
                                            <p:attrNameLst>
                                              <p:attrName>ppt_x</p:attrName>
                                              <p:attrName>ppt_y</p:attrName>
                                            </p:attrNameLst>
                                          </p:cBhvr>
                                          <p:rCtr x="-8194" y="34506"/>
                                        </p:animMotion>
                                      </p:childTnLst>
                                    </p:cTn>
                                  </p:par>
                                </p:childTnLst>
                              </p:cTn>
                            </p:par>
                            <p:par>
                              <p:cTn id="183" fill="hold">
                                <p:stCondLst>
                                  <p:cond delay="3600"/>
                                </p:stCondLst>
                                <p:childTnLst>
                                  <p:par>
                                    <p:cTn id="184" presetID="42" presetClass="entr" presetSubtype="0" fill="hold" grpId="0" nodeType="afterEffect">
                                      <p:stCondLst>
                                        <p:cond delay="0"/>
                                      </p:stCondLst>
                                      <p:childTnLst>
                                        <p:set>
                                          <p:cBhvr>
                                            <p:cTn id="185" dur="1" fill="hold">
                                              <p:stCondLst>
                                                <p:cond delay="0"/>
                                              </p:stCondLst>
                                            </p:cTn>
                                            <p:tgtEl>
                                              <p:spTgt spid="228"/>
                                            </p:tgtEl>
                                            <p:attrNameLst>
                                              <p:attrName>style.visibility</p:attrName>
                                            </p:attrNameLst>
                                          </p:cBhvr>
                                          <p:to>
                                            <p:strVal val="visible"/>
                                          </p:to>
                                        </p:set>
                                        <p:animEffect transition="in" filter="fade">
                                          <p:cBhvr>
                                            <p:cTn id="186" dur="500"/>
                                            <p:tgtEl>
                                              <p:spTgt spid="228"/>
                                            </p:tgtEl>
                                          </p:cBhvr>
                                        </p:animEffect>
                                        <p:anim calcmode="lin" valueType="num">
                                          <p:cBhvr>
                                            <p:cTn id="187" dur="500" fill="hold"/>
                                            <p:tgtEl>
                                              <p:spTgt spid="228"/>
                                            </p:tgtEl>
                                            <p:attrNameLst>
                                              <p:attrName>ppt_x</p:attrName>
                                            </p:attrNameLst>
                                          </p:cBhvr>
                                          <p:tavLst>
                                            <p:tav tm="0">
                                              <p:val>
                                                <p:strVal val="#ppt_x"/>
                                              </p:val>
                                            </p:tav>
                                            <p:tav tm="100000">
                                              <p:val>
                                                <p:strVal val="#ppt_x"/>
                                              </p:val>
                                            </p:tav>
                                          </p:tavLst>
                                        </p:anim>
                                        <p:anim calcmode="lin" valueType="num">
                                          <p:cBhvr>
                                            <p:cTn id="188" dur="500" fill="hold"/>
                                            <p:tgtEl>
                                              <p:spTgt spid="228"/>
                                            </p:tgtEl>
                                            <p:attrNameLst>
                                              <p:attrName>ppt_y</p:attrName>
                                            </p:attrNameLst>
                                          </p:cBhvr>
                                          <p:tavLst>
                                            <p:tav tm="0">
                                              <p:val>
                                                <p:strVal val="#ppt_y+.1"/>
                                              </p:val>
                                            </p:tav>
                                            <p:tav tm="100000">
                                              <p:val>
                                                <p:strVal val="#ppt_y"/>
                                              </p:val>
                                            </p:tav>
                                          </p:tavLst>
                                        </p:anim>
                                      </p:childTnLst>
                                    </p:cTn>
                                  </p:par>
                                </p:childTnLst>
                              </p:cTn>
                            </p:par>
                            <p:par>
                              <p:cTn id="189" fill="hold">
                                <p:stCondLst>
                                  <p:cond delay="4100"/>
                                </p:stCondLst>
                                <p:childTnLst>
                                  <p:par>
                                    <p:cTn id="190" presetID="53" presetClass="entr" presetSubtype="16" fill="hold" nodeType="afterEffect">
                                      <p:stCondLst>
                                        <p:cond delay="0"/>
                                      </p:stCondLst>
                                      <p:childTnLst>
                                        <p:set>
                                          <p:cBhvr>
                                            <p:cTn id="191" dur="1" fill="hold">
                                              <p:stCondLst>
                                                <p:cond delay="0"/>
                                              </p:stCondLst>
                                            </p:cTn>
                                            <p:tgtEl>
                                              <p:spTgt spid="229"/>
                                            </p:tgtEl>
                                            <p:attrNameLst>
                                              <p:attrName>style.visibility</p:attrName>
                                            </p:attrNameLst>
                                          </p:cBhvr>
                                          <p:to>
                                            <p:strVal val="visible"/>
                                          </p:to>
                                        </p:set>
                                        <p:anim calcmode="lin" valueType="num">
                                          <p:cBhvr>
                                            <p:cTn id="192" dur="500" fill="hold"/>
                                            <p:tgtEl>
                                              <p:spTgt spid="229"/>
                                            </p:tgtEl>
                                            <p:attrNameLst>
                                              <p:attrName>ppt_w</p:attrName>
                                            </p:attrNameLst>
                                          </p:cBhvr>
                                          <p:tavLst>
                                            <p:tav tm="0">
                                              <p:val>
                                                <p:fltVal val="0"/>
                                              </p:val>
                                            </p:tav>
                                            <p:tav tm="100000">
                                              <p:val>
                                                <p:strVal val="#ppt_w"/>
                                              </p:val>
                                            </p:tav>
                                          </p:tavLst>
                                        </p:anim>
                                        <p:anim calcmode="lin" valueType="num">
                                          <p:cBhvr>
                                            <p:cTn id="193" dur="500" fill="hold"/>
                                            <p:tgtEl>
                                              <p:spTgt spid="229"/>
                                            </p:tgtEl>
                                            <p:attrNameLst>
                                              <p:attrName>ppt_h</p:attrName>
                                            </p:attrNameLst>
                                          </p:cBhvr>
                                          <p:tavLst>
                                            <p:tav tm="0">
                                              <p:val>
                                                <p:fltVal val="0"/>
                                              </p:val>
                                            </p:tav>
                                            <p:tav tm="100000">
                                              <p:val>
                                                <p:strVal val="#ppt_h"/>
                                              </p:val>
                                            </p:tav>
                                          </p:tavLst>
                                        </p:anim>
                                        <p:animEffect transition="in" filter="fade">
                                          <p:cBhvr>
                                            <p:cTn id="194" dur="500"/>
                                            <p:tgtEl>
                                              <p:spTgt spid="229"/>
                                            </p:tgtEl>
                                          </p:cBhvr>
                                        </p:animEffect>
                                      </p:childTnLst>
                                    </p:cTn>
                                  </p:par>
                                  <p:par>
                                    <p:cTn id="195" presetID="53" presetClass="entr" presetSubtype="16" fill="hold" nodeType="withEffect">
                                      <p:stCondLst>
                                        <p:cond delay="0"/>
                                      </p:stCondLst>
                                      <p:childTnLst>
                                        <p:set>
                                          <p:cBhvr>
                                            <p:cTn id="196" dur="1" fill="hold">
                                              <p:stCondLst>
                                                <p:cond delay="0"/>
                                              </p:stCondLst>
                                            </p:cTn>
                                            <p:tgtEl>
                                              <p:spTgt spid="232"/>
                                            </p:tgtEl>
                                            <p:attrNameLst>
                                              <p:attrName>style.visibility</p:attrName>
                                            </p:attrNameLst>
                                          </p:cBhvr>
                                          <p:to>
                                            <p:strVal val="visible"/>
                                          </p:to>
                                        </p:set>
                                        <p:anim calcmode="lin" valueType="num">
                                          <p:cBhvr>
                                            <p:cTn id="197" dur="500" fill="hold"/>
                                            <p:tgtEl>
                                              <p:spTgt spid="232"/>
                                            </p:tgtEl>
                                            <p:attrNameLst>
                                              <p:attrName>ppt_w</p:attrName>
                                            </p:attrNameLst>
                                          </p:cBhvr>
                                          <p:tavLst>
                                            <p:tav tm="0">
                                              <p:val>
                                                <p:fltVal val="0"/>
                                              </p:val>
                                            </p:tav>
                                            <p:tav tm="100000">
                                              <p:val>
                                                <p:strVal val="#ppt_w"/>
                                              </p:val>
                                            </p:tav>
                                          </p:tavLst>
                                        </p:anim>
                                        <p:anim calcmode="lin" valueType="num">
                                          <p:cBhvr>
                                            <p:cTn id="198" dur="500" fill="hold"/>
                                            <p:tgtEl>
                                              <p:spTgt spid="232"/>
                                            </p:tgtEl>
                                            <p:attrNameLst>
                                              <p:attrName>ppt_h</p:attrName>
                                            </p:attrNameLst>
                                          </p:cBhvr>
                                          <p:tavLst>
                                            <p:tav tm="0">
                                              <p:val>
                                                <p:fltVal val="0"/>
                                              </p:val>
                                            </p:tav>
                                            <p:tav tm="100000">
                                              <p:val>
                                                <p:strVal val="#ppt_h"/>
                                              </p:val>
                                            </p:tav>
                                          </p:tavLst>
                                        </p:anim>
                                        <p:animEffect transition="in" filter="fade">
                                          <p:cBhvr>
                                            <p:cTn id="199" dur="500"/>
                                            <p:tgtEl>
                                              <p:spTgt spid="232"/>
                                            </p:tgtEl>
                                          </p:cBhvr>
                                        </p:animEffect>
                                      </p:childTnLst>
                                    </p:cTn>
                                  </p:par>
                                  <p:par>
                                    <p:cTn id="200" presetID="53" presetClass="entr" presetSubtype="16" fill="hold" nodeType="withEffect">
                                      <p:stCondLst>
                                        <p:cond delay="0"/>
                                      </p:stCondLst>
                                      <p:childTnLst>
                                        <p:set>
                                          <p:cBhvr>
                                            <p:cTn id="201" dur="1" fill="hold">
                                              <p:stCondLst>
                                                <p:cond delay="0"/>
                                              </p:stCondLst>
                                            </p:cTn>
                                            <p:tgtEl>
                                              <p:spTgt spid="278"/>
                                            </p:tgtEl>
                                            <p:attrNameLst>
                                              <p:attrName>style.visibility</p:attrName>
                                            </p:attrNameLst>
                                          </p:cBhvr>
                                          <p:to>
                                            <p:strVal val="visible"/>
                                          </p:to>
                                        </p:set>
                                        <p:anim calcmode="lin" valueType="num">
                                          <p:cBhvr>
                                            <p:cTn id="202" dur="500" fill="hold"/>
                                            <p:tgtEl>
                                              <p:spTgt spid="278"/>
                                            </p:tgtEl>
                                            <p:attrNameLst>
                                              <p:attrName>ppt_w</p:attrName>
                                            </p:attrNameLst>
                                          </p:cBhvr>
                                          <p:tavLst>
                                            <p:tav tm="0">
                                              <p:val>
                                                <p:fltVal val="0"/>
                                              </p:val>
                                            </p:tav>
                                            <p:tav tm="100000">
                                              <p:val>
                                                <p:strVal val="#ppt_w"/>
                                              </p:val>
                                            </p:tav>
                                          </p:tavLst>
                                        </p:anim>
                                        <p:anim calcmode="lin" valueType="num">
                                          <p:cBhvr>
                                            <p:cTn id="203" dur="500" fill="hold"/>
                                            <p:tgtEl>
                                              <p:spTgt spid="278"/>
                                            </p:tgtEl>
                                            <p:attrNameLst>
                                              <p:attrName>ppt_h</p:attrName>
                                            </p:attrNameLst>
                                          </p:cBhvr>
                                          <p:tavLst>
                                            <p:tav tm="0">
                                              <p:val>
                                                <p:fltVal val="0"/>
                                              </p:val>
                                            </p:tav>
                                            <p:tav tm="100000">
                                              <p:val>
                                                <p:strVal val="#ppt_h"/>
                                              </p:val>
                                            </p:tav>
                                          </p:tavLst>
                                        </p:anim>
                                        <p:animEffect transition="in" filter="fade">
                                          <p:cBhvr>
                                            <p:cTn id="204" dur="500"/>
                                            <p:tgtEl>
                                              <p:spTgt spid="278"/>
                                            </p:tgtEl>
                                          </p:cBhvr>
                                        </p:animEffect>
                                      </p:childTnLst>
                                    </p:cTn>
                                  </p:par>
                                  <p:par>
                                    <p:cTn id="205" presetID="53" presetClass="entr" presetSubtype="16" fill="hold" nodeType="withEffect">
                                      <p:stCondLst>
                                        <p:cond delay="0"/>
                                      </p:stCondLst>
                                      <p:childTnLst>
                                        <p:set>
                                          <p:cBhvr>
                                            <p:cTn id="206" dur="1" fill="hold">
                                              <p:stCondLst>
                                                <p:cond delay="0"/>
                                              </p:stCondLst>
                                            </p:cTn>
                                            <p:tgtEl>
                                              <p:spTgt spid="235"/>
                                            </p:tgtEl>
                                            <p:attrNameLst>
                                              <p:attrName>style.visibility</p:attrName>
                                            </p:attrNameLst>
                                          </p:cBhvr>
                                          <p:to>
                                            <p:strVal val="visible"/>
                                          </p:to>
                                        </p:set>
                                        <p:anim calcmode="lin" valueType="num">
                                          <p:cBhvr>
                                            <p:cTn id="207" dur="500" fill="hold"/>
                                            <p:tgtEl>
                                              <p:spTgt spid="235"/>
                                            </p:tgtEl>
                                            <p:attrNameLst>
                                              <p:attrName>ppt_w</p:attrName>
                                            </p:attrNameLst>
                                          </p:cBhvr>
                                          <p:tavLst>
                                            <p:tav tm="0">
                                              <p:val>
                                                <p:fltVal val="0"/>
                                              </p:val>
                                            </p:tav>
                                            <p:tav tm="100000">
                                              <p:val>
                                                <p:strVal val="#ppt_w"/>
                                              </p:val>
                                            </p:tav>
                                          </p:tavLst>
                                        </p:anim>
                                        <p:anim calcmode="lin" valueType="num">
                                          <p:cBhvr>
                                            <p:cTn id="208" dur="500" fill="hold"/>
                                            <p:tgtEl>
                                              <p:spTgt spid="235"/>
                                            </p:tgtEl>
                                            <p:attrNameLst>
                                              <p:attrName>ppt_h</p:attrName>
                                            </p:attrNameLst>
                                          </p:cBhvr>
                                          <p:tavLst>
                                            <p:tav tm="0">
                                              <p:val>
                                                <p:fltVal val="0"/>
                                              </p:val>
                                            </p:tav>
                                            <p:tav tm="100000">
                                              <p:val>
                                                <p:strVal val="#ppt_h"/>
                                              </p:val>
                                            </p:tav>
                                          </p:tavLst>
                                        </p:anim>
                                        <p:animEffect transition="in" filter="fade">
                                          <p:cBhvr>
                                            <p:cTn id="209" dur="500"/>
                                            <p:tgtEl>
                                              <p:spTgt spid="235"/>
                                            </p:tgtEl>
                                          </p:cBhvr>
                                        </p:animEffect>
                                      </p:childTnLst>
                                    </p:cTn>
                                  </p:par>
                                  <p:par>
                                    <p:cTn id="210" presetID="53" presetClass="entr" presetSubtype="16" fill="hold" nodeType="withEffect">
                                      <p:stCondLst>
                                        <p:cond delay="0"/>
                                      </p:stCondLst>
                                      <p:childTnLst>
                                        <p:set>
                                          <p:cBhvr>
                                            <p:cTn id="211" dur="1" fill="hold">
                                              <p:stCondLst>
                                                <p:cond delay="0"/>
                                              </p:stCondLst>
                                            </p:cTn>
                                            <p:tgtEl>
                                              <p:spTgt spid="238"/>
                                            </p:tgtEl>
                                            <p:attrNameLst>
                                              <p:attrName>style.visibility</p:attrName>
                                            </p:attrNameLst>
                                          </p:cBhvr>
                                          <p:to>
                                            <p:strVal val="visible"/>
                                          </p:to>
                                        </p:set>
                                        <p:anim calcmode="lin" valueType="num">
                                          <p:cBhvr>
                                            <p:cTn id="212" dur="500" fill="hold"/>
                                            <p:tgtEl>
                                              <p:spTgt spid="238"/>
                                            </p:tgtEl>
                                            <p:attrNameLst>
                                              <p:attrName>ppt_w</p:attrName>
                                            </p:attrNameLst>
                                          </p:cBhvr>
                                          <p:tavLst>
                                            <p:tav tm="0">
                                              <p:val>
                                                <p:fltVal val="0"/>
                                              </p:val>
                                            </p:tav>
                                            <p:tav tm="100000">
                                              <p:val>
                                                <p:strVal val="#ppt_w"/>
                                              </p:val>
                                            </p:tav>
                                          </p:tavLst>
                                        </p:anim>
                                        <p:anim calcmode="lin" valueType="num">
                                          <p:cBhvr>
                                            <p:cTn id="213" dur="500" fill="hold"/>
                                            <p:tgtEl>
                                              <p:spTgt spid="238"/>
                                            </p:tgtEl>
                                            <p:attrNameLst>
                                              <p:attrName>ppt_h</p:attrName>
                                            </p:attrNameLst>
                                          </p:cBhvr>
                                          <p:tavLst>
                                            <p:tav tm="0">
                                              <p:val>
                                                <p:fltVal val="0"/>
                                              </p:val>
                                            </p:tav>
                                            <p:tav tm="100000">
                                              <p:val>
                                                <p:strVal val="#ppt_h"/>
                                              </p:val>
                                            </p:tav>
                                          </p:tavLst>
                                        </p:anim>
                                        <p:animEffect transition="in" filter="fade">
                                          <p:cBhvr>
                                            <p:cTn id="214" dur="500"/>
                                            <p:tgtEl>
                                              <p:spTgt spid="238"/>
                                            </p:tgtEl>
                                          </p:cBhvr>
                                        </p:animEffect>
                                      </p:childTnLst>
                                    </p:cTn>
                                  </p:par>
                                  <p:par>
                                    <p:cTn id="215" presetID="53" presetClass="entr" presetSubtype="16" fill="hold" nodeType="withEffect">
                                      <p:stCondLst>
                                        <p:cond delay="0"/>
                                      </p:stCondLst>
                                      <p:childTnLst>
                                        <p:set>
                                          <p:cBhvr>
                                            <p:cTn id="216" dur="1" fill="hold">
                                              <p:stCondLst>
                                                <p:cond delay="0"/>
                                              </p:stCondLst>
                                            </p:cTn>
                                            <p:tgtEl>
                                              <p:spTgt spid="241"/>
                                            </p:tgtEl>
                                            <p:attrNameLst>
                                              <p:attrName>style.visibility</p:attrName>
                                            </p:attrNameLst>
                                          </p:cBhvr>
                                          <p:to>
                                            <p:strVal val="visible"/>
                                          </p:to>
                                        </p:set>
                                        <p:anim calcmode="lin" valueType="num">
                                          <p:cBhvr>
                                            <p:cTn id="217" dur="500" fill="hold"/>
                                            <p:tgtEl>
                                              <p:spTgt spid="241"/>
                                            </p:tgtEl>
                                            <p:attrNameLst>
                                              <p:attrName>ppt_w</p:attrName>
                                            </p:attrNameLst>
                                          </p:cBhvr>
                                          <p:tavLst>
                                            <p:tav tm="0">
                                              <p:val>
                                                <p:fltVal val="0"/>
                                              </p:val>
                                            </p:tav>
                                            <p:tav tm="100000">
                                              <p:val>
                                                <p:strVal val="#ppt_w"/>
                                              </p:val>
                                            </p:tav>
                                          </p:tavLst>
                                        </p:anim>
                                        <p:anim calcmode="lin" valueType="num">
                                          <p:cBhvr>
                                            <p:cTn id="218" dur="500" fill="hold"/>
                                            <p:tgtEl>
                                              <p:spTgt spid="241"/>
                                            </p:tgtEl>
                                            <p:attrNameLst>
                                              <p:attrName>ppt_h</p:attrName>
                                            </p:attrNameLst>
                                          </p:cBhvr>
                                          <p:tavLst>
                                            <p:tav tm="0">
                                              <p:val>
                                                <p:fltVal val="0"/>
                                              </p:val>
                                            </p:tav>
                                            <p:tav tm="100000">
                                              <p:val>
                                                <p:strVal val="#ppt_h"/>
                                              </p:val>
                                            </p:tav>
                                          </p:tavLst>
                                        </p:anim>
                                        <p:animEffect transition="in" filter="fade">
                                          <p:cBhvr>
                                            <p:cTn id="219" dur="500"/>
                                            <p:tgtEl>
                                              <p:spTgt spid="241"/>
                                            </p:tgtEl>
                                          </p:cBhvr>
                                        </p:animEffect>
                                      </p:childTnLst>
                                    </p:cTn>
                                  </p:par>
                                  <p:par>
                                    <p:cTn id="220" presetID="53" presetClass="entr" presetSubtype="16" fill="hold" nodeType="withEffect">
                                      <p:stCondLst>
                                        <p:cond delay="0"/>
                                      </p:stCondLst>
                                      <p:childTnLst>
                                        <p:set>
                                          <p:cBhvr>
                                            <p:cTn id="221" dur="1" fill="hold">
                                              <p:stCondLst>
                                                <p:cond delay="0"/>
                                              </p:stCondLst>
                                            </p:cTn>
                                            <p:tgtEl>
                                              <p:spTgt spid="244"/>
                                            </p:tgtEl>
                                            <p:attrNameLst>
                                              <p:attrName>style.visibility</p:attrName>
                                            </p:attrNameLst>
                                          </p:cBhvr>
                                          <p:to>
                                            <p:strVal val="visible"/>
                                          </p:to>
                                        </p:set>
                                        <p:anim calcmode="lin" valueType="num">
                                          <p:cBhvr>
                                            <p:cTn id="222" dur="500" fill="hold"/>
                                            <p:tgtEl>
                                              <p:spTgt spid="244"/>
                                            </p:tgtEl>
                                            <p:attrNameLst>
                                              <p:attrName>ppt_w</p:attrName>
                                            </p:attrNameLst>
                                          </p:cBhvr>
                                          <p:tavLst>
                                            <p:tav tm="0">
                                              <p:val>
                                                <p:fltVal val="0"/>
                                              </p:val>
                                            </p:tav>
                                            <p:tav tm="100000">
                                              <p:val>
                                                <p:strVal val="#ppt_w"/>
                                              </p:val>
                                            </p:tav>
                                          </p:tavLst>
                                        </p:anim>
                                        <p:anim calcmode="lin" valueType="num">
                                          <p:cBhvr>
                                            <p:cTn id="223" dur="500" fill="hold"/>
                                            <p:tgtEl>
                                              <p:spTgt spid="244"/>
                                            </p:tgtEl>
                                            <p:attrNameLst>
                                              <p:attrName>ppt_h</p:attrName>
                                            </p:attrNameLst>
                                          </p:cBhvr>
                                          <p:tavLst>
                                            <p:tav tm="0">
                                              <p:val>
                                                <p:fltVal val="0"/>
                                              </p:val>
                                            </p:tav>
                                            <p:tav tm="100000">
                                              <p:val>
                                                <p:strVal val="#ppt_h"/>
                                              </p:val>
                                            </p:tav>
                                          </p:tavLst>
                                        </p:anim>
                                        <p:animEffect transition="in" filter="fade">
                                          <p:cBhvr>
                                            <p:cTn id="224" dur="500"/>
                                            <p:tgtEl>
                                              <p:spTgt spid="244"/>
                                            </p:tgtEl>
                                          </p:cBhvr>
                                        </p:animEffect>
                                      </p:childTnLst>
                                    </p:cTn>
                                  </p:par>
                                  <p:par>
                                    <p:cTn id="225" presetID="53" presetClass="entr" presetSubtype="16" fill="hold" nodeType="withEffect">
                                      <p:stCondLst>
                                        <p:cond delay="0"/>
                                      </p:stCondLst>
                                      <p:childTnLst>
                                        <p:set>
                                          <p:cBhvr>
                                            <p:cTn id="226" dur="1" fill="hold">
                                              <p:stCondLst>
                                                <p:cond delay="0"/>
                                              </p:stCondLst>
                                            </p:cTn>
                                            <p:tgtEl>
                                              <p:spTgt spid="247"/>
                                            </p:tgtEl>
                                            <p:attrNameLst>
                                              <p:attrName>style.visibility</p:attrName>
                                            </p:attrNameLst>
                                          </p:cBhvr>
                                          <p:to>
                                            <p:strVal val="visible"/>
                                          </p:to>
                                        </p:set>
                                        <p:anim calcmode="lin" valueType="num">
                                          <p:cBhvr>
                                            <p:cTn id="227" dur="500" fill="hold"/>
                                            <p:tgtEl>
                                              <p:spTgt spid="247"/>
                                            </p:tgtEl>
                                            <p:attrNameLst>
                                              <p:attrName>ppt_w</p:attrName>
                                            </p:attrNameLst>
                                          </p:cBhvr>
                                          <p:tavLst>
                                            <p:tav tm="0">
                                              <p:val>
                                                <p:fltVal val="0"/>
                                              </p:val>
                                            </p:tav>
                                            <p:tav tm="100000">
                                              <p:val>
                                                <p:strVal val="#ppt_w"/>
                                              </p:val>
                                            </p:tav>
                                          </p:tavLst>
                                        </p:anim>
                                        <p:anim calcmode="lin" valueType="num">
                                          <p:cBhvr>
                                            <p:cTn id="228" dur="500" fill="hold"/>
                                            <p:tgtEl>
                                              <p:spTgt spid="247"/>
                                            </p:tgtEl>
                                            <p:attrNameLst>
                                              <p:attrName>ppt_h</p:attrName>
                                            </p:attrNameLst>
                                          </p:cBhvr>
                                          <p:tavLst>
                                            <p:tav tm="0">
                                              <p:val>
                                                <p:fltVal val="0"/>
                                              </p:val>
                                            </p:tav>
                                            <p:tav tm="100000">
                                              <p:val>
                                                <p:strVal val="#ppt_h"/>
                                              </p:val>
                                            </p:tav>
                                          </p:tavLst>
                                        </p:anim>
                                        <p:animEffect transition="in" filter="fade">
                                          <p:cBhvr>
                                            <p:cTn id="229" dur="500"/>
                                            <p:tgtEl>
                                              <p:spTgt spid="247"/>
                                            </p:tgtEl>
                                          </p:cBhvr>
                                        </p:animEffect>
                                      </p:childTnLst>
                                    </p:cTn>
                                  </p:par>
                                  <p:par>
                                    <p:cTn id="230" presetID="53" presetClass="entr" presetSubtype="16" fill="hold" nodeType="withEffect">
                                      <p:stCondLst>
                                        <p:cond delay="0"/>
                                      </p:stCondLst>
                                      <p:childTnLst>
                                        <p:set>
                                          <p:cBhvr>
                                            <p:cTn id="231" dur="1" fill="hold">
                                              <p:stCondLst>
                                                <p:cond delay="0"/>
                                              </p:stCondLst>
                                            </p:cTn>
                                            <p:tgtEl>
                                              <p:spTgt spid="250"/>
                                            </p:tgtEl>
                                            <p:attrNameLst>
                                              <p:attrName>style.visibility</p:attrName>
                                            </p:attrNameLst>
                                          </p:cBhvr>
                                          <p:to>
                                            <p:strVal val="visible"/>
                                          </p:to>
                                        </p:set>
                                        <p:anim calcmode="lin" valueType="num">
                                          <p:cBhvr>
                                            <p:cTn id="232" dur="500" fill="hold"/>
                                            <p:tgtEl>
                                              <p:spTgt spid="250"/>
                                            </p:tgtEl>
                                            <p:attrNameLst>
                                              <p:attrName>ppt_w</p:attrName>
                                            </p:attrNameLst>
                                          </p:cBhvr>
                                          <p:tavLst>
                                            <p:tav tm="0">
                                              <p:val>
                                                <p:fltVal val="0"/>
                                              </p:val>
                                            </p:tav>
                                            <p:tav tm="100000">
                                              <p:val>
                                                <p:strVal val="#ppt_w"/>
                                              </p:val>
                                            </p:tav>
                                          </p:tavLst>
                                        </p:anim>
                                        <p:anim calcmode="lin" valueType="num">
                                          <p:cBhvr>
                                            <p:cTn id="233" dur="500" fill="hold"/>
                                            <p:tgtEl>
                                              <p:spTgt spid="250"/>
                                            </p:tgtEl>
                                            <p:attrNameLst>
                                              <p:attrName>ppt_h</p:attrName>
                                            </p:attrNameLst>
                                          </p:cBhvr>
                                          <p:tavLst>
                                            <p:tav tm="0">
                                              <p:val>
                                                <p:fltVal val="0"/>
                                              </p:val>
                                            </p:tav>
                                            <p:tav tm="100000">
                                              <p:val>
                                                <p:strVal val="#ppt_h"/>
                                              </p:val>
                                            </p:tav>
                                          </p:tavLst>
                                        </p:anim>
                                        <p:animEffect transition="in" filter="fade">
                                          <p:cBhvr>
                                            <p:cTn id="234" dur="500"/>
                                            <p:tgtEl>
                                              <p:spTgt spid="250"/>
                                            </p:tgtEl>
                                          </p:cBhvr>
                                        </p:animEffect>
                                      </p:childTnLst>
                                    </p:cTn>
                                  </p:par>
                                  <p:par>
                                    <p:cTn id="235" presetID="53" presetClass="entr" presetSubtype="16" fill="hold" nodeType="withEffect">
                                      <p:stCondLst>
                                        <p:cond delay="0"/>
                                      </p:stCondLst>
                                      <p:childTnLst>
                                        <p:set>
                                          <p:cBhvr>
                                            <p:cTn id="236" dur="1" fill="hold">
                                              <p:stCondLst>
                                                <p:cond delay="0"/>
                                              </p:stCondLst>
                                            </p:cTn>
                                            <p:tgtEl>
                                              <p:spTgt spid="253"/>
                                            </p:tgtEl>
                                            <p:attrNameLst>
                                              <p:attrName>style.visibility</p:attrName>
                                            </p:attrNameLst>
                                          </p:cBhvr>
                                          <p:to>
                                            <p:strVal val="visible"/>
                                          </p:to>
                                        </p:set>
                                        <p:anim calcmode="lin" valueType="num">
                                          <p:cBhvr>
                                            <p:cTn id="237" dur="500" fill="hold"/>
                                            <p:tgtEl>
                                              <p:spTgt spid="253"/>
                                            </p:tgtEl>
                                            <p:attrNameLst>
                                              <p:attrName>ppt_w</p:attrName>
                                            </p:attrNameLst>
                                          </p:cBhvr>
                                          <p:tavLst>
                                            <p:tav tm="0">
                                              <p:val>
                                                <p:fltVal val="0"/>
                                              </p:val>
                                            </p:tav>
                                            <p:tav tm="100000">
                                              <p:val>
                                                <p:strVal val="#ppt_w"/>
                                              </p:val>
                                            </p:tav>
                                          </p:tavLst>
                                        </p:anim>
                                        <p:anim calcmode="lin" valueType="num">
                                          <p:cBhvr>
                                            <p:cTn id="238" dur="500" fill="hold"/>
                                            <p:tgtEl>
                                              <p:spTgt spid="253"/>
                                            </p:tgtEl>
                                            <p:attrNameLst>
                                              <p:attrName>ppt_h</p:attrName>
                                            </p:attrNameLst>
                                          </p:cBhvr>
                                          <p:tavLst>
                                            <p:tav tm="0">
                                              <p:val>
                                                <p:fltVal val="0"/>
                                              </p:val>
                                            </p:tav>
                                            <p:tav tm="100000">
                                              <p:val>
                                                <p:strVal val="#ppt_h"/>
                                              </p:val>
                                            </p:tav>
                                          </p:tavLst>
                                        </p:anim>
                                        <p:animEffect transition="in" filter="fade">
                                          <p:cBhvr>
                                            <p:cTn id="239" dur="500"/>
                                            <p:tgtEl>
                                              <p:spTgt spid="253"/>
                                            </p:tgtEl>
                                          </p:cBhvr>
                                        </p:animEffect>
                                      </p:childTnLst>
                                    </p:cTn>
                                  </p:par>
                                  <p:par>
                                    <p:cTn id="240" presetID="42" presetClass="path" presetSubtype="0" fill="hold" nodeType="withEffect">
                                      <p:stCondLst>
                                        <p:cond delay="0"/>
                                      </p:stCondLst>
                                      <p:childTnLst>
                                        <p:animMotion origin="layout" path="M -2.77778E-7 -1.60494E-6 L 0.16788 0.62624 " pathEditMode="relative" rAng="0" ptsTypes="AA">
                                          <p:cBhvr>
                                            <p:cTn id="241" dur="500" spd="-100000" fill="hold"/>
                                            <p:tgtEl>
                                              <p:spTgt spid="229"/>
                                            </p:tgtEl>
                                            <p:attrNameLst>
                                              <p:attrName>ppt_x</p:attrName>
                                              <p:attrName>ppt_y</p:attrName>
                                            </p:attrNameLst>
                                          </p:cBhvr>
                                          <p:rCtr x="8385" y="31296"/>
                                        </p:animMotion>
                                      </p:childTnLst>
                                    </p:cTn>
                                  </p:par>
                                  <p:par>
                                    <p:cTn id="242" presetID="42" presetClass="path" presetSubtype="0" fill="hold" nodeType="withEffect">
                                      <p:stCondLst>
                                        <p:cond delay="0"/>
                                      </p:stCondLst>
                                      <p:childTnLst>
                                        <p:animMotion origin="layout" path="M 1.38889E-6 -2.96296E-6 L -0.24583 0.48704 " pathEditMode="relative" rAng="0" ptsTypes="AA">
                                          <p:cBhvr>
                                            <p:cTn id="243" dur="500" spd="-100000" fill="hold"/>
                                            <p:tgtEl>
                                              <p:spTgt spid="232"/>
                                            </p:tgtEl>
                                            <p:attrNameLst>
                                              <p:attrName>ppt_x</p:attrName>
                                              <p:attrName>ppt_y</p:attrName>
                                            </p:attrNameLst>
                                          </p:cBhvr>
                                          <p:rCtr x="-12292" y="24352"/>
                                        </p:animMotion>
                                      </p:childTnLst>
                                    </p:cTn>
                                  </p:par>
                                  <p:par>
                                    <p:cTn id="244" presetID="42" presetClass="path" presetSubtype="0" fill="hold" nodeType="withEffect">
                                      <p:stCondLst>
                                        <p:cond delay="0"/>
                                      </p:stCondLst>
                                      <p:childTnLst>
                                        <p:animMotion origin="layout" path="M 3.88889E-6 3.20988E-6 L -0.13125 0.61296 " pathEditMode="relative" rAng="0" ptsTypes="AA">
                                          <p:cBhvr>
                                            <p:cTn id="245" dur="500" spd="-100000" fill="hold"/>
                                            <p:tgtEl>
                                              <p:spTgt spid="278"/>
                                            </p:tgtEl>
                                            <p:attrNameLst>
                                              <p:attrName>ppt_x</p:attrName>
                                              <p:attrName>ppt_y</p:attrName>
                                            </p:attrNameLst>
                                          </p:cBhvr>
                                          <p:rCtr x="-6562" y="30648"/>
                                        </p:animMotion>
                                      </p:childTnLst>
                                    </p:cTn>
                                  </p:par>
                                  <p:par>
                                    <p:cTn id="246" presetID="42" presetClass="path" presetSubtype="0" fill="hold" nodeType="withEffect">
                                      <p:stCondLst>
                                        <p:cond delay="0"/>
                                      </p:stCondLst>
                                      <p:childTnLst>
                                        <p:animMotion origin="layout" path="M 3.61111E-6 3.07074E-6 L 0.27986 0.60642 " pathEditMode="relative" rAng="0" ptsTypes="AA">
                                          <p:cBhvr>
                                            <p:cTn id="247" dur="500" spd="-100000" fill="hold"/>
                                            <p:tgtEl>
                                              <p:spTgt spid="235"/>
                                            </p:tgtEl>
                                            <p:attrNameLst>
                                              <p:attrName>ppt_x</p:attrName>
                                              <p:attrName>ppt_y</p:attrName>
                                            </p:attrNameLst>
                                          </p:cBhvr>
                                          <p:rCtr x="13993" y="30306"/>
                                        </p:animMotion>
                                      </p:childTnLst>
                                    </p:cTn>
                                  </p:par>
                                  <p:par>
                                    <p:cTn id="248" presetID="42" presetClass="path" presetSubtype="0" fill="hold" nodeType="withEffect">
                                      <p:stCondLst>
                                        <p:cond delay="0"/>
                                      </p:stCondLst>
                                      <p:childTnLst>
                                        <p:animMotion origin="layout" path="M -3.61111E-6 -9.87654E-7 L 0.08091 0.58364 " pathEditMode="relative" rAng="0" ptsTypes="AA">
                                          <p:cBhvr>
                                            <p:cTn id="249" dur="500" spd="-100000" fill="hold"/>
                                            <p:tgtEl>
                                              <p:spTgt spid="238"/>
                                            </p:tgtEl>
                                            <p:attrNameLst>
                                              <p:attrName>ppt_x</p:attrName>
                                              <p:attrName>ppt_y</p:attrName>
                                            </p:attrNameLst>
                                          </p:cBhvr>
                                          <p:rCtr x="4045" y="29167"/>
                                        </p:animMotion>
                                      </p:childTnLst>
                                    </p:cTn>
                                  </p:par>
                                  <p:par>
                                    <p:cTn id="250" presetID="42" presetClass="path" presetSubtype="0" fill="hold" nodeType="withEffect">
                                      <p:stCondLst>
                                        <p:cond delay="0"/>
                                      </p:stCondLst>
                                      <p:childTnLst>
                                        <p:animMotion origin="layout" path="M -4.72222E-6 3.33333E-6 L 0.04619 0.57808 " pathEditMode="relative" rAng="0" ptsTypes="AA">
                                          <p:cBhvr>
                                            <p:cTn id="251" dur="500" spd="-100000" fill="hold"/>
                                            <p:tgtEl>
                                              <p:spTgt spid="241"/>
                                            </p:tgtEl>
                                            <p:attrNameLst>
                                              <p:attrName>ppt_x</p:attrName>
                                              <p:attrName>ppt_y</p:attrName>
                                            </p:attrNameLst>
                                          </p:cBhvr>
                                          <p:rCtr x="2309" y="28889"/>
                                        </p:animMotion>
                                      </p:childTnLst>
                                    </p:cTn>
                                  </p:par>
                                  <p:par>
                                    <p:cTn id="252" presetID="42" presetClass="path" presetSubtype="0" fill="hold" nodeType="withEffect">
                                      <p:stCondLst>
                                        <p:cond delay="0"/>
                                      </p:stCondLst>
                                      <p:childTnLst>
                                        <p:animMotion origin="layout" path="M 2.5E-6 -1.11111E-6 L -0.05191 0.61512 " pathEditMode="relative" rAng="0" ptsTypes="AA">
                                          <p:cBhvr>
                                            <p:cTn id="253" dur="500" spd="-100000" fill="hold"/>
                                            <p:tgtEl>
                                              <p:spTgt spid="244"/>
                                            </p:tgtEl>
                                            <p:attrNameLst>
                                              <p:attrName>ppt_x</p:attrName>
                                              <p:attrName>ppt_y</p:attrName>
                                            </p:attrNameLst>
                                          </p:cBhvr>
                                          <p:rCtr x="-2604" y="30741"/>
                                        </p:animMotion>
                                      </p:childTnLst>
                                    </p:cTn>
                                  </p:par>
                                  <p:par>
                                    <p:cTn id="254" presetID="42" presetClass="path" presetSubtype="0" fill="hold" nodeType="withEffect">
                                      <p:stCondLst>
                                        <p:cond delay="0"/>
                                      </p:stCondLst>
                                      <p:childTnLst>
                                        <p:animMotion origin="layout" path="M -3.88889E-6 -3.7037E-6 L -0.1375 0.75 " pathEditMode="relative" rAng="0" ptsTypes="AA">
                                          <p:cBhvr>
                                            <p:cTn id="255" dur="500" spd="-100000" fill="hold"/>
                                            <p:tgtEl>
                                              <p:spTgt spid="247"/>
                                            </p:tgtEl>
                                            <p:attrNameLst>
                                              <p:attrName>ppt_x</p:attrName>
                                              <p:attrName>ppt_y</p:attrName>
                                            </p:attrNameLst>
                                          </p:cBhvr>
                                          <p:rCtr x="-6875" y="37500"/>
                                        </p:animMotion>
                                      </p:childTnLst>
                                    </p:cTn>
                                  </p:par>
                                  <p:par>
                                    <p:cTn id="256" presetID="42" presetClass="path" presetSubtype="0" fill="hold" nodeType="withEffect">
                                      <p:stCondLst>
                                        <p:cond delay="0"/>
                                      </p:stCondLst>
                                      <p:childTnLst>
                                        <p:animMotion origin="layout" path="M -4.44444E-6 -4.07407E-6 L 0.07709 0.69074 " pathEditMode="relative" rAng="0" ptsTypes="AA">
                                          <p:cBhvr>
                                            <p:cTn id="257" dur="500" spd="-100000" fill="hold"/>
                                            <p:tgtEl>
                                              <p:spTgt spid="250"/>
                                            </p:tgtEl>
                                            <p:attrNameLst>
                                              <p:attrName>ppt_x</p:attrName>
                                              <p:attrName>ppt_y</p:attrName>
                                            </p:attrNameLst>
                                          </p:cBhvr>
                                          <p:rCtr x="3854" y="34537"/>
                                        </p:animMotion>
                                      </p:childTnLst>
                                    </p:cTn>
                                  </p:par>
                                  <p:par>
                                    <p:cTn id="258" presetID="42" presetClass="path" presetSubtype="0" fill="hold" nodeType="withEffect">
                                      <p:stCondLst>
                                        <p:cond delay="0"/>
                                      </p:stCondLst>
                                      <p:childTnLst>
                                        <p:animMotion origin="layout" path="M 1.11111E-6 -6.17284E-7 L -0.16389 0.69012 " pathEditMode="relative" rAng="0" ptsTypes="AA">
                                          <p:cBhvr>
                                            <p:cTn id="259" dur="500" spd="-100000" fill="hold"/>
                                            <p:tgtEl>
                                              <p:spTgt spid="253"/>
                                            </p:tgtEl>
                                            <p:attrNameLst>
                                              <p:attrName>ppt_x</p:attrName>
                                              <p:attrName>ppt_y</p:attrName>
                                            </p:attrNameLst>
                                          </p:cBhvr>
                                          <p:rCtr x="-8194" y="34506"/>
                                        </p:animMotion>
                                      </p:childTnLst>
                                    </p:cTn>
                                  </p:par>
                                </p:childTnLst>
                              </p:cTn>
                            </p:par>
                            <p:par>
                              <p:cTn id="260" fill="hold">
                                <p:stCondLst>
                                  <p:cond delay="4600"/>
                                </p:stCondLst>
                                <p:childTnLst>
                                  <p:par>
                                    <p:cTn id="261" presetID="42" presetClass="entr" presetSubtype="0" fill="hold" grpId="0" nodeType="afterEffect">
                                      <p:stCondLst>
                                        <p:cond delay="0"/>
                                      </p:stCondLst>
                                      <p:childTnLst>
                                        <p:set>
                                          <p:cBhvr>
                                            <p:cTn id="262" dur="1" fill="hold">
                                              <p:stCondLst>
                                                <p:cond delay="0"/>
                                              </p:stCondLst>
                                            </p:cTn>
                                            <p:tgtEl>
                                              <p:spTgt spid="256"/>
                                            </p:tgtEl>
                                            <p:attrNameLst>
                                              <p:attrName>style.visibility</p:attrName>
                                            </p:attrNameLst>
                                          </p:cBhvr>
                                          <p:to>
                                            <p:strVal val="visible"/>
                                          </p:to>
                                        </p:set>
                                        <p:animEffect transition="in" filter="fade">
                                          <p:cBhvr>
                                            <p:cTn id="263" dur="500"/>
                                            <p:tgtEl>
                                              <p:spTgt spid="256"/>
                                            </p:tgtEl>
                                          </p:cBhvr>
                                        </p:animEffect>
                                        <p:anim calcmode="lin" valueType="num">
                                          <p:cBhvr>
                                            <p:cTn id="264" dur="500" fill="hold"/>
                                            <p:tgtEl>
                                              <p:spTgt spid="256"/>
                                            </p:tgtEl>
                                            <p:attrNameLst>
                                              <p:attrName>ppt_x</p:attrName>
                                            </p:attrNameLst>
                                          </p:cBhvr>
                                          <p:tavLst>
                                            <p:tav tm="0">
                                              <p:val>
                                                <p:strVal val="#ppt_x"/>
                                              </p:val>
                                            </p:tav>
                                            <p:tav tm="100000">
                                              <p:val>
                                                <p:strVal val="#ppt_x"/>
                                              </p:val>
                                            </p:tav>
                                          </p:tavLst>
                                        </p:anim>
                                        <p:anim calcmode="lin" valueType="num">
                                          <p:cBhvr>
                                            <p:cTn id="265" dur="500" fill="hold"/>
                                            <p:tgtEl>
                                              <p:spTgt spid="256"/>
                                            </p:tgtEl>
                                            <p:attrNameLst>
                                              <p:attrName>ppt_y</p:attrName>
                                            </p:attrNameLst>
                                          </p:cBhvr>
                                          <p:tavLst>
                                            <p:tav tm="0">
                                              <p:val>
                                                <p:strVal val="#ppt_y+.1"/>
                                              </p:val>
                                            </p:tav>
                                            <p:tav tm="100000">
                                              <p:val>
                                                <p:strVal val="#ppt_y"/>
                                              </p:val>
                                            </p:tav>
                                          </p:tavLst>
                                        </p:anim>
                                      </p:childTnLst>
                                    </p:cTn>
                                  </p:par>
                                </p:childTnLst>
                              </p:cTn>
                            </p:par>
                            <p:par>
                              <p:cTn id="266" fill="hold">
                                <p:stCondLst>
                                  <p:cond delay="5100"/>
                                </p:stCondLst>
                                <p:childTnLst>
                                  <p:par>
                                    <p:cTn id="267" presetID="53" presetClass="entr" presetSubtype="16" fill="hold" nodeType="afterEffect">
                                      <p:stCondLst>
                                        <p:cond delay="0"/>
                                      </p:stCondLst>
                                      <p:childTnLst>
                                        <p:set>
                                          <p:cBhvr>
                                            <p:cTn id="268" dur="1" fill="hold">
                                              <p:stCondLst>
                                                <p:cond delay="0"/>
                                              </p:stCondLst>
                                            </p:cTn>
                                            <p:tgtEl>
                                              <p:spTgt spid="287"/>
                                            </p:tgtEl>
                                            <p:attrNameLst>
                                              <p:attrName>style.visibility</p:attrName>
                                            </p:attrNameLst>
                                          </p:cBhvr>
                                          <p:to>
                                            <p:strVal val="visible"/>
                                          </p:to>
                                        </p:set>
                                        <p:anim calcmode="lin" valueType="num">
                                          <p:cBhvr>
                                            <p:cTn id="269" dur="500" fill="hold"/>
                                            <p:tgtEl>
                                              <p:spTgt spid="287"/>
                                            </p:tgtEl>
                                            <p:attrNameLst>
                                              <p:attrName>ppt_w</p:attrName>
                                            </p:attrNameLst>
                                          </p:cBhvr>
                                          <p:tavLst>
                                            <p:tav tm="0">
                                              <p:val>
                                                <p:fltVal val="0"/>
                                              </p:val>
                                            </p:tav>
                                            <p:tav tm="100000">
                                              <p:val>
                                                <p:strVal val="#ppt_w"/>
                                              </p:val>
                                            </p:tav>
                                          </p:tavLst>
                                        </p:anim>
                                        <p:anim calcmode="lin" valueType="num">
                                          <p:cBhvr>
                                            <p:cTn id="270" dur="500" fill="hold"/>
                                            <p:tgtEl>
                                              <p:spTgt spid="287"/>
                                            </p:tgtEl>
                                            <p:attrNameLst>
                                              <p:attrName>ppt_h</p:attrName>
                                            </p:attrNameLst>
                                          </p:cBhvr>
                                          <p:tavLst>
                                            <p:tav tm="0">
                                              <p:val>
                                                <p:fltVal val="0"/>
                                              </p:val>
                                            </p:tav>
                                            <p:tav tm="100000">
                                              <p:val>
                                                <p:strVal val="#ppt_h"/>
                                              </p:val>
                                            </p:tav>
                                          </p:tavLst>
                                        </p:anim>
                                        <p:animEffect transition="in" filter="fade">
                                          <p:cBhvr>
                                            <p:cTn id="271" dur="500"/>
                                            <p:tgtEl>
                                              <p:spTgt spid="287"/>
                                            </p:tgtEl>
                                          </p:cBhvr>
                                        </p:animEffect>
                                      </p:childTnLst>
                                    </p:cTn>
                                  </p:par>
                                  <p:par>
                                    <p:cTn id="272" presetID="53" presetClass="entr" presetSubtype="16" fill="hold" nodeType="withEffect">
                                      <p:stCondLst>
                                        <p:cond delay="0"/>
                                      </p:stCondLst>
                                      <p:childTnLst>
                                        <p:set>
                                          <p:cBhvr>
                                            <p:cTn id="273" dur="1" fill="hold">
                                              <p:stCondLst>
                                                <p:cond delay="0"/>
                                              </p:stCondLst>
                                            </p:cTn>
                                            <p:tgtEl>
                                              <p:spTgt spid="257"/>
                                            </p:tgtEl>
                                            <p:attrNameLst>
                                              <p:attrName>style.visibility</p:attrName>
                                            </p:attrNameLst>
                                          </p:cBhvr>
                                          <p:to>
                                            <p:strVal val="visible"/>
                                          </p:to>
                                        </p:set>
                                        <p:anim calcmode="lin" valueType="num">
                                          <p:cBhvr>
                                            <p:cTn id="274" dur="500" fill="hold"/>
                                            <p:tgtEl>
                                              <p:spTgt spid="257"/>
                                            </p:tgtEl>
                                            <p:attrNameLst>
                                              <p:attrName>ppt_w</p:attrName>
                                            </p:attrNameLst>
                                          </p:cBhvr>
                                          <p:tavLst>
                                            <p:tav tm="0">
                                              <p:val>
                                                <p:fltVal val="0"/>
                                              </p:val>
                                            </p:tav>
                                            <p:tav tm="100000">
                                              <p:val>
                                                <p:strVal val="#ppt_w"/>
                                              </p:val>
                                            </p:tav>
                                          </p:tavLst>
                                        </p:anim>
                                        <p:anim calcmode="lin" valueType="num">
                                          <p:cBhvr>
                                            <p:cTn id="275" dur="500" fill="hold"/>
                                            <p:tgtEl>
                                              <p:spTgt spid="257"/>
                                            </p:tgtEl>
                                            <p:attrNameLst>
                                              <p:attrName>ppt_h</p:attrName>
                                            </p:attrNameLst>
                                          </p:cBhvr>
                                          <p:tavLst>
                                            <p:tav tm="0">
                                              <p:val>
                                                <p:fltVal val="0"/>
                                              </p:val>
                                            </p:tav>
                                            <p:tav tm="100000">
                                              <p:val>
                                                <p:strVal val="#ppt_h"/>
                                              </p:val>
                                            </p:tav>
                                          </p:tavLst>
                                        </p:anim>
                                        <p:animEffect transition="in" filter="fade">
                                          <p:cBhvr>
                                            <p:cTn id="276" dur="500"/>
                                            <p:tgtEl>
                                              <p:spTgt spid="257"/>
                                            </p:tgtEl>
                                          </p:cBhvr>
                                        </p:animEffect>
                                      </p:childTnLst>
                                    </p:cTn>
                                  </p:par>
                                  <p:par>
                                    <p:cTn id="277" presetID="53" presetClass="entr" presetSubtype="16" fill="hold" nodeType="withEffect">
                                      <p:stCondLst>
                                        <p:cond delay="0"/>
                                      </p:stCondLst>
                                      <p:childTnLst>
                                        <p:set>
                                          <p:cBhvr>
                                            <p:cTn id="278" dur="1" fill="hold">
                                              <p:stCondLst>
                                                <p:cond delay="0"/>
                                              </p:stCondLst>
                                            </p:cTn>
                                            <p:tgtEl>
                                              <p:spTgt spid="260"/>
                                            </p:tgtEl>
                                            <p:attrNameLst>
                                              <p:attrName>style.visibility</p:attrName>
                                            </p:attrNameLst>
                                          </p:cBhvr>
                                          <p:to>
                                            <p:strVal val="visible"/>
                                          </p:to>
                                        </p:set>
                                        <p:anim calcmode="lin" valueType="num">
                                          <p:cBhvr>
                                            <p:cTn id="279" dur="500" fill="hold"/>
                                            <p:tgtEl>
                                              <p:spTgt spid="260"/>
                                            </p:tgtEl>
                                            <p:attrNameLst>
                                              <p:attrName>ppt_w</p:attrName>
                                            </p:attrNameLst>
                                          </p:cBhvr>
                                          <p:tavLst>
                                            <p:tav tm="0">
                                              <p:val>
                                                <p:fltVal val="0"/>
                                              </p:val>
                                            </p:tav>
                                            <p:tav tm="100000">
                                              <p:val>
                                                <p:strVal val="#ppt_w"/>
                                              </p:val>
                                            </p:tav>
                                          </p:tavLst>
                                        </p:anim>
                                        <p:anim calcmode="lin" valueType="num">
                                          <p:cBhvr>
                                            <p:cTn id="280" dur="500" fill="hold"/>
                                            <p:tgtEl>
                                              <p:spTgt spid="260"/>
                                            </p:tgtEl>
                                            <p:attrNameLst>
                                              <p:attrName>ppt_h</p:attrName>
                                            </p:attrNameLst>
                                          </p:cBhvr>
                                          <p:tavLst>
                                            <p:tav tm="0">
                                              <p:val>
                                                <p:fltVal val="0"/>
                                              </p:val>
                                            </p:tav>
                                            <p:tav tm="100000">
                                              <p:val>
                                                <p:strVal val="#ppt_h"/>
                                              </p:val>
                                            </p:tav>
                                          </p:tavLst>
                                        </p:anim>
                                        <p:animEffect transition="in" filter="fade">
                                          <p:cBhvr>
                                            <p:cTn id="281" dur="500"/>
                                            <p:tgtEl>
                                              <p:spTgt spid="260"/>
                                            </p:tgtEl>
                                          </p:cBhvr>
                                        </p:animEffect>
                                      </p:childTnLst>
                                    </p:cTn>
                                  </p:par>
                                  <p:par>
                                    <p:cTn id="282" presetID="53" presetClass="entr" presetSubtype="16" fill="hold" nodeType="withEffect">
                                      <p:stCondLst>
                                        <p:cond delay="0"/>
                                      </p:stCondLst>
                                      <p:childTnLst>
                                        <p:set>
                                          <p:cBhvr>
                                            <p:cTn id="283" dur="1" fill="hold">
                                              <p:stCondLst>
                                                <p:cond delay="0"/>
                                              </p:stCondLst>
                                            </p:cTn>
                                            <p:tgtEl>
                                              <p:spTgt spid="263"/>
                                            </p:tgtEl>
                                            <p:attrNameLst>
                                              <p:attrName>style.visibility</p:attrName>
                                            </p:attrNameLst>
                                          </p:cBhvr>
                                          <p:to>
                                            <p:strVal val="visible"/>
                                          </p:to>
                                        </p:set>
                                        <p:anim calcmode="lin" valueType="num">
                                          <p:cBhvr>
                                            <p:cTn id="284" dur="500" fill="hold"/>
                                            <p:tgtEl>
                                              <p:spTgt spid="263"/>
                                            </p:tgtEl>
                                            <p:attrNameLst>
                                              <p:attrName>ppt_w</p:attrName>
                                            </p:attrNameLst>
                                          </p:cBhvr>
                                          <p:tavLst>
                                            <p:tav tm="0">
                                              <p:val>
                                                <p:fltVal val="0"/>
                                              </p:val>
                                            </p:tav>
                                            <p:tav tm="100000">
                                              <p:val>
                                                <p:strVal val="#ppt_w"/>
                                              </p:val>
                                            </p:tav>
                                          </p:tavLst>
                                        </p:anim>
                                        <p:anim calcmode="lin" valueType="num">
                                          <p:cBhvr>
                                            <p:cTn id="285" dur="500" fill="hold"/>
                                            <p:tgtEl>
                                              <p:spTgt spid="263"/>
                                            </p:tgtEl>
                                            <p:attrNameLst>
                                              <p:attrName>ppt_h</p:attrName>
                                            </p:attrNameLst>
                                          </p:cBhvr>
                                          <p:tavLst>
                                            <p:tav tm="0">
                                              <p:val>
                                                <p:fltVal val="0"/>
                                              </p:val>
                                            </p:tav>
                                            <p:tav tm="100000">
                                              <p:val>
                                                <p:strVal val="#ppt_h"/>
                                              </p:val>
                                            </p:tav>
                                          </p:tavLst>
                                        </p:anim>
                                        <p:animEffect transition="in" filter="fade">
                                          <p:cBhvr>
                                            <p:cTn id="286" dur="500"/>
                                            <p:tgtEl>
                                              <p:spTgt spid="263"/>
                                            </p:tgtEl>
                                          </p:cBhvr>
                                        </p:animEffect>
                                      </p:childTnLst>
                                    </p:cTn>
                                  </p:par>
                                  <p:par>
                                    <p:cTn id="287" presetID="53" presetClass="entr" presetSubtype="16" fill="hold" nodeType="withEffect">
                                      <p:stCondLst>
                                        <p:cond delay="0"/>
                                      </p:stCondLst>
                                      <p:childTnLst>
                                        <p:set>
                                          <p:cBhvr>
                                            <p:cTn id="288" dur="1" fill="hold">
                                              <p:stCondLst>
                                                <p:cond delay="0"/>
                                              </p:stCondLst>
                                            </p:cTn>
                                            <p:tgtEl>
                                              <p:spTgt spid="266"/>
                                            </p:tgtEl>
                                            <p:attrNameLst>
                                              <p:attrName>style.visibility</p:attrName>
                                            </p:attrNameLst>
                                          </p:cBhvr>
                                          <p:to>
                                            <p:strVal val="visible"/>
                                          </p:to>
                                        </p:set>
                                        <p:anim calcmode="lin" valueType="num">
                                          <p:cBhvr>
                                            <p:cTn id="289" dur="500" fill="hold"/>
                                            <p:tgtEl>
                                              <p:spTgt spid="266"/>
                                            </p:tgtEl>
                                            <p:attrNameLst>
                                              <p:attrName>ppt_w</p:attrName>
                                            </p:attrNameLst>
                                          </p:cBhvr>
                                          <p:tavLst>
                                            <p:tav tm="0">
                                              <p:val>
                                                <p:fltVal val="0"/>
                                              </p:val>
                                            </p:tav>
                                            <p:tav tm="100000">
                                              <p:val>
                                                <p:strVal val="#ppt_w"/>
                                              </p:val>
                                            </p:tav>
                                          </p:tavLst>
                                        </p:anim>
                                        <p:anim calcmode="lin" valueType="num">
                                          <p:cBhvr>
                                            <p:cTn id="290" dur="500" fill="hold"/>
                                            <p:tgtEl>
                                              <p:spTgt spid="266"/>
                                            </p:tgtEl>
                                            <p:attrNameLst>
                                              <p:attrName>ppt_h</p:attrName>
                                            </p:attrNameLst>
                                          </p:cBhvr>
                                          <p:tavLst>
                                            <p:tav tm="0">
                                              <p:val>
                                                <p:fltVal val="0"/>
                                              </p:val>
                                            </p:tav>
                                            <p:tav tm="100000">
                                              <p:val>
                                                <p:strVal val="#ppt_h"/>
                                              </p:val>
                                            </p:tav>
                                          </p:tavLst>
                                        </p:anim>
                                        <p:animEffect transition="in" filter="fade">
                                          <p:cBhvr>
                                            <p:cTn id="291" dur="500"/>
                                            <p:tgtEl>
                                              <p:spTgt spid="266"/>
                                            </p:tgtEl>
                                          </p:cBhvr>
                                        </p:animEffect>
                                      </p:childTnLst>
                                    </p:cTn>
                                  </p:par>
                                  <p:par>
                                    <p:cTn id="292" presetID="53" presetClass="entr" presetSubtype="16" fill="hold" nodeType="withEffect">
                                      <p:stCondLst>
                                        <p:cond delay="0"/>
                                      </p:stCondLst>
                                      <p:childTnLst>
                                        <p:set>
                                          <p:cBhvr>
                                            <p:cTn id="293" dur="1" fill="hold">
                                              <p:stCondLst>
                                                <p:cond delay="0"/>
                                              </p:stCondLst>
                                            </p:cTn>
                                            <p:tgtEl>
                                              <p:spTgt spid="269"/>
                                            </p:tgtEl>
                                            <p:attrNameLst>
                                              <p:attrName>style.visibility</p:attrName>
                                            </p:attrNameLst>
                                          </p:cBhvr>
                                          <p:to>
                                            <p:strVal val="visible"/>
                                          </p:to>
                                        </p:set>
                                        <p:anim calcmode="lin" valueType="num">
                                          <p:cBhvr>
                                            <p:cTn id="294" dur="500" fill="hold"/>
                                            <p:tgtEl>
                                              <p:spTgt spid="269"/>
                                            </p:tgtEl>
                                            <p:attrNameLst>
                                              <p:attrName>ppt_w</p:attrName>
                                            </p:attrNameLst>
                                          </p:cBhvr>
                                          <p:tavLst>
                                            <p:tav tm="0">
                                              <p:val>
                                                <p:fltVal val="0"/>
                                              </p:val>
                                            </p:tav>
                                            <p:tav tm="100000">
                                              <p:val>
                                                <p:strVal val="#ppt_w"/>
                                              </p:val>
                                            </p:tav>
                                          </p:tavLst>
                                        </p:anim>
                                        <p:anim calcmode="lin" valueType="num">
                                          <p:cBhvr>
                                            <p:cTn id="295" dur="500" fill="hold"/>
                                            <p:tgtEl>
                                              <p:spTgt spid="269"/>
                                            </p:tgtEl>
                                            <p:attrNameLst>
                                              <p:attrName>ppt_h</p:attrName>
                                            </p:attrNameLst>
                                          </p:cBhvr>
                                          <p:tavLst>
                                            <p:tav tm="0">
                                              <p:val>
                                                <p:fltVal val="0"/>
                                              </p:val>
                                            </p:tav>
                                            <p:tav tm="100000">
                                              <p:val>
                                                <p:strVal val="#ppt_h"/>
                                              </p:val>
                                            </p:tav>
                                          </p:tavLst>
                                        </p:anim>
                                        <p:animEffect transition="in" filter="fade">
                                          <p:cBhvr>
                                            <p:cTn id="296" dur="500"/>
                                            <p:tgtEl>
                                              <p:spTgt spid="269"/>
                                            </p:tgtEl>
                                          </p:cBhvr>
                                        </p:animEffect>
                                      </p:childTnLst>
                                    </p:cTn>
                                  </p:par>
                                  <p:par>
                                    <p:cTn id="297" presetID="53" presetClass="entr" presetSubtype="16" fill="hold" nodeType="withEffect">
                                      <p:stCondLst>
                                        <p:cond delay="0"/>
                                      </p:stCondLst>
                                      <p:childTnLst>
                                        <p:set>
                                          <p:cBhvr>
                                            <p:cTn id="298" dur="1" fill="hold">
                                              <p:stCondLst>
                                                <p:cond delay="0"/>
                                              </p:stCondLst>
                                            </p:cTn>
                                            <p:tgtEl>
                                              <p:spTgt spid="290"/>
                                            </p:tgtEl>
                                            <p:attrNameLst>
                                              <p:attrName>style.visibility</p:attrName>
                                            </p:attrNameLst>
                                          </p:cBhvr>
                                          <p:to>
                                            <p:strVal val="visible"/>
                                          </p:to>
                                        </p:set>
                                        <p:anim calcmode="lin" valueType="num">
                                          <p:cBhvr>
                                            <p:cTn id="299" dur="500" fill="hold"/>
                                            <p:tgtEl>
                                              <p:spTgt spid="290"/>
                                            </p:tgtEl>
                                            <p:attrNameLst>
                                              <p:attrName>ppt_w</p:attrName>
                                            </p:attrNameLst>
                                          </p:cBhvr>
                                          <p:tavLst>
                                            <p:tav tm="0">
                                              <p:val>
                                                <p:fltVal val="0"/>
                                              </p:val>
                                            </p:tav>
                                            <p:tav tm="100000">
                                              <p:val>
                                                <p:strVal val="#ppt_w"/>
                                              </p:val>
                                            </p:tav>
                                          </p:tavLst>
                                        </p:anim>
                                        <p:anim calcmode="lin" valueType="num">
                                          <p:cBhvr>
                                            <p:cTn id="300" dur="500" fill="hold"/>
                                            <p:tgtEl>
                                              <p:spTgt spid="290"/>
                                            </p:tgtEl>
                                            <p:attrNameLst>
                                              <p:attrName>ppt_h</p:attrName>
                                            </p:attrNameLst>
                                          </p:cBhvr>
                                          <p:tavLst>
                                            <p:tav tm="0">
                                              <p:val>
                                                <p:fltVal val="0"/>
                                              </p:val>
                                            </p:tav>
                                            <p:tav tm="100000">
                                              <p:val>
                                                <p:strVal val="#ppt_h"/>
                                              </p:val>
                                            </p:tav>
                                          </p:tavLst>
                                        </p:anim>
                                        <p:animEffect transition="in" filter="fade">
                                          <p:cBhvr>
                                            <p:cTn id="301" dur="500"/>
                                            <p:tgtEl>
                                              <p:spTgt spid="290"/>
                                            </p:tgtEl>
                                          </p:cBhvr>
                                        </p:animEffect>
                                      </p:childTnLst>
                                    </p:cTn>
                                  </p:par>
                                  <p:par>
                                    <p:cTn id="302" presetID="53" presetClass="entr" presetSubtype="16" fill="hold" nodeType="withEffect">
                                      <p:stCondLst>
                                        <p:cond delay="0"/>
                                      </p:stCondLst>
                                      <p:childTnLst>
                                        <p:set>
                                          <p:cBhvr>
                                            <p:cTn id="303" dur="1" fill="hold">
                                              <p:stCondLst>
                                                <p:cond delay="0"/>
                                              </p:stCondLst>
                                            </p:cTn>
                                            <p:tgtEl>
                                              <p:spTgt spid="293"/>
                                            </p:tgtEl>
                                            <p:attrNameLst>
                                              <p:attrName>style.visibility</p:attrName>
                                            </p:attrNameLst>
                                          </p:cBhvr>
                                          <p:to>
                                            <p:strVal val="visible"/>
                                          </p:to>
                                        </p:set>
                                        <p:anim calcmode="lin" valueType="num">
                                          <p:cBhvr>
                                            <p:cTn id="304" dur="500" fill="hold"/>
                                            <p:tgtEl>
                                              <p:spTgt spid="293"/>
                                            </p:tgtEl>
                                            <p:attrNameLst>
                                              <p:attrName>ppt_w</p:attrName>
                                            </p:attrNameLst>
                                          </p:cBhvr>
                                          <p:tavLst>
                                            <p:tav tm="0">
                                              <p:val>
                                                <p:fltVal val="0"/>
                                              </p:val>
                                            </p:tav>
                                            <p:tav tm="100000">
                                              <p:val>
                                                <p:strVal val="#ppt_w"/>
                                              </p:val>
                                            </p:tav>
                                          </p:tavLst>
                                        </p:anim>
                                        <p:anim calcmode="lin" valueType="num">
                                          <p:cBhvr>
                                            <p:cTn id="305" dur="500" fill="hold"/>
                                            <p:tgtEl>
                                              <p:spTgt spid="293"/>
                                            </p:tgtEl>
                                            <p:attrNameLst>
                                              <p:attrName>ppt_h</p:attrName>
                                            </p:attrNameLst>
                                          </p:cBhvr>
                                          <p:tavLst>
                                            <p:tav tm="0">
                                              <p:val>
                                                <p:fltVal val="0"/>
                                              </p:val>
                                            </p:tav>
                                            <p:tav tm="100000">
                                              <p:val>
                                                <p:strVal val="#ppt_h"/>
                                              </p:val>
                                            </p:tav>
                                          </p:tavLst>
                                        </p:anim>
                                        <p:animEffect transition="in" filter="fade">
                                          <p:cBhvr>
                                            <p:cTn id="306" dur="500"/>
                                            <p:tgtEl>
                                              <p:spTgt spid="293"/>
                                            </p:tgtEl>
                                          </p:cBhvr>
                                        </p:animEffect>
                                      </p:childTnLst>
                                    </p:cTn>
                                  </p:par>
                                  <p:par>
                                    <p:cTn id="307" presetID="53" presetClass="entr" presetSubtype="16" fill="hold" nodeType="withEffect">
                                      <p:stCondLst>
                                        <p:cond delay="0"/>
                                      </p:stCondLst>
                                      <p:childTnLst>
                                        <p:set>
                                          <p:cBhvr>
                                            <p:cTn id="308" dur="1" fill="hold">
                                              <p:stCondLst>
                                                <p:cond delay="0"/>
                                              </p:stCondLst>
                                            </p:cTn>
                                            <p:tgtEl>
                                              <p:spTgt spid="272"/>
                                            </p:tgtEl>
                                            <p:attrNameLst>
                                              <p:attrName>style.visibility</p:attrName>
                                            </p:attrNameLst>
                                          </p:cBhvr>
                                          <p:to>
                                            <p:strVal val="visible"/>
                                          </p:to>
                                        </p:set>
                                        <p:anim calcmode="lin" valueType="num">
                                          <p:cBhvr>
                                            <p:cTn id="309" dur="500" fill="hold"/>
                                            <p:tgtEl>
                                              <p:spTgt spid="272"/>
                                            </p:tgtEl>
                                            <p:attrNameLst>
                                              <p:attrName>ppt_w</p:attrName>
                                            </p:attrNameLst>
                                          </p:cBhvr>
                                          <p:tavLst>
                                            <p:tav tm="0">
                                              <p:val>
                                                <p:fltVal val="0"/>
                                              </p:val>
                                            </p:tav>
                                            <p:tav tm="100000">
                                              <p:val>
                                                <p:strVal val="#ppt_w"/>
                                              </p:val>
                                            </p:tav>
                                          </p:tavLst>
                                        </p:anim>
                                        <p:anim calcmode="lin" valueType="num">
                                          <p:cBhvr>
                                            <p:cTn id="310" dur="500" fill="hold"/>
                                            <p:tgtEl>
                                              <p:spTgt spid="272"/>
                                            </p:tgtEl>
                                            <p:attrNameLst>
                                              <p:attrName>ppt_h</p:attrName>
                                            </p:attrNameLst>
                                          </p:cBhvr>
                                          <p:tavLst>
                                            <p:tav tm="0">
                                              <p:val>
                                                <p:fltVal val="0"/>
                                              </p:val>
                                            </p:tav>
                                            <p:tav tm="100000">
                                              <p:val>
                                                <p:strVal val="#ppt_h"/>
                                              </p:val>
                                            </p:tav>
                                          </p:tavLst>
                                        </p:anim>
                                        <p:animEffect transition="in" filter="fade">
                                          <p:cBhvr>
                                            <p:cTn id="311" dur="500"/>
                                            <p:tgtEl>
                                              <p:spTgt spid="272"/>
                                            </p:tgtEl>
                                          </p:cBhvr>
                                        </p:animEffect>
                                      </p:childTnLst>
                                    </p:cTn>
                                  </p:par>
                                  <p:par>
                                    <p:cTn id="312" presetID="53" presetClass="entr" presetSubtype="16" fill="hold" nodeType="withEffect">
                                      <p:stCondLst>
                                        <p:cond delay="0"/>
                                      </p:stCondLst>
                                      <p:childTnLst>
                                        <p:set>
                                          <p:cBhvr>
                                            <p:cTn id="313" dur="1" fill="hold">
                                              <p:stCondLst>
                                                <p:cond delay="0"/>
                                              </p:stCondLst>
                                            </p:cTn>
                                            <p:tgtEl>
                                              <p:spTgt spid="275"/>
                                            </p:tgtEl>
                                            <p:attrNameLst>
                                              <p:attrName>style.visibility</p:attrName>
                                            </p:attrNameLst>
                                          </p:cBhvr>
                                          <p:to>
                                            <p:strVal val="visible"/>
                                          </p:to>
                                        </p:set>
                                        <p:anim calcmode="lin" valueType="num">
                                          <p:cBhvr>
                                            <p:cTn id="314" dur="500" fill="hold"/>
                                            <p:tgtEl>
                                              <p:spTgt spid="275"/>
                                            </p:tgtEl>
                                            <p:attrNameLst>
                                              <p:attrName>ppt_w</p:attrName>
                                            </p:attrNameLst>
                                          </p:cBhvr>
                                          <p:tavLst>
                                            <p:tav tm="0">
                                              <p:val>
                                                <p:fltVal val="0"/>
                                              </p:val>
                                            </p:tav>
                                            <p:tav tm="100000">
                                              <p:val>
                                                <p:strVal val="#ppt_w"/>
                                              </p:val>
                                            </p:tav>
                                          </p:tavLst>
                                        </p:anim>
                                        <p:anim calcmode="lin" valueType="num">
                                          <p:cBhvr>
                                            <p:cTn id="315" dur="500" fill="hold"/>
                                            <p:tgtEl>
                                              <p:spTgt spid="275"/>
                                            </p:tgtEl>
                                            <p:attrNameLst>
                                              <p:attrName>ppt_h</p:attrName>
                                            </p:attrNameLst>
                                          </p:cBhvr>
                                          <p:tavLst>
                                            <p:tav tm="0">
                                              <p:val>
                                                <p:fltVal val="0"/>
                                              </p:val>
                                            </p:tav>
                                            <p:tav tm="100000">
                                              <p:val>
                                                <p:strVal val="#ppt_h"/>
                                              </p:val>
                                            </p:tav>
                                          </p:tavLst>
                                        </p:anim>
                                        <p:animEffect transition="in" filter="fade">
                                          <p:cBhvr>
                                            <p:cTn id="316" dur="500"/>
                                            <p:tgtEl>
                                              <p:spTgt spid="275"/>
                                            </p:tgtEl>
                                          </p:cBhvr>
                                        </p:animEffect>
                                      </p:childTnLst>
                                    </p:cTn>
                                  </p:par>
                                  <p:par>
                                    <p:cTn id="317" presetID="42" presetClass="path" presetSubtype="0" fill="hold" nodeType="withEffect">
                                      <p:stCondLst>
                                        <p:cond delay="0"/>
                                      </p:stCondLst>
                                      <p:childTnLst>
                                        <p:animMotion origin="layout" path="M -2.77778E-7 -1.60494E-6 L 0.16788 0.62624 " pathEditMode="relative" rAng="0" ptsTypes="AA">
                                          <p:cBhvr>
                                            <p:cTn id="318" dur="500" spd="-100000" fill="hold"/>
                                            <p:tgtEl>
                                              <p:spTgt spid="287"/>
                                            </p:tgtEl>
                                            <p:attrNameLst>
                                              <p:attrName>ppt_x</p:attrName>
                                              <p:attrName>ppt_y</p:attrName>
                                            </p:attrNameLst>
                                          </p:cBhvr>
                                          <p:rCtr x="8385" y="31296"/>
                                        </p:animMotion>
                                      </p:childTnLst>
                                    </p:cTn>
                                  </p:par>
                                  <p:par>
                                    <p:cTn id="319" presetID="42" presetClass="path" presetSubtype="0" fill="hold" nodeType="withEffect">
                                      <p:stCondLst>
                                        <p:cond delay="0"/>
                                      </p:stCondLst>
                                      <p:childTnLst>
                                        <p:animMotion origin="layout" path="M 1.38889E-6 -2.96296E-6 L -0.24583 0.48704 " pathEditMode="relative" rAng="0" ptsTypes="AA">
                                          <p:cBhvr>
                                            <p:cTn id="320" dur="500" spd="-100000" fill="hold"/>
                                            <p:tgtEl>
                                              <p:spTgt spid="257"/>
                                            </p:tgtEl>
                                            <p:attrNameLst>
                                              <p:attrName>ppt_x</p:attrName>
                                              <p:attrName>ppt_y</p:attrName>
                                            </p:attrNameLst>
                                          </p:cBhvr>
                                          <p:rCtr x="-12292" y="24352"/>
                                        </p:animMotion>
                                      </p:childTnLst>
                                    </p:cTn>
                                  </p:par>
                                  <p:par>
                                    <p:cTn id="321" presetID="42" presetClass="path" presetSubtype="0" fill="hold" nodeType="withEffect">
                                      <p:stCondLst>
                                        <p:cond delay="0"/>
                                      </p:stCondLst>
                                      <p:childTnLst>
                                        <p:animMotion origin="layout" path="M 3.88889E-6 3.20988E-6 L -0.13125 0.61296 " pathEditMode="relative" rAng="0" ptsTypes="AA">
                                          <p:cBhvr>
                                            <p:cTn id="322" dur="500" spd="-100000" fill="hold"/>
                                            <p:tgtEl>
                                              <p:spTgt spid="260"/>
                                            </p:tgtEl>
                                            <p:attrNameLst>
                                              <p:attrName>ppt_x</p:attrName>
                                              <p:attrName>ppt_y</p:attrName>
                                            </p:attrNameLst>
                                          </p:cBhvr>
                                          <p:rCtr x="-6562" y="30648"/>
                                        </p:animMotion>
                                      </p:childTnLst>
                                    </p:cTn>
                                  </p:par>
                                  <p:par>
                                    <p:cTn id="323" presetID="42" presetClass="path" presetSubtype="0" fill="hold" nodeType="withEffect">
                                      <p:stCondLst>
                                        <p:cond delay="0"/>
                                      </p:stCondLst>
                                      <p:childTnLst>
                                        <p:animMotion origin="layout" path="M 5E-6 4.32099E-6 L 0.27987 0.60648 " pathEditMode="relative" rAng="0" ptsTypes="AA">
                                          <p:cBhvr>
                                            <p:cTn id="324" dur="500" spd="-100000" fill="hold"/>
                                            <p:tgtEl>
                                              <p:spTgt spid="263"/>
                                            </p:tgtEl>
                                            <p:attrNameLst>
                                              <p:attrName>ppt_x</p:attrName>
                                              <p:attrName>ppt_y</p:attrName>
                                            </p:attrNameLst>
                                          </p:cBhvr>
                                          <p:rCtr x="13993" y="30309"/>
                                        </p:animMotion>
                                      </p:childTnLst>
                                    </p:cTn>
                                  </p:par>
                                  <p:par>
                                    <p:cTn id="325" presetID="42" presetClass="path" presetSubtype="0" fill="hold" nodeType="withEffect">
                                      <p:stCondLst>
                                        <p:cond delay="0"/>
                                      </p:stCondLst>
                                      <p:childTnLst>
                                        <p:animMotion origin="layout" path="M -3.61111E-6 -9.87654E-7 L 0.08091 0.58364 " pathEditMode="relative" rAng="0" ptsTypes="AA">
                                          <p:cBhvr>
                                            <p:cTn id="326" dur="500" spd="-100000" fill="hold"/>
                                            <p:tgtEl>
                                              <p:spTgt spid="266"/>
                                            </p:tgtEl>
                                            <p:attrNameLst>
                                              <p:attrName>ppt_x</p:attrName>
                                              <p:attrName>ppt_y</p:attrName>
                                            </p:attrNameLst>
                                          </p:cBhvr>
                                          <p:rCtr x="4045" y="29167"/>
                                        </p:animMotion>
                                      </p:childTnLst>
                                    </p:cTn>
                                  </p:par>
                                  <p:par>
                                    <p:cTn id="327" presetID="42" presetClass="path" presetSubtype="0" fill="hold" nodeType="withEffect">
                                      <p:stCondLst>
                                        <p:cond delay="0"/>
                                      </p:stCondLst>
                                      <p:childTnLst>
                                        <p:animMotion origin="layout" path="M -4.72222E-6 3.33333E-6 L 0.04619 0.57808 " pathEditMode="relative" rAng="0" ptsTypes="AA">
                                          <p:cBhvr>
                                            <p:cTn id="328" dur="500" spd="-100000" fill="hold"/>
                                            <p:tgtEl>
                                              <p:spTgt spid="269"/>
                                            </p:tgtEl>
                                            <p:attrNameLst>
                                              <p:attrName>ppt_x</p:attrName>
                                              <p:attrName>ppt_y</p:attrName>
                                            </p:attrNameLst>
                                          </p:cBhvr>
                                          <p:rCtr x="2309" y="28889"/>
                                        </p:animMotion>
                                      </p:childTnLst>
                                    </p:cTn>
                                  </p:par>
                                  <p:par>
                                    <p:cTn id="329" presetID="42" presetClass="path" presetSubtype="0" fill="hold" nodeType="withEffect">
                                      <p:stCondLst>
                                        <p:cond delay="0"/>
                                      </p:stCondLst>
                                      <p:childTnLst>
                                        <p:animMotion origin="layout" path="M 2.5E-6 -1.11111E-6 L -0.05191 0.61512 " pathEditMode="relative" rAng="0" ptsTypes="AA">
                                          <p:cBhvr>
                                            <p:cTn id="330" dur="500" spd="-100000" fill="hold"/>
                                            <p:tgtEl>
                                              <p:spTgt spid="290"/>
                                            </p:tgtEl>
                                            <p:attrNameLst>
                                              <p:attrName>ppt_x</p:attrName>
                                              <p:attrName>ppt_y</p:attrName>
                                            </p:attrNameLst>
                                          </p:cBhvr>
                                          <p:rCtr x="-2604" y="30741"/>
                                        </p:animMotion>
                                      </p:childTnLst>
                                    </p:cTn>
                                  </p:par>
                                  <p:par>
                                    <p:cTn id="331" presetID="42" presetClass="path" presetSubtype="0" fill="hold" nodeType="withEffect">
                                      <p:stCondLst>
                                        <p:cond delay="0"/>
                                      </p:stCondLst>
                                      <p:childTnLst>
                                        <p:animMotion origin="layout" path="M -3.88889E-6 -3.7037E-6 L -0.1375 0.75 " pathEditMode="relative" rAng="0" ptsTypes="AA">
                                          <p:cBhvr>
                                            <p:cTn id="332" dur="500" spd="-100000" fill="hold"/>
                                            <p:tgtEl>
                                              <p:spTgt spid="293"/>
                                            </p:tgtEl>
                                            <p:attrNameLst>
                                              <p:attrName>ppt_x</p:attrName>
                                              <p:attrName>ppt_y</p:attrName>
                                            </p:attrNameLst>
                                          </p:cBhvr>
                                          <p:rCtr x="-6875" y="37500"/>
                                        </p:animMotion>
                                      </p:childTnLst>
                                    </p:cTn>
                                  </p:par>
                                  <p:par>
                                    <p:cTn id="333" presetID="42" presetClass="path" presetSubtype="0" fill="hold" nodeType="withEffect">
                                      <p:stCondLst>
                                        <p:cond delay="0"/>
                                      </p:stCondLst>
                                      <p:childTnLst>
                                        <p:animMotion origin="layout" path="M -4.44444E-6 -4.07407E-6 L 0.07709 0.69074 " pathEditMode="relative" rAng="0" ptsTypes="AA">
                                          <p:cBhvr>
                                            <p:cTn id="334" dur="500" spd="-100000" fill="hold"/>
                                            <p:tgtEl>
                                              <p:spTgt spid="272"/>
                                            </p:tgtEl>
                                            <p:attrNameLst>
                                              <p:attrName>ppt_x</p:attrName>
                                              <p:attrName>ppt_y</p:attrName>
                                            </p:attrNameLst>
                                          </p:cBhvr>
                                          <p:rCtr x="3854" y="34537"/>
                                        </p:animMotion>
                                      </p:childTnLst>
                                    </p:cTn>
                                  </p:par>
                                  <p:par>
                                    <p:cTn id="335" presetID="42" presetClass="path" presetSubtype="0" fill="hold" nodeType="withEffect">
                                      <p:stCondLst>
                                        <p:cond delay="0"/>
                                      </p:stCondLst>
                                      <p:childTnLst>
                                        <p:animMotion origin="layout" path="M 1.11111E-6 -6.17284E-7 L -0.16389 0.69012 " pathEditMode="relative" rAng="0" ptsTypes="AA">
                                          <p:cBhvr>
                                            <p:cTn id="336" dur="500" spd="-100000" fill="hold"/>
                                            <p:tgtEl>
                                              <p:spTgt spid="275"/>
                                            </p:tgtEl>
                                            <p:attrNameLst>
                                              <p:attrName>ppt_x</p:attrName>
                                              <p:attrName>ppt_y</p:attrName>
                                            </p:attrNameLst>
                                          </p:cBhvr>
                                          <p:rCtr x="-8194" y="34506"/>
                                        </p:animMotion>
                                      </p:childTnLst>
                                    </p:cTn>
                                  </p:par>
                                </p:childTnLst>
                              </p:cTn>
                            </p:par>
                            <p:par>
                              <p:cTn id="337" fill="hold">
                                <p:stCondLst>
                                  <p:cond delay="5600"/>
                                </p:stCondLst>
                                <p:childTnLst>
                                  <p:par>
                                    <p:cTn id="338" presetID="10" presetClass="entr" presetSubtype="0" fill="hold" grpId="0" nodeType="afterEffect">
                                      <p:stCondLst>
                                        <p:cond delay="0"/>
                                      </p:stCondLst>
                                      <p:childTnLst>
                                        <p:set>
                                          <p:cBhvr>
                                            <p:cTn id="339" dur="1" fill="hold">
                                              <p:stCondLst>
                                                <p:cond delay="0"/>
                                              </p:stCondLst>
                                            </p:cTn>
                                            <p:tgtEl>
                                              <p:spTgt spid="296"/>
                                            </p:tgtEl>
                                            <p:attrNameLst>
                                              <p:attrName>style.visibility</p:attrName>
                                            </p:attrNameLst>
                                          </p:cBhvr>
                                          <p:to>
                                            <p:strVal val="visible"/>
                                          </p:to>
                                        </p:set>
                                        <p:animEffect transition="in" filter="fade">
                                          <p:cBhvr>
                                            <p:cTn id="340" dur="2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71" grpId="0"/>
          <p:bldP spid="172" grpId="0"/>
          <p:bldP spid="203" grpId="0"/>
          <p:bldP spid="228" grpId="0"/>
          <p:bldP spid="256" grpId="0"/>
          <p:bldP spid="29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4145687" cy="769441"/>
          </a:xfrm>
          <a:prstGeom prst="rect">
            <a:avLst/>
          </a:prstGeom>
          <a:noFill/>
        </p:spPr>
        <p:txBody>
          <a:bodyPr wrap="none" rtlCol="0">
            <a:spAutoFit/>
          </a:bodyPr>
          <a:lstStyle/>
          <a:p>
            <a:r>
              <a:rPr lang="zh-CN" altLang="en-US" sz="4400" b="1" dirty="0">
                <a:latin typeface="方正兰亭细黑_GBK" pitchFamily="2" charset="-122"/>
                <a:ea typeface="方正兰亭细黑_GBK" pitchFamily="2" charset="-122"/>
              </a:rPr>
              <a:t>解决方案及总结</a:t>
            </a:r>
          </a:p>
        </p:txBody>
      </p:sp>
      <p:sp>
        <p:nvSpPr>
          <p:cNvPr id="15" name="TextBox 14"/>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smtClean="0">
                <a:solidFill>
                  <a:schemeClr val="bg1"/>
                </a:solidFill>
                <a:latin typeface="微软雅黑" pitchFamily="34" charset="-122"/>
                <a:ea typeface="微软雅黑" pitchFamily="34" charset="-122"/>
              </a:rPr>
              <a:t>第五部分</a:t>
            </a:r>
            <a:endParaRPr lang="zh-CN" altLang="en-US" sz="2000" dirty="0">
              <a:solidFill>
                <a:schemeClr val="bg1"/>
              </a:solidFill>
              <a:latin typeface="微软雅黑" pitchFamily="34" charset="-122"/>
              <a:ea typeface="微软雅黑" pitchFamily="34" charset="-122"/>
            </a:endParaRP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a:spLocks/>
            </p:cNvSpPr>
            <p:nvPr/>
          </p:nvSpPr>
          <p:spPr bwMode="auto">
            <a:xfrm>
              <a:off x="2568518" y="1757459"/>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tx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2" name="TextBox 11"/>
          <p:cNvSpPr txBox="1"/>
          <p:nvPr/>
        </p:nvSpPr>
        <p:spPr>
          <a:xfrm>
            <a:off x="4465443" y="2553010"/>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解决方案</a:t>
            </a:r>
            <a:endParaRPr lang="zh-CN" altLang="en-US" dirty="0">
              <a:latin typeface="方正兰亭细黑_GBK" pitchFamily="2" charset="-122"/>
              <a:ea typeface="方正兰亭细黑_GBK" pitchFamily="2" charset="-122"/>
            </a:endParaRPr>
          </a:p>
        </p:txBody>
      </p:sp>
      <p:sp>
        <p:nvSpPr>
          <p:cNvPr id="14" name="TextBox 13"/>
          <p:cNvSpPr txBox="1"/>
          <p:nvPr/>
        </p:nvSpPr>
        <p:spPr>
          <a:xfrm>
            <a:off x="4465443" y="2999603"/>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方案评估</a:t>
            </a:r>
            <a:endParaRPr lang="zh-CN" altLang="en-US" dirty="0">
              <a:latin typeface="方正兰亭细黑_GBK" pitchFamily="2" charset="-122"/>
              <a:ea typeface="方正兰亭细黑_GBK" pitchFamily="2" charset="-122"/>
            </a:endParaRPr>
          </a:p>
        </p:txBody>
      </p:sp>
      <p:sp>
        <p:nvSpPr>
          <p:cNvPr id="17" name="TextBox 16"/>
          <p:cNvSpPr txBox="1"/>
          <p:nvPr/>
        </p:nvSpPr>
        <p:spPr>
          <a:xfrm>
            <a:off x="4465443" y="3446196"/>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补救措施</a:t>
            </a:r>
            <a:endParaRPr lang="zh-CN" altLang="en-US" dirty="0">
              <a:latin typeface="方正兰亭细黑_GBK" pitchFamily="2" charset="-122"/>
              <a:ea typeface="方正兰亭细黑_GBK" pitchFamily="2" charset="-122"/>
            </a:endParaRPr>
          </a:p>
        </p:txBody>
      </p:sp>
      <p:sp>
        <p:nvSpPr>
          <p:cNvPr id="18" name="TextBox 17"/>
          <p:cNvSpPr txBox="1"/>
          <p:nvPr/>
        </p:nvSpPr>
        <p:spPr>
          <a:xfrm>
            <a:off x="4465443" y="3864212"/>
            <a:ext cx="1107996"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参考文献</a:t>
            </a:r>
            <a:endParaRPr lang="zh-CN" altLang="en-US" dirty="0">
              <a:latin typeface="方正兰亭细黑_GBK" pitchFamily="2" charset="-122"/>
              <a:ea typeface="方正兰亭细黑_GBK" pitchFamily="2" charset="-122"/>
            </a:endParaRPr>
          </a:p>
        </p:txBody>
      </p:sp>
      <p:sp>
        <p:nvSpPr>
          <p:cNvPr id="19" name="TextBox 18"/>
          <p:cNvSpPr txBox="1"/>
          <p:nvPr/>
        </p:nvSpPr>
        <p:spPr>
          <a:xfrm>
            <a:off x="5555194" y="2600254"/>
            <a:ext cx="1213794"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THE SOLUTION</a:t>
            </a:r>
            <a:endParaRPr lang="zh-CN" altLang="en-US" sz="1200" dirty="0">
              <a:solidFill>
                <a:srgbClr val="C00000"/>
              </a:solidFill>
              <a:latin typeface="Kozuka Gothic Pro R" pitchFamily="34" charset="-128"/>
              <a:ea typeface="Kozuka Gothic Pro R" pitchFamily="34" charset="-128"/>
            </a:endParaRPr>
          </a:p>
        </p:txBody>
      </p:sp>
      <p:sp>
        <p:nvSpPr>
          <p:cNvPr id="20" name="TextBox 19"/>
          <p:cNvSpPr txBox="1"/>
          <p:nvPr/>
        </p:nvSpPr>
        <p:spPr>
          <a:xfrm>
            <a:off x="5555194" y="3048022"/>
            <a:ext cx="1725409"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PROJECT EVALUATION</a:t>
            </a:r>
            <a:endParaRPr lang="zh-CN" altLang="en-US" sz="12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5555194" y="3495790"/>
            <a:ext cx="1742785" cy="276999"/>
          </a:xfrm>
          <a:prstGeom prst="rect">
            <a:avLst/>
          </a:prstGeom>
          <a:noFill/>
        </p:spPr>
        <p:txBody>
          <a:bodyPr wrap="none" rtlCol="0">
            <a:spAutoFit/>
          </a:bodyPr>
          <a:lstStyle/>
          <a:p>
            <a:pPr algn="ctr"/>
            <a:r>
              <a:rPr lang="en-US" altLang="zh-CN" sz="1200" dirty="0" smtClean="0">
                <a:solidFill>
                  <a:srgbClr val="C00000"/>
                </a:solidFill>
                <a:latin typeface="Kozuka Gothic Pro R" pitchFamily="34" charset="-128"/>
                <a:ea typeface="Kozuka Gothic Pro R" pitchFamily="34" charset="-128"/>
              </a:rPr>
              <a:t>REMEDIAL MEASURES</a:t>
            </a:r>
            <a:endParaRPr lang="zh-CN" altLang="en-US" sz="1200" dirty="0">
              <a:solidFill>
                <a:srgbClr val="C00000"/>
              </a:solidFill>
              <a:latin typeface="Kozuka Gothic Pro R" pitchFamily="34" charset="-128"/>
              <a:ea typeface="Kozuka Gothic Pro R" pitchFamily="34" charset="-128"/>
            </a:endParaRPr>
          </a:p>
        </p:txBody>
      </p:sp>
      <p:sp>
        <p:nvSpPr>
          <p:cNvPr id="22" name="TextBox 21"/>
          <p:cNvSpPr txBox="1"/>
          <p:nvPr/>
        </p:nvSpPr>
        <p:spPr>
          <a:xfrm>
            <a:off x="5577636" y="3943559"/>
            <a:ext cx="872355" cy="276999"/>
          </a:xfrm>
          <a:prstGeom prst="rect">
            <a:avLst/>
          </a:prstGeom>
          <a:noFill/>
        </p:spPr>
        <p:txBody>
          <a:bodyPr wrap="none" rtlCol="0">
            <a:spAutoFit/>
          </a:bodyPr>
          <a:lstStyle/>
          <a:p>
            <a:pPr algn="ctr"/>
            <a:r>
              <a:rPr lang="en-US" altLang="zh-CN" sz="1200" dirty="0">
                <a:solidFill>
                  <a:srgbClr val="C00000"/>
                </a:solidFill>
                <a:latin typeface="Kozuka Gothic Pro R" pitchFamily="34" charset="-128"/>
                <a:ea typeface="Kozuka Gothic Pro R" pitchFamily="34" charset="-128"/>
              </a:rPr>
              <a:t>Reference</a:t>
            </a:r>
            <a:endParaRPr lang="zh-CN" altLang="en-US" sz="1200" dirty="0">
              <a:solidFill>
                <a:srgbClr val="C00000"/>
              </a:solidFill>
              <a:latin typeface="Kozuka Gothic Pro R" pitchFamily="34" charset="-128"/>
              <a:ea typeface="Kozuka Gothic Pro R" pitchFamily="34" charset="-128"/>
            </a:endParaRPr>
          </a:p>
        </p:txBody>
      </p:sp>
      <p:sp>
        <p:nvSpPr>
          <p:cNvPr id="23" name="椭圆 22"/>
          <p:cNvSpPr/>
          <p:nvPr/>
        </p:nvSpPr>
        <p:spPr>
          <a:xfrm>
            <a:off x="4171555" y="25805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171555" y="301787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71555" y="345523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171555" y="389259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465443" y="4237988"/>
            <a:ext cx="877163" cy="369332"/>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感谢语</a:t>
            </a:r>
            <a:endParaRPr lang="zh-CN" altLang="en-US" dirty="0">
              <a:latin typeface="方正兰亭细黑_GBK" pitchFamily="2" charset="-122"/>
              <a:ea typeface="方正兰亭细黑_GBK" pitchFamily="2" charset="-122"/>
            </a:endParaRPr>
          </a:p>
        </p:txBody>
      </p:sp>
      <p:sp>
        <p:nvSpPr>
          <p:cNvPr id="28" name="TextBox 27"/>
          <p:cNvSpPr txBox="1"/>
          <p:nvPr/>
        </p:nvSpPr>
        <p:spPr>
          <a:xfrm>
            <a:off x="5563209" y="4317335"/>
            <a:ext cx="901209" cy="276999"/>
          </a:xfrm>
          <a:prstGeom prst="rect">
            <a:avLst/>
          </a:prstGeom>
          <a:noFill/>
        </p:spPr>
        <p:txBody>
          <a:bodyPr wrap="none" rtlCol="0">
            <a:spAutoFit/>
          </a:bodyPr>
          <a:lstStyle/>
          <a:p>
            <a:pPr algn="ctr"/>
            <a:r>
              <a:rPr lang="en-US" altLang="zh-CN" sz="1200" dirty="0">
                <a:solidFill>
                  <a:srgbClr val="C00000"/>
                </a:solidFill>
                <a:latin typeface="Kozuka Gothic Pro R" pitchFamily="34" charset="-128"/>
                <a:ea typeface="Kozuka Gothic Pro R" pitchFamily="34" charset="-128"/>
              </a:rPr>
              <a:t>Thank you</a:t>
            </a:r>
            <a:endParaRPr lang="zh-CN" altLang="en-US" sz="1200" dirty="0">
              <a:solidFill>
                <a:srgbClr val="C00000"/>
              </a:solidFill>
              <a:latin typeface="Kozuka Gothic Pro R" pitchFamily="34" charset="-128"/>
              <a:ea typeface="Kozuka Gothic Pro R" pitchFamily="34" charset="-128"/>
            </a:endParaRPr>
          </a:p>
        </p:txBody>
      </p:sp>
      <p:sp>
        <p:nvSpPr>
          <p:cNvPr id="29" name="椭圆 28"/>
          <p:cNvSpPr/>
          <p:nvPr/>
        </p:nvSpPr>
        <p:spPr>
          <a:xfrm>
            <a:off x="4171555" y="426637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531856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left)">
                                      <p:cBhvr>
                                        <p:cTn id="8" dur="500"/>
                                        <p:tgtEl>
                                          <p:spTgt spid="13"/>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p:tgtEl>
                                          <p:spTgt spid="23"/>
                                        </p:tgtEl>
                                        <p:attrNameLst>
                                          <p:attrName>ppt_x</p:attrName>
                                        </p:attrNameLst>
                                      </p:cBhvr>
                                      <p:tavLst>
                                        <p:tav tm="0">
                                          <p:val>
                                            <p:strVal val="#ppt_x-#ppt_w*1.125000"/>
                                          </p:val>
                                        </p:tav>
                                        <p:tav tm="100000">
                                          <p:val>
                                            <p:strVal val="#ppt_x"/>
                                          </p:val>
                                        </p:tav>
                                      </p:tavLst>
                                    </p:anim>
                                    <p:animEffect transition="in" filter="wipe(right)">
                                      <p:cBhvr>
                                        <p:cTn id="27" dur="500"/>
                                        <p:tgtEl>
                                          <p:spTgt spid="23"/>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p:tgtEl>
                                          <p:spTgt spid="24"/>
                                        </p:tgtEl>
                                        <p:attrNameLst>
                                          <p:attrName>ppt_x</p:attrName>
                                        </p:attrNameLst>
                                      </p:cBhvr>
                                      <p:tavLst>
                                        <p:tav tm="0">
                                          <p:val>
                                            <p:strVal val="#ppt_x-#ppt_w*1.125000"/>
                                          </p:val>
                                        </p:tav>
                                        <p:tav tm="100000">
                                          <p:val>
                                            <p:strVal val="#ppt_x"/>
                                          </p:val>
                                        </p:tav>
                                      </p:tavLst>
                                    </p:anim>
                                    <p:animEffect transition="in" filter="wipe(right)">
                                      <p:cBhvr>
                                        <p:cTn id="31" dur="500"/>
                                        <p:tgtEl>
                                          <p:spTgt spid="2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p:tgtEl>
                                          <p:spTgt spid="25"/>
                                        </p:tgtEl>
                                        <p:attrNameLst>
                                          <p:attrName>ppt_x</p:attrName>
                                        </p:attrNameLst>
                                      </p:cBhvr>
                                      <p:tavLst>
                                        <p:tav tm="0">
                                          <p:val>
                                            <p:strVal val="#ppt_x-#ppt_w*1.125000"/>
                                          </p:val>
                                        </p:tav>
                                        <p:tav tm="100000">
                                          <p:val>
                                            <p:strVal val="#ppt_x"/>
                                          </p:val>
                                        </p:tav>
                                      </p:tavLst>
                                    </p:anim>
                                    <p:animEffect transition="in" filter="wipe(right)">
                                      <p:cBhvr>
                                        <p:cTn id="35" dur="500"/>
                                        <p:tgtEl>
                                          <p:spTgt spid="25"/>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p:tgtEl>
                                          <p:spTgt spid="26"/>
                                        </p:tgtEl>
                                        <p:attrNameLst>
                                          <p:attrName>ppt_x</p:attrName>
                                        </p:attrNameLst>
                                      </p:cBhvr>
                                      <p:tavLst>
                                        <p:tav tm="0">
                                          <p:val>
                                            <p:strVal val="#ppt_x-#ppt_w*1.125000"/>
                                          </p:val>
                                        </p:tav>
                                        <p:tav tm="100000">
                                          <p:val>
                                            <p:strVal val="#ppt_x"/>
                                          </p:val>
                                        </p:tav>
                                      </p:tavLst>
                                    </p:anim>
                                    <p:animEffect transition="in" filter="wipe(right)">
                                      <p:cBhvr>
                                        <p:cTn id="39" dur="500"/>
                                        <p:tgtEl>
                                          <p:spTgt spid="26"/>
                                        </p:tgtEl>
                                      </p:cBhvr>
                                    </p:animEffect>
                                  </p:childTnLst>
                                </p:cTn>
                              </p:par>
                              <p:par>
                                <p:cTn id="40" presetID="12" presetClass="entr" presetSubtype="8" fill="hold" grpId="0" nodeType="withEffect">
                                  <p:stCondLst>
                                    <p:cond delay="30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p:tgtEl>
                                          <p:spTgt spid="12"/>
                                        </p:tgtEl>
                                        <p:attrNameLst>
                                          <p:attrName>ppt_x</p:attrName>
                                        </p:attrNameLst>
                                      </p:cBhvr>
                                      <p:tavLst>
                                        <p:tav tm="0">
                                          <p:val>
                                            <p:strVal val="#ppt_x-#ppt_w*1.125000"/>
                                          </p:val>
                                        </p:tav>
                                        <p:tav tm="100000">
                                          <p:val>
                                            <p:strVal val="#ppt_x"/>
                                          </p:val>
                                        </p:tav>
                                      </p:tavLst>
                                    </p:anim>
                                    <p:animEffect transition="in" filter="wipe(right)">
                                      <p:cBhvr>
                                        <p:cTn id="43" dur="500"/>
                                        <p:tgtEl>
                                          <p:spTgt spid="12"/>
                                        </p:tgtEl>
                                      </p:cBhvr>
                                    </p:animEffect>
                                  </p:childTnLst>
                                </p:cTn>
                              </p:par>
                              <p:par>
                                <p:cTn id="44" presetID="12" presetClass="entr" presetSubtype="8" fill="hold" grpId="0" nodeType="withEffect">
                                  <p:stCondLst>
                                    <p:cond delay="30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p:tgtEl>
                                          <p:spTgt spid="14"/>
                                        </p:tgtEl>
                                        <p:attrNameLst>
                                          <p:attrName>ppt_x</p:attrName>
                                        </p:attrNameLst>
                                      </p:cBhvr>
                                      <p:tavLst>
                                        <p:tav tm="0">
                                          <p:val>
                                            <p:strVal val="#ppt_x-#ppt_w*1.125000"/>
                                          </p:val>
                                        </p:tav>
                                        <p:tav tm="100000">
                                          <p:val>
                                            <p:strVal val="#ppt_x"/>
                                          </p:val>
                                        </p:tav>
                                      </p:tavLst>
                                    </p:anim>
                                    <p:animEffect transition="in" filter="wipe(right)">
                                      <p:cBhvr>
                                        <p:cTn id="47" dur="500"/>
                                        <p:tgtEl>
                                          <p:spTgt spid="14"/>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ppt_x</p:attrName>
                                        </p:attrNameLst>
                                      </p:cBhvr>
                                      <p:tavLst>
                                        <p:tav tm="0">
                                          <p:val>
                                            <p:strVal val="#ppt_x-#ppt_w*1.125000"/>
                                          </p:val>
                                        </p:tav>
                                        <p:tav tm="100000">
                                          <p:val>
                                            <p:strVal val="#ppt_x"/>
                                          </p:val>
                                        </p:tav>
                                      </p:tavLst>
                                    </p:anim>
                                    <p:animEffect transition="in" filter="wipe(right)">
                                      <p:cBhvr>
                                        <p:cTn id="51" dur="500"/>
                                        <p:tgtEl>
                                          <p:spTgt spid="17"/>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8" fill="hold" grpId="0" nodeType="withEffect">
                                  <p:stCondLst>
                                    <p:cond delay="60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p:tgtEl>
                                          <p:spTgt spid="19"/>
                                        </p:tgtEl>
                                        <p:attrNameLst>
                                          <p:attrName>ppt_x</p:attrName>
                                        </p:attrNameLst>
                                      </p:cBhvr>
                                      <p:tavLst>
                                        <p:tav tm="0">
                                          <p:val>
                                            <p:strVal val="#ppt_x-#ppt_w*1.125000"/>
                                          </p:val>
                                        </p:tav>
                                        <p:tav tm="100000">
                                          <p:val>
                                            <p:strVal val="#ppt_x"/>
                                          </p:val>
                                        </p:tav>
                                      </p:tavLst>
                                    </p:anim>
                                    <p:animEffect transition="in" filter="wipe(right)">
                                      <p:cBhvr>
                                        <p:cTn id="59" dur="500"/>
                                        <p:tgtEl>
                                          <p:spTgt spid="19"/>
                                        </p:tgtEl>
                                      </p:cBhvr>
                                    </p:animEffect>
                                  </p:childTnLst>
                                </p:cTn>
                              </p:par>
                              <p:par>
                                <p:cTn id="60" presetID="12" presetClass="entr" presetSubtype="8" fill="hold" grpId="0" nodeType="withEffect">
                                  <p:stCondLst>
                                    <p:cond delay="60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p:tgtEl>
                                          <p:spTgt spid="20"/>
                                        </p:tgtEl>
                                        <p:attrNameLst>
                                          <p:attrName>ppt_x</p:attrName>
                                        </p:attrNameLst>
                                      </p:cBhvr>
                                      <p:tavLst>
                                        <p:tav tm="0">
                                          <p:val>
                                            <p:strVal val="#ppt_x-#ppt_w*1.125000"/>
                                          </p:val>
                                        </p:tav>
                                        <p:tav tm="100000">
                                          <p:val>
                                            <p:strVal val="#ppt_x"/>
                                          </p:val>
                                        </p:tav>
                                      </p:tavLst>
                                    </p:anim>
                                    <p:animEffect transition="in" filter="wipe(right)">
                                      <p:cBhvr>
                                        <p:cTn id="63" dur="500"/>
                                        <p:tgtEl>
                                          <p:spTgt spid="20"/>
                                        </p:tgtEl>
                                      </p:cBhvr>
                                    </p:animEffect>
                                  </p:childTnLst>
                                </p:cTn>
                              </p:par>
                              <p:par>
                                <p:cTn id="64" presetID="12" presetClass="entr" presetSubtype="8" fill="hold" grpId="0" nodeType="withEffect">
                                  <p:stCondLst>
                                    <p:cond delay="6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grpId="0" nodeType="withEffect">
                                  <p:stCondLst>
                                    <p:cond delay="60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p:tgtEl>
                                          <p:spTgt spid="22"/>
                                        </p:tgtEl>
                                        <p:attrNameLst>
                                          <p:attrName>ppt_x</p:attrName>
                                        </p:attrNameLst>
                                      </p:cBhvr>
                                      <p:tavLst>
                                        <p:tav tm="0">
                                          <p:val>
                                            <p:strVal val="#ppt_x-#ppt_w*1.125000"/>
                                          </p:val>
                                        </p:tav>
                                        <p:tav tm="100000">
                                          <p:val>
                                            <p:strVal val="#ppt_x"/>
                                          </p:val>
                                        </p:tav>
                                      </p:tavLst>
                                    </p:anim>
                                    <p:animEffect transition="in" filter="wipe(right)">
                                      <p:cBhvr>
                                        <p:cTn id="71" dur="500"/>
                                        <p:tgtEl>
                                          <p:spTgt spid="22"/>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p:tgtEl>
                                          <p:spTgt spid="29"/>
                                        </p:tgtEl>
                                        <p:attrNameLst>
                                          <p:attrName>ppt_x</p:attrName>
                                        </p:attrNameLst>
                                      </p:cBhvr>
                                      <p:tavLst>
                                        <p:tav tm="0">
                                          <p:val>
                                            <p:strVal val="#ppt_x-#ppt_w*1.125000"/>
                                          </p:val>
                                        </p:tav>
                                        <p:tav tm="100000">
                                          <p:val>
                                            <p:strVal val="#ppt_x"/>
                                          </p:val>
                                        </p:tav>
                                      </p:tavLst>
                                    </p:anim>
                                    <p:animEffect transition="in" filter="wipe(right)">
                                      <p:cBhvr>
                                        <p:cTn id="75" dur="500"/>
                                        <p:tgtEl>
                                          <p:spTgt spid="29"/>
                                        </p:tgtEl>
                                      </p:cBhvr>
                                    </p:animEffect>
                                  </p:childTnLst>
                                </p:cTn>
                              </p:par>
                              <p:par>
                                <p:cTn id="76" presetID="12" presetClass="entr" presetSubtype="8" fill="hold" grpId="0" nodeType="withEffect">
                                  <p:stCondLst>
                                    <p:cond delay="30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p:tgtEl>
                                          <p:spTgt spid="27"/>
                                        </p:tgtEl>
                                        <p:attrNameLst>
                                          <p:attrName>ppt_x</p:attrName>
                                        </p:attrNameLst>
                                      </p:cBhvr>
                                      <p:tavLst>
                                        <p:tav tm="0">
                                          <p:val>
                                            <p:strVal val="#ppt_x-#ppt_w*1.125000"/>
                                          </p:val>
                                        </p:tav>
                                        <p:tav tm="100000">
                                          <p:val>
                                            <p:strVal val="#ppt_x"/>
                                          </p:val>
                                        </p:tav>
                                      </p:tavLst>
                                    </p:anim>
                                    <p:animEffect transition="in" filter="wipe(right)">
                                      <p:cBhvr>
                                        <p:cTn id="79" dur="500"/>
                                        <p:tgtEl>
                                          <p:spTgt spid="27"/>
                                        </p:tgtEl>
                                      </p:cBhvr>
                                    </p:animEffect>
                                  </p:childTnLst>
                                </p:cTn>
                              </p:par>
                              <p:par>
                                <p:cTn id="80" presetID="12" presetClass="entr" presetSubtype="8" fill="hold" grpId="0" nodeType="withEffect">
                                  <p:stCondLst>
                                    <p:cond delay="60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500"/>
                                        <p:tgtEl>
                                          <p:spTgt spid="28"/>
                                        </p:tgtEl>
                                        <p:attrNameLst>
                                          <p:attrName>ppt_x</p:attrName>
                                        </p:attrNameLst>
                                      </p:cBhvr>
                                      <p:tavLst>
                                        <p:tav tm="0">
                                          <p:val>
                                            <p:strVal val="#ppt_x-#ppt_w*1.125000"/>
                                          </p:val>
                                        </p:tav>
                                        <p:tav tm="100000">
                                          <p:val>
                                            <p:strVal val="#ppt_x"/>
                                          </p:val>
                                        </p:tav>
                                      </p:tavLst>
                                    </p:anim>
                                    <p:animEffect transition="in" filter="wipe(right)">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15" grpId="0"/>
      <p:bldP spid="12" grpId="0"/>
      <p:bldP spid="14" grpId="0"/>
      <p:bldP spid="17" grpId="0"/>
      <p:bldP spid="18" grpId="0"/>
      <p:bldP spid="19" grpId="0"/>
      <p:bldP spid="20" grpId="0"/>
      <p:bldP spid="21" grpId="0"/>
      <p:bldP spid="22" grpId="0"/>
      <p:bldP spid="23" grpId="0" animBg="1"/>
      <p:bldP spid="24" grpId="0" animBg="1"/>
      <p:bldP spid="25" grpId="0" animBg="1"/>
      <p:bldP spid="26" grpId="0" animBg="1"/>
      <p:bldP spid="27" grpId="0"/>
      <p:bldP spid="28" grpId="0"/>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解决方案</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408545" y="267886"/>
            <a:ext cx="1555234"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THE SOLUTION</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cxnSp>
        <p:nvCxnSpPr>
          <p:cNvPr id="39" name="直接连接符 38"/>
          <p:cNvCxnSpPr/>
          <p:nvPr/>
        </p:nvCxnSpPr>
        <p:spPr>
          <a:xfrm flipV="1">
            <a:off x="2018852" y="3209594"/>
            <a:ext cx="1348932" cy="939553"/>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6512" y="4144388"/>
            <a:ext cx="2062918" cy="999112"/>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367784" y="3209595"/>
            <a:ext cx="1816070" cy="638773"/>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5183854" y="2423427"/>
            <a:ext cx="1816825" cy="1424941"/>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620880" y="3703428"/>
            <a:ext cx="836538" cy="836538"/>
            <a:chOff x="1566862" y="4055810"/>
            <a:chExt cx="827056" cy="827056"/>
          </a:xfrm>
        </p:grpSpPr>
        <p:grpSp>
          <p:nvGrpSpPr>
            <p:cNvPr id="44" name="组合 43"/>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TextBox 44"/>
            <p:cNvSpPr txBox="1"/>
            <p:nvPr/>
          </p:nvSpPr>
          <p:spPr>
            <a:xfrm>
              <a:off x="1617926" y="4218412"/>
              <a:ext cx="730851" cy="517289"/>
            </a:xfrm>
            <a:prstGeom prst="rect">
              <a:avLst/>
            </a:prstGeom>
            <a:noFill/>
            <a:ln>
              <a:noFill/>
            </a:ln>
          </p:spPr>
          <p:txBody>
            <a:bodyPr wrap="square" rtlCol="0">
              <a:spAutoFit/>
            </a:bodyPr>
            <a:lstStyle/>
            <a:p>
              <a:pPr algn="ctr"/>
              <a:r>
                <a:rPr lang="zh-CN" altLang="en-US" sz="1400" dirty="0" smtClean="0">
                  <a:latin typeface="微软雅黑" pitchFamily="34" charset="-122"/>
                  <a:ea typeface="微软雅黑" pitchFamily="34" charset="-122"/>
                </a:rPr>
                <a:t>方案</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一</a:t>
              </a:r>
              <a:endParaRPr lang="zh-CN" altLang="en-US" sz="1400" dirty="0">
                <a:latin typeface="微软雅黑" pitchFamily="34" charset="-122"/>
                <a:ea typeface="微软雅黑" pitchFamily="34" charset="-122"/>
              </a:endParaRPr>
            </a:p>
          </p:txBody>
        </p:sp>
      </p:grpSp>
      <p:grpSp>
        <p:nvGrpSpPr>
          <p:cNvPr id="48" name="组合 47"/>
          <p:cNvGrpSpPr/>
          <p:nvPr/>
        </p:nvGrpSpPr>
        <p:grpSpPr>
          <a:xfrm>
            <a:off x="2845016" y="2754205"/>
            <a:ext cx="1016704" cy="1016704"/>
            <a:chOff x="2781516" y="3097105"/>
            <a:chExt cx="1016704" cy="1016704"/>
          </a:xfrm>
          <a:effectLst/>
        </p:grpSpPr>
        <p:grpSp>
          <p:nvGrpSpPr>
            <p:cNvPr id="49" name="组合 48"/>
            <p:cNvGrpSpPr/>
            <p:nvPr/>
          </p:nvGrpSpPr>
          <p:grpSpPr>
            <a:xfrm>
              <a:off x="2781516" y="3097105"/>
              <a:ext cx="1016704" cy="1016704"/>
              <a:chOff x="304800" y="673100"/>
              <a:chExt cx="4000500" cy="4000500"/>
            </a:xfrm>
            <a:effectLst>
              <a:outerShdw blurRad="584200" dist="520700" dir="8100000" algn="tr" rotWithShape="0">
                <a:prstClr val="black">
                  <a:alpha val="35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2980409" y="3315940"/>
              <a:ext cx="595035" cy="584775"/>
            </a:xfrm>
            <a:prstGeom prst="rect">
              <a:avLst/>
            </a:prstGeom>
            <a:noFill/>
            <a:ln>
              <a:noFill/>
            </a:ln>
          </p:spPr>
          <p:txBody>
            <a:bodyPr wrap="none" rtlCol="0">
              <a:spAutoFit/>
            </a:bodyPr>
            <a:lstStyle/>
            <a:p>
              <a:pPr algn="ctr"/>
              <a:r>
                <a:rPr lang="zh-CN" altLang="en-US" sz="1600" dirty="0" smtClean="0">
                  <a:latin typeface="微软雅黑" pitchFamily="34" charset="-122"/>
                  <a:ea typeface="微软雅黑" pitchFamily="34" charset="-122"/>
                </a:rPr>
                <a:t>方案</a:t>
              </a:r>
              <a:endParaRPr lang="en-US" altLang="zh-CN" sz="1600" dirty="0" smtClean="0">
                <a:latin typeface="微软雅黑" pitchFamily="34" charset="-122"/>
                <a:ea typeface="微软雅黑" pitchFamily="34" charset="-122"/>
              </a:endParaRPr>
            </a:p>
            <a:p>
              <a:pPr algn="ctr"/>
              <a:r>
                <a:rPr lang="zh-CN" altLang="en-US" sz="1600" dirty="0" smtClean="0">
                  <a:latin typeface="微软雅黑" pitchFamily="34" charset="-122"/>
                  <a:ea typeface="微软雅黑" pitchFamily="34" charset="-122"/>
                </a:rPr>
                <a:t>二</a:t>
              </a:r>
              <a:endParaRPr lang="zh-CN" altLang="en-US" sz="1600" dirty="0">
                <a:latin typeface="微软雅黑" pitchFamily="34" charset="-122"/>
                <a:ea typeface="微软雅黑" pitchFamily="34" charset="-122"/>
              </a:endParaRPr>
            </a:p>
          </p:txBody>
        </p:sp>
      </p:grpSp>
      <p:grpSp>
        <p:nvGrpSpPr>
          <p:cNvPr id="53" name="组合 52"/>
          <p:cNvGrpSpPr/>
          <p:nvPr/>
        </p:nvGrpSpPr>
        <p:grpSpPr>
          <a:xfrm>
            <a:off x="4592277" y="3232510"/>
            <a:ext cx="1239392" cy="1239392"/>
            <a:chOff x="4464548" y="3511181"/>
            <a:chExt cx="1303621" cy="1303621"/>
          </a:xfrm>
        </p:grpSpPr>
        <p:grpSp>
          <p:nvGrpSpPr>
            <p:cNvPr id="54" name="组合 53"/>
            <p:cNvGrpSpPr/>
            <p:nvPr/>
          </p:nvGrpSpPr>
          <p:grpSpPr>
            <a:xfrm>
              <a:off x="4464548" y="3511181"/>
              <a:ext cx="1303621" cy="1303621"/>
              <a:chOff x="304800" y="673100"/>
              <a:chExt cx="4000500" cy="4000500"/>
            </a:xfrm>
            <a:effectLst>
              <a:outerShdw blurRad="584200" dist="520700" dir="8100000" algn="tr" rotWithShape="0">
                <a:prstClr val="black">
                  <a:alpha val="35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椭圆 56"/>
              <p:cNvSpPr/>
              <p:nvPr/>
            </p:nvSpPr>
            <p:spPr>
              <a:xfrm>
                <a:off x="404596" y="772896"/>
                <a:ext cx="3800908" cy="380090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TextBox 54"/>
            <p:cNvSpPr txBox="1"/>
            <p:nvPr/>
          </p:nvSpPr>
          <p:spPr>
            <a:xfrm>
              <a:off x="4752438" y="3825704"/>
              <a:ext cx="733780" cy="744571"/>
            </a:xfrm>
            <a:prstGeom prst="rect">
              <a:avLst/>
            </a:prstGeom>
            <a:noFill/>
            <a:ln>
              <a:noFill/>
            </a:ln>
          </p:spPr>
          <p:txBody>
            <a:bodyPr wrap="none" rtlCol="0">
              <a:spAutoFit/>
            </a:bodyPr>
            <a:lstStyle/>
            <a:p>
              <a:pPr algn="ctr"/>
              <a:r>
                <a:rPr lang="zh-CN" altLang="en-US" sz="2000" dirty="0" smtClean="0">
                  <a:latin typeface="微软雅黑" pitchFamily="34" charset="-122"/>
                  <a:ea typeface="微软雅黑" pitchFamily="34" charset="-122"/>
                </a:rPr>
                <a:t>方案</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三</a:t>
              </a:r>
              <a:endParaRPr lang="zh-CN" altLang="en-US" sz="2000" dirty="0">
                <a:latin typeface="微软雅黑" pitchFamily="34" charset="-122"/>
                <a:ea typeface="微软雅黑" pitchFamily="34" charset="-122"/>
              </a:endParaRPr>
            </a:p>
          </p:txBody>
        </p:sp>
      </p:grpSp>
      <p:grpSp>
        <p:nvGrpSpPr>
          <p:cNvPr id="58" name="组合 57"/>
          <p:cNvGrpSpPr/>
          <p:nvPr/>
        </p:nvGrpSpPr>
        <p:grpSpPr>
          <a:xfrm>
            <a:off x="6300192" y="1635646"/>
            <a:ext cx="1454948" cy="1454948"/>
            <a:chOff x="6075122" y="1932896"/>
            <a:chExt cx="1688526" cy="1688526"/>
          </a:xfrm>
        </p:grpSpPr>
        <p:grpSp>
          <p:nvGrpSpPr>
            <p:cNvPr id="59" name="组合 58"/>
            <p:cNvGrpSpPr/>
            <p:nvPr/>
          </p:nvGrpSpPr>
          <p:grpSpPr>
            <a:xfrm>
              <a:off x="6075122" y="1932896"/>
              <a:ext cx="1688526" cy="1688526"/>
              <a:chOff x="304800" y="673100"/>
              <a:chExt cx="4000500" cy="4000500"/>
            </a:xfrm>
            <a:effectLst>
              <a:outerShdw blurRad="584200" dist="520700" dir="8100000" algn="tr" rotWithShape="0">
                <a:prstClr val="black">
                  <a:alpha val="35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椭圆 61"/>
              <p:cNvSpPr/>
              <p:nvPr/>
            </p:nvSpPr>
            <p:spPr>
              <a:xfrm>
                <a:off x="411027" y="779327"/>
                <a:ext cx="3788049" cy="378804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TextBox 59"/>
            <p:cNvSpPr txBox="1"/>
            <p:nvPr/>
          </p:nvSpPr>
          <p:spPr>
            <a:xfrm>
              <a:off x="6456877" y="2299775"/>
              <a:ext cx="928687" cy="964406"/>
            </a:xfrm>
            <a:prstGeom prst="rect">
              <a:avLst/>
            </a:prstGeom>
            <a:noFill/>
            <a:ln>
              <a:noFill/>
            </a:ln>
          </p:spPr>
          <p:txBody>
            <a:bodyPr wrap="none" rtlCol="0">
              <a:spAutoFit/>
            </a:bodyPr>
            <a:lstStyle/>
            <a:p>
              <a:pPr algn="ctr"/>
              <a:r>
                <a:rPr lang="zh-CN" altLang="en-US" sz="2400" dirty="0" smtClean="0">
                  <a:latin typeface="微软雅黑" pitchFamily="34" charset="-122"/>
                  <a:ea typeface="微软雅黑" pitchFamily="34" charset="-122"/>
                </a:rPr>
                <a:t>方案</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四</a:t>
              </a:r>
              <a:endParaRPr lang="zh-CN" altLang="en-US" sz="2400" dirty="0">
                <a:latin typeface="微软雅黑" pitchFamily="34" charset="-122"/>
                <a:ea typeface="微软雅黑" pitchFamily="34" charset="-122"/>
              </a:endParaRPr>
            </a:p>
          </p:txBody>
        </p:sp>
      </p:grpSp>
      <p:sp>
        <p:nvSpPr>
          <p:cNvPr id="63" name="TextBox 62"/>
          <p:cNvSpPr txBox="1"/>
          <p:nvPr/>
        </p:nvSpPr>
        <p:spPr>
          <a:xfrm>
            <a:off x="2230637" y="1923678"/>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sp>
        <p:nvSpPr>
          <p:cNvPr id="64" name="TextBox 63"/>
          <p:cNvSpPr txBox="1"/>
          <p:nvPr/>
        </p:nvSpPr>
        <p:spPr>
          <a:xfrm>
            <a:off x="323528" y="2920772"/>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sp>
        <p:nvSpPr>
          <p:cNvPr id="65" name="TextBox 64"/>
          <p:cNvSpPr txBox="1"/>
          <p:nvPr/>
        </p:nvSpPr>
        <p:spPr>
          <a:xfrm>
            <a:off x="6156176" y="3770953"/>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sp>
        <p:nvSpPr>
          <p:cNvPr id="66" name="TextBox 65"/>
          <p:cNvSpPr txBox="1"/>
          <p:nvPr/>
        </p:nvSpPr>
        <p:spPr>
          <a:xfrm>
            <a:off x="5436096" y="915566"/>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grpSp>
        <p:nvGrpSpPr>
          <p:cNvPr id="67" name="组合 66"/>
          <p:cNvGrpSpPr/>
          <p:nvPr/>
        </p:nvGrpSpPr>
        <p:grpSpPr>
          <a:xfrm>
            <a:off x="2246287" y="4155926"/>
            <a:ext cx="447031" cy="447031"/>
            <a:chOff x="2246286" y="4230035"/>
            <a:chExt cx="525513" cy="525513"/>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69" name="TextBox 68"/>
            <p:cNvSpPr txBox="1"/>
            <p:nvPr/>
          </p:nvSpPr>
          <p:spPr>
            <a:xfrm>
              <a:off x="2290214" y="4356307"/>
              <a:ext cx="433392" cy="325630"/>
            </a:xfrm>
            <a:prstGeom prst="rect">
              <a:avLst/>
            </a:prstGeom>
            <a:noFill/>
          </p:spPr>
          <p:txBody>
            <a:bodyPr wrap="square" lIns="0" tIns="0" rIns="0" bIns="0" rtlCol="0">
              <a:spAutoFit/>
            </a:bodyPr>
            <a:lstStyle/>
            <a:p>
              <a:pPr algn="ctr"/>
              <a:r>
                <a:rPr lang="en-US" altLang="zh-CN" b="1" dirty="0" smtClean="0">
                  <a:solidFill>
                    <a:schemeClr val="bg1"/>
                  </a:solidFill>
                  <a:latin typeface="微软雅黑" pitchFamily="34" charset="-122"/>
                  <a:ea typeface="微软雅黑" pitchFamily="34" charset="-122"/>
                </a:rPr>
                <a:t>1</a:t>
              </a:r>
              <a:endParaRPr lang="zh-CN" altLang="en-US" b="1" dirty="0" smtClean="0">
                <a:solidFill>
                  <a:schemeClr val="bg1"/>
                </a:solidFill>
                <a:latin typeface="微软雅黑" pitchFamily="34" charset="-122"/>
                <a:ea typeface="微软雅黑" pitchFamily="34" charset="-122"/>
              </a:endParaRPr>
            </a:p>
          </p:txBody>
        </p:sp>
      </p:grpSp>
      <p:grpSp>
        <p:nvGrpSpPr>
          <p:cNvPr id="70" name="组合 69"/>
          <p:cNvGrpSpPr/>
          <p:nvPr/>
        </p:nvGrpSpPr>
        <p:grpSpPr>
          <a:xfrm>
            <a:off x="5577236" y="3993954"/>
            <a:ext cx="447032" cy="447031"/>
            <a:chOff x="2246285" y="4230035"/>
            <a:chExt cx="525514" cy="525513"/>
          </a:xfrm>
          <a:solidFill>
            <a:srgbClr val="1A3F6C"/>
          </a:solidFill>
        </p:grpSpPr>
        <p:sp>
          <p:nvSpPr>
            <p:cNvPr id="71" name="椭圆 70"/>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72" name="TextBox 71"/>
            <p:cNvSpPr txBox="1"/>
            <p:nvPr/>
          </p:nvSpPr>
          <p:spPr>
            <a:xfrm>
              <a:off x="2246285" y="4351468"/>
              <a:ext cx="525513" cy="289448"/>
            </a:xfrm>
            <a:prstGeom prst="rect">
              <a:avLst/>
            </a:prstGeom>
            <a:noFill/>
          </p:spPr>
          <p:txBody>
            <a:bodyPr wrap="square" lIns="0" tIns="0" rIns="0" bIns="0" rtlCol="0">
              <a:spAutoFit/>
            </a:bodyPr>
            <a:lstStyle/>
            <a:p>
              <a:pPr algn="ctr"/>
              <a:r>
                <a:rPr lang="en-US" altLang="zh-CN" sz="1600" b="1" dirty="0" smtClean="0">
                  <a:solidFill>
                    <a:schemeClr val="bg1"/>
                  </a:solidFill>
                  <a:latin typeface="微软雅黑" pitchFamily="34" charset="-122"/>
                  <a:ea typeface="微软雅黑" pitchFamily="34" charset="-122"/>
                </a:rPr>
                <a:t>3</a:t>
              </a:r>
              <a:endParaRPr lang="zh-CN" altLang="en-US" sz="1600" b="1" dirty="0" smtClean="0">
                <a:solidFill>
                  <a:schemeClr val="bg1"/>
                </a:solidFill>
                <a:latin typeface="微软雅黑" pitchFamily="34" charset="-122"/>
                <a:ea typeface="微软雅黑" pitchFamily="34" charset="-122"/>
              </a:endParaRPr>
            </a:p>
          </p:txBody>
        </p:sp>
      </p:grpSp>
      <p:grpSp>
        <p:nvGrpSpPr>
          <p:cNvPr id="73" name="组合 72"/>
          <p:cNvGrpSpPr/>
          <p:nvPr/>
        </p:nvGrpSpPr>
        <p:grpSpPr>
          <a:xfrm>
            <a:off x="3522599" y="3426320"/>
            <a:ext cx="447032" cy="447031"/>
            <a:chOff x="2246285" y="4230035"/>
            <a:chExt cx="525514" cy="525513"/>
          </a:xfrm>
          <a:solidFill>
            <a:srgbClr val="1A3F6C"/>
          </a:solidFill>
        </p:grpSpPr>
        <p:sp>
          <p:nvSpPr>
            <p:cNvPr id="74" name="椭圆 73"/>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75" name="TextBox 74"/>
            <p:cNvSpPr txBox="1"/>
            <p:nvPr/>
          </p:nvSpPr>
          <p:spPr>
            <a:xfrm>
              <a:off x="2246285" y="4371106"/>
              <a:ext cx="525513" cy="289448"/>
            </a:xfrm>
            <a:prstGeom prst="rect">
              <a:avLst/>
            </a:prstGeom>
            <a:noFill/>
          </p:spPr>
          <p:txBody>
            <a:bodyPr wrap="square" lIns="0" tIns="0" rIns="0" bIns="0" rtlCol="0">
              <a:spAutoFit/>
            </a:bodyPr>
            <a:lstStyle/>
            <a:p>
              <a:pPr algn="ctr"/>
              <a:r>
                <a:rPr lang="en-US" altLang="zh-CN" sz="1600" b="1" dirty="0" smtClean="0">
                  <a:solidFill>
                    <a:schemeClr val="bg1"/>
                  </a:solidFill>
                  <a:latin typeface="微软雅黑" pitchFamily="34" charset="-122"/>
                  <a:ea typeface="微软雅黑" pitchFamily="34" charset="-122"/>
                </a:rPr>
                <a:t>2</a:t>
              </a:r>
              <a:endParaRPr lang="zh-CN" altLang="en-US" sz="1600" b="1" dirty="0" smtClean="0">
                <a:solidFill>
                  <a:schemeClr val="bg1"/>
                </a:solidFill>
                <a:latin typeface="微软雅黑" pitchFamily="34" charset="-122"/>
                <a:ea typeface="微软雅黑" pitchFamily="34" charset="-122"/>
              </a:endParaRPr>
            </a:p>
          </p:txBody>
        </p:sp>
      </p:grpSp>
      <p:grpSp>
        <p:nvGrpSpPr>
          <p:cNvPr id="76" name="组合 75"/>
          <p:cNvGrpSpPr/>
          <p:nvPr/>
        </p:nvGrpSpPr>
        <p:grpSpPr>
          <a:xfrm>
            <a:off x="7452320" y="2571750"/>
            <a:ext cx="447032" cy="447031"/>
            <a:chOff x="2246285" y="4230035"/>
            <a:chExt cx="525514" cy="525513"/>
          </a:xfrm>
          <a:solidFill>
            <a:srgbClr val="1A3F6C"/>
          </a:solidFill>
        </p:grpSpPr>
        <p:sp>
          <p:nvSpPr>
            <p:cNvPr id="77" name="椭圆 76"/>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78" name="TextBox 77"/>
            <p:cNvSpPr txBox="1"/>
            <p:nvPr/>
          </p:nvSpPr>
          <p:spPr>
            <a:xfrm>
              <a:off x="2246285" y="4380064"/>
              <a:ext cx="525513" cy="289448"/>
            </a:xfrm>
            <a:prstGeom prst="rect">
              <a:avLst/>
            </a:prstGeom>
            <a:noFill/>
          </p:spPr>
          <p:txBody>
            <a:bodyPr wrap="square" lIns="0" tIns="0" rIns="0" bIns="0" rtlCol="0">
              <a:spAutoFit/>
            </a:bodyPr>
            <a:lstStyle/>
            <a:p>
              <a:pPr algn="ctr"/>
              <a:r>
                <a:rPr lang="en-US" altLang="zh-CN" sz="1600" b="1" dirty="0" smtClean="0">
                  <a:solidFill>
                    <a:schemeClr val="bg1"/>
                  </a:solidFill>
                  <a:latin typeface="微软雅黑" pitchFamily="34" charset="-122"/>
                  <a:ea typeface="微软雅黑" pitchFamily="34" charset="-122"/>
                </a:rPr>
                <a:t>4</a:t>
              </a:r>
              <a:endParaRPr lang="zh-CN" altLang="en-US" sz="1600" b="1" dirty="0" smtClean="0">
                <a:solidFill>
                  <a:schemeClr val="bg1"/>
                </a:solidFill>
                <a:latin typeface="微软雅黑" pitchFamily="34" charset="-122"/>
                <a:ea typeface="微软雅黑" pitchFamily="34" charset="-122"/>
              </a:endParaRPr>
            </a:p>
          </p:txBody>
        </p:sp>
      </p:grpSp>
      <p:sp>
        <p:nvSpPr>
          <p:cNvPr id="79" name="椭圆 78"/>
          <p:cNvSpPr/>
          <p:nvPr/>
        </p:nvSpPr>
        <p:spPr>
          <a:xfrm>
            <a:off x="4349204" y="3297699"/>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4087077" y="391484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224465" y="4498008"/>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2765464" y="425831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341787" y="3799199"/>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954877" y="328893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7360071" y="3209594"/>
            <a:ext cx="167224" cy="167224"/>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6562548" y="3113850"/>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5161319" y="276589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8028384" y="230725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053009" y="1993016"/>
            <a:ext cx="152400" cy="15240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966178" y="4299942"/>
            <a:ext cx="166157" cy="16615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09240608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0"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2000"/>
                                        <p:tgtEl>
                                          <p:spTgt spid="38"/>
                                        </p:tgtEl>
                                      </p:cBhvr>
                                    </p:animEffect>
                                  </p:childTnLst>
                                </p:cTn>
                              </p:par>
                            </p:childTnLst>
                          </p:cTn>
                        </p:par>
                        <p:par>
                          <p:cTn id="29" fill="hold">
                            <p:stCondLst>
                              <p:cond delay="3100"/>
                            </p:stCondLst>
                            <p:childTnLst>
                              <p:par>
                                <p:cTn id="30" presetID="18" presetClass="entr" presetSubtype="3"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strips(upRight)">
                                      <p:cBhvr>
                                        <p:cTn id="32" dur="300"/>
                                        <p:tgtEl>
                                          <p:spTgt spid="40"/>
                                        </p:tgtEl>
                                      </p:cBhvr>
                                    </p:animEffect>
                                  </p:childTnLst>
                                </p:cTn>
                              </p:par>
                            </p:childTnLst>
                          </p:cTn>
                        </p:par>
                        <p:par>
                          <p:cTn id="33" fill="hold">
                            <p:stCondLst>
                              <p:cond delay="3400"/>
                            </p:stCondLst>
                            <p:childTnLst>
                              <p:par>
                                <p:cTn id="34" presetID="53" presetClass="entr" presetSubtype="16"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p:cTn id="36" dur="300" fill="hold"/>
                                        <p:tgtEl>
                                          <p:spTgt spid="43"/>
                                        </p:tgtEl>
                                        <p:attrNameLst>
                                          <p:attrName>ppt_w</p:attrName>
                                        </p:attrNameLst>
                                      </p:cBhvr>
                                      <p:tavLst>
                                        <p:tav tm="0">
                                          <p:val>
                                            <p:fltVal val="0"/>
                                          </p:val>
                                        </p:tav>
                                        <p:tav tm="100000">
                                          <p:val>
                                            <p:strVal val="#ppt_w"/>
                                          </p:val>
                                        </p:tav>
                                      </p:tavLst>
                                    </p:anim>
                                    <p:anim calcmode="lin" valueType="num">
                                      <p:cBhvr>
                                        <p:cTn id="37" dur="300" fill="hold"/>
                                        <p:tgtEl>
                                          <p:spTgt spid="43"/>
                                        </p:tgtEl>
                                        <p:attrNameLst>
                                          <p:attrName>ppt_h</p:attrName>
                                        </p:attrNameLst>
                                      </p:cBhvr>
                                      <p:tavLst>
                                        <p:tav tm="0">
                                          <p:val>
                                            <p:fltVal val="0"/>
                                          </p:val>
                                        </p:tav>
                                        <p:tav tm="100000">
                                          <p:val>
                                            <p:strVal val="#ppt_h"/>
                                          </p:val>
                                        </p:tav>
                                      </p:tavLst>
                                    </p:anim>
                                    <p:animEffect transition="in" filter="fade">
                                      <p:cBhvr>
                                        <p:cTn id="38" dur="300"/>
                                        <p:tgtEl>
                                          <p:spTgt spid="43"/>
                                        </p:tgtEl>
                                      </p:cBhvr>
                                    </p:animEffect>
                                  </p:childTnLst>
                                </p:cTn>
                              </p:par>
                              <p:par>
                                <p:cTn id="39" presetID="2" presetClass="entr" presetSubtype="4"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anim calcmode="lin" valueType="num">
                                      <p:cBhvr additive="base">
                                        <p:cTn id="41" dur="300" fill="hold"/>
                                        <p:tgtEl>
                                          <p:spTgt spid="67"/>
                                        </p:tgtEl>
                                        <p:attrNameLst>
                                          <p:attrName>ppt_x</p:attrName>
                                        </p:attrNameLst>
                                      </p:cBhvr>
                                      <p:tavLst>
                                        <p:tav tm="0">
                                          <p:val>
                                            <p:strVal val="#ppt_x"/>
                                          </p:val>
                                        </p:tav>
                                        <p:tav tm="100000">
                                          <p:val>
                                            <p:strVal val="#ppt_x"/>
                                          </p:val>
                                        </p:tav>
                                      </p:tavLst>
                                    </p:anim>
                                    <p:anim calcmode="lin" valueType="num">
                                      <p:cBhvr additive="base">
                                        <p:cTn id="42" dur="300" fill="hold"/>
                                        <p:tgtEl>
                                          <p:spTgt spid="67"/>
                                        </p:tgtEl>
                                        <p:attrNameLst>
                                          <p:attrName>ppt_y</p:attrName>
                                        </p:attrNameLst>
                                      </p:cBhvr>
                                      <p:tavLst>
                                        <p:tav tm="0">
                                          <p:val>
                                            <p:strVal val="1+#ppt_h/2"/>
                                          </p:val>
                                        </p:tav>
                                        <p:tav tm="100000">
                                          <p:val>
                                            <p:strVal val="#ppt_y"/>
                                          </p:val>
                                        </p:tav>
                                      </p:tavLst>
                                    </p:anim>
                                  </p:childTnLst>
                                </p:cTn>
                              </p:par>
                            </p:childTnLst>
                          </p:cTn>
                        </p:par>
                        <p:par>
                          <p:cTn id="43" fill="hold">
                            <p:stCondLst>
                              <p:cond delay="3700"/>
                            </p:stCondLst>
                            <p:childTnLst>
                              <p:par>
                                <p:cTn id="44" presetID="18" presetClass="entr" presetSubtype="3"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strips(upRight)">
                                      <p:cBhvr>
                                        <p:cTn id="46" dur="300"/>
                                        <p:tgtEl>
                                          <p:spTgt spid="39"/>
                                        </p:tgtEl>
                                      </p:cBhvr>
                                    </p:animEffect>
                                  </p:childTnLst>
                                </p:cTn>
                              </p:par>
                            </p:childTnLst>
                          </p:cTn>
                        </p:par>
                        <p:par>
                          <p:cTn id="47" fill="hold">
                            <p:stCondLst>
                              <p:cond delay="4000"/>
                            </p:stCondLst>
                            <p:childTnLst>
                              <p:par>
                                <p:cTn id="48" presetID="53" presetClass="entr" presetSubtype="16"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p:cTn id="50" dur="300" fill="hold"/>
                                        <p:tgtEl>
                                          <p:spTgt spid="48"/>
                                        </p:tgtEl>
                                        <p:attrNameLst>
                                          <p:attrName>ppt_w</p:attrName>
                                        </p:attrNameLst>
                                      </p:cBhvr>
                                      <p:tavLst>
                                        <p:tav tm="0">
                                          <p:val>
                                            <p:fltVal val="0"/>
                                          </p:val>
                                        </p:tav>
                                        <p:tav tm="100000">
                                          <p:val>
                                            <p:strVal val="#ppt_w"/>
                                          </p:val>
                                        </p:tav>
                                      </p:tavLst>
                                    </p:anim>
                                    <p:anim calcmode="lin" valueType="num">
                                      <p:cBhvr>
                                        <p:cTn id="51" dur="300" fill="hold"/>
                                        <p:tgtEl>
                                          <p:spTgt spid="48"/>
                                        </p:tgtEl>
                                        <p:attrNameLst>
                                          <p:attrName>ppt_h</p:attrName>
                                        </p:attrNameLst>
                                      </p:cBhvr>
                                      <p:tavLst>
                                        <p:tav tm="0">
                                          <p:val>
                                            <p:fltVal val="0"/>
                                          </p:val>
                                        </p:tav>
                                        <p:tav tm="100000">
                                          <p:val>
                                            <p:strVal val="#ppt_h"/>
                                          </p:val>
                                        </p:tav>
                                      </p:tavLst>
                                    </p:anim>
                                    <p:animEffect transition="in" filter="fade">
                                      <p:cBhvr>
                                        <p:cTn id="52" dur="300"/>
                                        <p:tgtEl>
                                          <p:spTgt spid="48"/>
                                        </p:tgtEl>
                                      </p:cBhvr>
                                    </p:animEffect>
                                  </p:childTnLst>
                                </p:cTn>
                              </p:par>
                              <p:par>
                                <p:cTn id="53" presetID="2" presetClass="entr" presetSubtype="4"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300" fill="hold"/>
                                        <p:tgtEl>
                                          <p:spTgt spid="73"/>
                                        </p:tgtEl>
                                        <p:attrNameLst>
                                          <p:attrName>ppt_x</p:attrName>
                                        </p:attrNameLst>
                                      </p:cBhvr>
                                      <p:tavLst>
                                        <p:tav tm="0">
                                          <p:val>
                                            <p:strVal val="#ppt_x"/>
                                          </p:val>
                                        </p:tav>
                                        <p:tav tm="100000">
                                          <p:val>
                                            <p:strVal val="#ppt_x"/>
                                          </p:val>
                                        </p:tav>
                                      </p:tavLst>
                                    </p:anim>
                                    <p:anim calcmode="lin" valueType="num">
                                      <p:cBhvr additive="base">
                                        <p:cTn id="56" dur="300" fill="hold"/>
                                        <p:tgtEl>
                                          <p:spTgt spid="73"/>
                                        </p:tgtEl>
                                        <p:attrNameLst>
                                          <p:attrName>ppt_y</p:attrName>
                                        </p:attrNameLst>
                                      </p:cBhvr>
                                      <p:tavLst>
                                        <p:tav tm="0">
                                          <p:val>
                                            <p:strVal val="1+#ppt_h/2"/>
                                          </p:val>
                                        </p:tav>
                                        <p:tav tm="100000">
                                          <p:val>
                                            <p:strVal val="#ppt_y"/>
                                          </p:val>
                                        </p:tav>
                                      </p:tavLst>
                                    </p:anim>
                                  </p:childTnLst>
                                </p:cTn>
                              </p:par>
                            </p:childTnLst>
                          </p:cTn>
                        </p:par>
                        <p:par>
                          <p:cTn id="57" fill="hold">
                            <p:stCondLst>
                              <p:cond delay="4300"/>
                            </p:stCondLst>
                            <p:childTnLst>
                              <p:par>
                                <p:cTn id="58" presetID="18" presetClass="entr" presetSubtype="6"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strips(downRight)">
                                      <p:cBhvr>
                                        <p:cTn id="60" dur="300"/>
                                        <p:tgtEl>
                                          <p:spTgt spid="41"/>
                                        </p:tgtEl>
                                      </p:cBhvr>
                                    </p:animEffect>
                                  </p:childTnLst>
                                </p:cTn>
                              </p:par>
                            </p:childTnLst>
                          </p:cTn>
                        </p:par>
                        <p:par>
                          <p:cTn id="61" fill="hold">
                            <p:stCondLst>
                              <p:cond delay="4600"/>
                            </p:stCondLst>
                            <p:childTnLst>
                              <p:par>
                                <p:cTn id="62" presetID="53" presetClass="entr" presetSubtype="16" fill="hold"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300" fill="hold"/>
                                        <p:tgtEl>
                                          <p:spTgt spid="53"/>
                                        </p:tgtEl>
                                        <p:attrNameLst>
                                          <p:attrName>ppt_w</p:attrName>
                                        </p:attrNameLst>
                                      </p:cBhvr>
                                      <p:tavLst>
                                        <p:tav tm="0">
                                          <p:val>
                                            <p:fltVal val="0"/>
                                          </p:val>
                                        </p:tav>
                                        <p:tav tm="100000">
                                          <p:val>
                                            <p:strVal val="#ppt_w"/>
                                          </p:val>
                                        </p:tav>
                                      </p:tavLst>
                                    </p:anim>
                                    <p:anim calcmode="lin" valueType="num">
                                      <p:cBhvr>
                                        <p:cTn id="65" dur="300" fill="hold"/>
                                        <p:tgtEl>
                                          <p:spTgt spid="53"/>
                                        </p:tgtEl>
                                        <p:attrNameLst>
                                          <p:attrName>ppt_h</p:attrName>
                                        </p:attrNameLst>
                                      </p:cBhvr>
                                      <p:tavLst>
                                        <p:tav tm="0">
                                          <p:val>
                                            <p:fltVal val="0"/>
                                          </p:val>
                                        </p:tav>
                                        <p:tav tm="100000">
                                          <p:val>
                                            <p:strVal val="#ppt_h"/>
                                          </p:val>
                                        </p:tav>
                                      </p:tavLst>
                                    </p:anim>
                                    <p:animEffect transition="in" filter="fade">
                                      <p:cBhvr>
                                        <p:cTn id="66" dur="300"/>
                                        <p:tgtEl>
                                          <p:spTgt spid="53"/>
                                        </p:tgtEl>
                                      </p:cBhvr>
                                    </p:animEffect>
                                  </p:childTnLst>
                                </p:cTn>
                              </p:par>
                              <p:par>
                                <p:cTn id="67" presetID="2" presetClass="entr" presetSubtype="4"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anim calcmode="lin" valueType="num">
                                      <p:cBhvr additive="base">
                                        <p:cTn id="69" dur="300" fill="hold"/>
                                        <p:tgtEl>
                                          <p:spTgt spid="70"/>
                                        </p:tgtEl>
                                        <p:attrNameLst>
                                          <p:attrName>ppt_x</p:attrName>
                                        </p:attrNameLst>
                                      </p:cBhvr>
                                      <p:tavLst>
                                        <p:tav tm="0">
                                          <p:val>
                                            <p:strVal val="#ppt_x"/>
                                          </p:val>
                                        </p:tav>
                                        <p:tav tm="100000">
                                          <p:val>
                                            <p:strVal val="#ppt_x"/>
                                          </p:val>
                                        </p:tav>
                                      </p:tavLst>
                                    </p:anim>
                                    <p:anim calcmode="lin" valueType="num">
                                      <p:cBhvr additive="base">
                                        <p:cTn id="70" dur="300" fill="hold"/>
                                        <p:tgtEl>
                                          <p:spTgt spid="70"/>
                                        </p:tgtEl>
                                        <p:attrNameLst>
                                          <p:attrName>ppt_y</p:attrName>
                                        </p:attrNameLst>
                                      </p:cBhvr>
                                      <p:tavLst>
                                        <p:tav tm="0">
                                          <p:val>
                                            <p:strVal val="1+#ppt_h/2"/>
                                          </p:val>
                                        </p:tav>
                                        <p:tav tm="100000">
                                          <p:val>
                                            <p:strVal val="#ppt_y"/>
                                          </p:val>
                                        </p:tav>
                                      </p:tavLst>
                                    </p:anim>
                                  </p:childTnLst>
                                </p:cTn>
                              </p:par>
                            </p:childTnLst>
                          </p:cTn>
                        </p:par>
                        <p:par>
                          <p:cTn id="71" fill="hold">
                            <p:stCondLst>
                              <p:cond delay="4900"/>
                            </p:stCondLst>
                            <p:childTnLst>
                              <p:par>
                                <p:cTn id="72" presetID="18" presetClass="entr" presetSubtype="3" fill="hold" nodeType="after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strips(upRight)">
                                      <p:cBhvr>
                                        <p:cTn id="74" dur="300"/>
                                        <p:tgtEl>
                                          <p:spTgt spid="42"/>
                                        </p:tgtEl>
                                      </p:cBhvr>
                                    </p:animEffect>
                                  </p:childTnLst>
                                </p:cTn>
                              </p:par>
                            </p:childTnLst>
                          </p:cTn>
                        </p:par>
                        <p:par>
                          <p:cTn id="75" fill="hold">
                            <p:stCondLst>
                              <p:cond delay="5200"/>
                            </p:stCondLst>
                            <p:childTnLst>
                              <p:par>
                                <p:cTn id="76" presetID="53" presetClass="entr" presetSubtype="16" fill="hold" nodeType="after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300" fill="hold"/>
                                        <p:tgtEl>
                                          <p:spTgt spid="58"/>
                                        </p:tgtEl>
                                        <p:attrNameLst>
                                          <p:attrName>ppt_w</p:attrName>
                                        </p:attrNameLst>
                                      </p:cBhvr>
                                      <p:tavLst>
                                        <p:tav tm="0">
                                          <p:val>
                                            <p:fltVal val="0"/>
                                          </p:val>
                                        </p:tav>
                                        <p:tav tm="100000">
                                          <p:val>
                                            <p:strVal val="#ppt_w"/>
                                          </p:val>
                                        </p:tav>
                                      </p:tavLst>
                                    </p:anim>
                                    <p:anim calcmode="lin" valueType="num">
                                      <p:cBhvr>
                                        <p:cTn id="79" dur="300" fill="hold"/>
                                        <p:tgtEl>
                                          <p:spTgt spid="58"/>
                                        </p:tgtEl>
                                        <p:attrNameLst>
                                          <p:attrName>ppt_h</p:attrName>
                                        </p:attrNameLst>
                                      </p:cBhvr>
                                      <p:tavLst>
                                        <p:tav tm="0">
                                          <p:val>
                                            <p:fltVal val="0"/>
                                          </p:val>
                                        </p:tav>
                                        <p:tav tm="100000">
                                          <p:val>
                                            <p:strVal val="#ppt_h"/>
                                          </p:val>
                                        </p:tav>
                                      </p:tavLst>
                                    </p:anim>
                                    <p:animEffect transition="in" filter="fade">
                                      <p:cBhvr>
                                        <p:cTn id="80" dur="300"/>
                                        <p:tgtEl>
                                          <p:spTgt spid="58"/>
                                        </p:tgtEl>
                                      </p:cBhvr>
                                    </p:animEffect>
                                  </p:childTnLst>
                                </p:cTn>
                              </p:par>
                              <p:par>
                                <p:cTn id="81" presetID="2" presetClass="entr" presetSubtype="4" fill="hold" nodeType="withEffect">
                                  <p:stCondLst>
                                    <p:cond delay="0"/>
                                  </p:stCondLst>
                                  <p:childTnLst>
                                    <p:set>
                                      <p:cBhvr>
                                        <p:cTn id="82" dur="1" fill="hold">
                                          <p:stCondLst>
                                            <p:cond delay="0"/>
                                          </p:stCondLst>
                                        </p:cTn>
                                        <p:tgtEl>
                                          <p:spTgt spid="76"/>
                                        </p:tgtEl>
                                        <p:attrNameLst>
                                          <p:attrName>style.visibility</p:attrName>
                                        </p:attrNameLst>
                                      </p:cBhvr>
                                      <p:to>
                                        <p:strVal val="visible"/>
                                      </p:to>
                                    </p:set>
                                    <p:anim calcmode="lin" valueType="num">
                                      <p:cBhvr additive="base">
                                        <p:cTn id="83" dur="300" fill="hold"/>
                                        <p:tgtEl>
                                          <p:spTgt spid="76"/>
                                        </p:tgtEl>
                                        <p:attrNameLst>
                                          <p:attrName>ppt_x</p:attrName>
                                        </p:attrNameLst>
                                      </p:cBhvr>
                                      <p:tavLst>
                                        <p:tav tm="0">
                                          <p:val>
                                            <p:strVal val="#ppt_x"/>
                                          </p:val>
                                        </p:tav>
                                        <p:tav tm="100000">
                                          <p:val>
                                            <p:strVal val="#ppt_x"/>
                                          </p:val>
                                        </p:tav>
                                      </p:tavLst>
                                    </p:anim>
                                    <p:anim calcmode="lin" valueType="num">
                                      <p:cBhvr additive="base">
                                        <p:cTn id="84" dur="300" fill="hold"/>
                                        <p:tgtEl>
                                          <p:spTgt spid="76"/>
                                        </p:tgtEl>
                                        <p:attrNameLst>
                                          <p:attrName>ppt_y</p:attrName>
                                        </p:attrNameLst>
                                      </p:cBhvr>
                                      <p:tavLst>
                                        <p:tav tm="0">
                                          <p:val>
                                            <p:strVal val="1+#ppt_h/2"/>
                                          </p:val>
                                        </p:tav>
                                        <p:tav tm="100000">
                                          <p:val>
                                            <p:strVal val="#ppt_y"/>
                                          </p:val>
                                        </p:tav>
                                      </p:tavLst>
                                    </p:anim>
                                  </p:childTnLst>
                                </p:cTn>
                              </p:par>
                            </p:childTnLst>
                          </p:cTn>
                        </p:par>
                        <p:par>
                          <p:cTn id="85" fill="hold">
                            <p:stCondLst>
                              <p:cond delay="5500"/>
                            </p:stCondLst>
                            <p:childTnLst>
                              <p:par>
                                <p:cTn id="86" presetID="22" presetClass="entr" presetSubtype="1" fill="hold" grpId="0" nodeType="after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wipe(up)">
                                      <p:cBhvr>
                                        <p:cTn id="88" dur="500"/>
                                        <p:tgtEl>
                                          <p:spTgt spid="64"/>
                                        </p:tgtEl>
                                      </p:cBhvr>
                                    </p:animEffect>
                                  </p:childTnLst>
                                </p:cTn>
                              </p:par>
                            </p:childTnLst>
                          </p:cTn>
                        </p:par>
                        <p:par>
                          <p:cTn id="89" fill="hold">
                            <p:stCondLst>
                              <p:cond delay="6000"/>
                            </p:stCondLst>
                            <p:childTnLst>
                              <p:par>
                                <p:cTn id="90" presetID="22" presetClass="entr" presetSubtype="1"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up)">
                                      <p:cBhvr>
                                        <p:cTn id="92" dur="500"/>
                                        <p:tgtEl>
                                          <p:spTgt spid="63"/>
                                        </p:tgtEl>
                                      </p:cBhvr>
                                    </p:animEffect>
                                  </p:childTnLst>
                                </p:cTn>
                              </p:par>
                            </p:childTnLst>
                          </p:cTn>
                        </p:par>
                        <p:par>
                          <p:cTn id="93" fill="hold">
                            <p:stCondLst>
                              <p:cond delay="6500"/>
                            </p:stCondLst>
                            <p:childTnLst>
                              <p:par>
                                <p:cTn id="94" presetID="22" presetClass="entr" presetSubtype="1" fill="hold" grpId="0" nodeType="after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wipe(up)">
                                      <p:cBhvr>
                                        <p:cTn id="96" dur="500"/>
                                        <p:tgtEl>
                                          <p:spTgt spid="65"/>
                                        </p:tgtEl>
                                      </p:cBhvr>
                                    </p:animEffect>
                                  </p:childTnLst>
                                </p:cTn>
                              </p:par>
                            </p:childTnLst>
                          </p:cTn>
                        </p:par>
                        <p:par>
                          <p:cTn id="97" fill="hold">
                            <p:stCondLst>
                              <p:cond delay="7000"/>
                            </p:stCondLst>
                            <p:childTnLst>
                              <p:par>
                                <p:cTn id="98" presetID="22" presetClass="entr" presetSubtype="1" fill="hold" grpId="0" nodeType="after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wipe(up)">
                                      <p:cBhvr>
                                        <p:cTn id="100" dur="500"/>
                                        <p:tgtEl>
                                          <p:spTgt spid="66"/>
                                        </p:tgtEl>
                                      </p:cBhvr>
                                    </p:animEffect>
                                  </p:childTnLst>
                                </p:cTn>
                              </p:par>
                            </p:childTnLst>
                          </p:cTn>
                        </p:par>
                        <p:par>
                          <p:cTn id="101" fill="hold">
                            <p:stCondLst>
                              <p:cond delay="7500"/>
                            </p:stCondLst>
                            <p:childTnLst>
                              <p:par>
                                <p:cTn id="102" presetID="2" presetClass="entr" presetSubtype="12"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 calcmode="lin" valueType="num">
                                      <p:cBhvr additive="base">
                                        <p:cTn id="104" dur="700" fill="hold"/>
                                        <p:tgtEl>
                                          <p:spTgt spid="79"/>
                                        </p:tgtEl>
                                        <p:attrNameLst>
                                          <p:attrName>ppt_x</p:attrName>
                                        </p:attrNameLst>
                                      </p:cBhvr>
                                      <p:tavLst>
                                        <p:tav tm="0">
                                          <p:val>
                                            <p:strVal val="0-#ppt_w/2"/>
                                          </p:val>
                                        </p:tav>
                                        <p:tav tm="100000">
                                          <p:val>
                                            <p:strVal val="#ppt_x"/>
                                          </p:val>
                                        </p:tav>
                                      </p:tavLst>
                                    </p:anim>
                                    <p:anim calcmode="lin" valueType="num">
                                      <p:cBhvr additive="base">
                                        <p:cTn id="105" dur="700" fill="hold"/>
                                        <p:tgtEl>
                                          <p:spTgt spid="79"/>
                                        </p:tgtEl>
                                        <p:attrNameLst>
                                          <p:attrName>ppt_y</p:attrName>
                                        </p:attrNameLst>
                                      </p:cBhvr>
                                      <p:tavLst>
                                        <p:tav tm="0">
                                          <p:val>
                                            <p:strVal val="1+#ppt_h/2"/>
                                          </p:val>
                                        </p:tav>
                                        <p:tav tm="100000">
                                          <p:val>
                                            <p:strVal val="#ppt_y"/>
                                          </p:val>
                                        </p:tav>
                                      </p:tavLst>
                                    </p:anim>
                                  </p:childTnLst>
                                </p:cTn>
                              </p:par>
                              <p:par>
                                <p:cTn id="106" presetID="2" presetClass="entr" presetSubtype="12" fill="hold" grpId="0" nodeType="withEffect">
                                  <p:stCondLst>
                                    <p:cond delay="300"/>
                                  </p:stCondLst>
                                  <p:childTnLst>
                                    <p:set>
                                      <p:cBhvr>
                                        <p:cTn id="107" dur="1" fill="hold">
                                          <p:stCondLst>
                                            <p:cond delay="0"/>
                                          </p:stCondLst>
                                        </p:cTn>
                                        <p:tgtEl>
                                          <p:spTgt spid="80"/>
                                        </p:tgtEl>
                                        <p:attrNameLst>
                                          <p:attrName>style.visibility</p:attrName>
                                        </p:attrNameLst>
                                      </p:cBhvr>
                                      <p:to>
                                        <p:strVal val="visible"/>
                                      </p:to>
                                    </p:set>
                                    <p:anim calcmode="lin" valueType="num">
                                      <p:cBhvr additive="base">
                                        <p:cTn id="108" dur="500" fill="hold"/>
                                        <p:tgtEl>
                                          <p:spTgt spid="80"/>
                                        </p:tgtEl>
                                        <p:attrNameLst>
                                          <p:attrName>ppt_x</p:attrName>
                                        </p:attrNameLst>
                                      </p:cBhvr>
                                      <p:tavLst>
                                        <p:tav tm="0">
                                          <p:val>
                                            <p:strVal val="0-#ppt_w/2"/>
                                          </p:val>
                                        </p:tav>
                                        <p:tav tm="100000">
                                          <p:val>
                                            <p:strVal val="#ppt_x"/>
                                          </p:val>
                                        </p:tav>
                                      </p:tavLst>
                                    </p:anim>
                                    <p:anim calcmode="lin" valueType="num">
                                      <p:cBhvr additive="base">
                                        <p:cTn id="109" dur="500" fill="hold"/>
                                        <p:tgtEl>
                                          <p:spTgt spid="80"/>
                                        </p:tgtEl>
                                        <p:attrNameLst>
                                          <p:attrName>ppt_y</p:attrName>
                                        </p:attrNameLst>
                                      </p:cBhvr>
                                      <p:tavLst>
                                        <p:tav tm="0">
                                          <p:val>
                                            <p:strVal val="1+#ppt_h/2"/>
                                          </p:val>
                                        </p:tav>
                                        <p:tav tm="100000">
                                          <p:val>
                                            <p:strVal val="#ppt_y"/>
                                          </p:val>
                                        </p:tav>
                                      </p:tavLst>
                                    </p:anim>
                                  </p:childTnLst>
                                </p:cTn>
                              </p:par>
                              <p:par>
                                <p:cTn id="110" presetID="2" presetClass="entr" presetSubtype="12" fill="hold" grpId="0" nodeType="withEffect">
                                  <p:stCondLst>
                                    <p:cond delay="300"/>
                                  </p:stCondLst>
                                  <p:childTnLst>
                                    <p:set>
                                      <p:cBhvr>
                                        <p:cTn id="111" dur="1" fill="hold">
                                          <p:stCondLst>
                                            <p:cond delay="0"/>
                                          </p:stCondLst>
                                        </p:cTn>
                                        <p:tgtEl>
                                          <p:spTgt spid="81"/>
                                        </p:tgtEl>
                                        <p:attrNameLst>
                                          <p:attrName>style.visibility</p:attrName>
                                        </p:attrNameLst>
                                      </p:cBhvr>
                                      <p:to>
                                        <p:strVal val="visible"/>
                                      </p:to>
                                    </p:set>
                                    <p:anim calcmode="lin" valueType="num">
                                      <p:cBhvr additive="base">
                                        <p:cTn id="112" dur="600" fill="hold"/>
                                        <p:tgtEl>
                                          <p:spTgt spid="81"/>
                                        </p:tgtEl>
                                        <p:attrNameLst>
                                          <p:attrName>ppt_x</p:attrName>
                                        </p:attrNameLst>
                                      </p:cBhvr>
                                      <p:tavLst>
                                        <p:tav tm="0">
                                          <p:val>
                                            <p:strVal val="0-#ppt_w/2"/>
                                          </p:val>
                                        </p:tav>
                                        <p:tav tm="100000">
                                          <p:val>
                                            <p:strVal val="#ppt_x"/>
                                          </p:val>
                                        </p:tav>
                                      </p:tavLst>
                                    </p:anim>
                                    <p:anim calcmode="lin" valueType="num">
                                      <p:cBhvr additive="base">
                                        <p:cTn id="113" dur="600" fill="hold"/>
                                        <p:tgtEl>
                                          <p:spTgt spid="81"/>
                                        </p:tgtEl>
                                        <p:attrNameLst>
                                          <p:attrName>ppt_y</p:attrName>
                                        </p:attrNameLst>
                                      </p:cBhvr>
                                      <p:tavLst>
                                        <p:tav tm="0">
                                          <p:val>
                                            <p:strVal val="1+#ppt_h/2"/>
                                          </p:val>
                                        </p:tav>
                                        <p:tav tm="100000">
                                          <p:val>
                                            <p:strVal val="#ppt_y"/>
                                          </p:val>
                                        </p:tav>
                                      </p:tavLst>
                                    </p:anim>
                                  </p:childTnLst>
                                </p:cTn>
                              </p:par>
                              <p:par>
                                <p:cTn id="114" presetID="2" presetClass="entr" presetSubtype="12" fill="hold" grpId="0" nodeType="withEffect">
                                  <p:stCondLst>
                                    <p:cond delay="200"/>
                                  </p:stCondLst>
                                  <p:childTnLst>
                                    <p:set>
                                      <p:cBhvr>
                                        <p:cTn id="115" dur="1" fill="hold">
                                          <p:stCondLst>
                                            <p:cond delay="0"/>
                                          </p:stCondLst>
                                        </p:cTn>
                                        <p:tgtEl>
                                          <p:spTgt spid="82"/>
                                        </p:tgtEl>
                                        <p:attrNameLst>
                                          <p:attrName>style.visibility</p:attrName>
                                        </p:attrNameLst>
                                      </p:cBhvr>
                                      <p:to>
                                        <p:strVal val="visible"/>
                                      </p:to>
                                    </p:set>
                                    <p:anim calcmode="lin" valueType="num">
                                      <p:cBhvr additive="base">
                                        <p:cTn id="116" dur="400" fill="hold"/>
                                        <p:tgtEl>
                                          <p:spTgt spid="82"/>
                                        </p:tgtEl>
                                        <p:attrNameLst>
                                          <p:attrName>ppt_x</p:attrName>
                                        </p:attrNameLst>
                                      </p:cBhvr>
                                      <p:tavLst>
                                        <p:tav tm="0">
                                          <p:val>
                                            <p:strVal val="0-#ppt_w/2"/>
                                          </p:val>
                                        </p:tav>
                                        <p:tav tm="100000">
                                          <p:val>
                                            <p:strVal val="#ppt_x"/>
                                          </p:val>
                                        </p:tav>
                                      </p:tavLst>
                                    </p:anim>
                                    <p:anim calcmode="lin" valueType="num">
                                      <p:cBhvr additive="base">
                                        <p:cTn id="117" dur="400" fill="hold"/>
                                        <p:tgtEl>
                                          <p:spTgt spid="82"/>
                                        </p:tgtEl>
                                        <p:attrNameLst>
                                          <p:attrName>ppt_y</p:attrName>
                                        </p:attrNameLst>
                                      </p:cBhvr>
                                      <p:tavLst>
                                        <p:tav tm="0">
                                          <p:val>
                                            <p:strVal val="1+#ppt_h/2"/>
                                          </p:val>
                                        </p:tav>
                                        <p:tav tm="100000">
                                          <p:val>
                                            <p:strVal val="#ppt_y"/>
                                          </p:val>
                                        </p:tav>
                                      </p:tavLst>
                                    </p:anim>
                                  </p:childTnLst>
                                </p:cTn>
                              </p:par>
                              <p:par>
                                <p:cTn id="118" presetID="2" presetClass="entr" presetSubtype="12" fill="hold" grpId="0" nodeType="withEffect">
                                  <p:stCondLst>
                                    <p:cond delay="0"/>
                                  </p:stCondLst>
                                  <p:childTnLst>
                                    <p:set>
                                      <p:cBhvr>
                                        <p:cTn id="119" dur="1" fill="hold">
                                          <p:stCondLst>
                                            <p:cond delay="0"/>
                                          </p:stCondLst>
                                        </p:cTn>
                                        <p:tgtEl>
                                          <p:spTgt spid="83"/>
                                        </p:tgtEl>
                                        <p:attrNameLst>
                                          <p:attrName>style.visibility</p:attrName>
                                        </p:attrNameLst>
                                      </p:cBhvr>
                                      <p:to>
                                        <p:strVal val="visible"/>
                                      </p:to>
                                    </p:set>
                                    <p:anim calcmode="lin" valueType="num">
                                      <p:cBhvr additive="base">
                                        <p:cTn id="120" dur="500" fill="hold"/>
                                        <p:tgtEl>
                                          <p:spTgt spid="83"/>
                                        </p:tgtEl>
                                        <p:attrNameLst>
                                          <p:attrName>ppt_x</p:attrName>
                                        </p:attrNameLst>
                                      </p:cBhvr>
                                      <p:tavLst>
                                        <p:tav tm="0">
                                          <p:val>
                                            <p:strVal val="0-#ppt_w/2"/>
                                          </p:val>
                                        </p:tav>
                                        <p:tav tm="100000">
                                          <p:val>
                                            <p:strVal val="#ppt_x"/>
                                          </p:val>
                                        </p:tav>
                                      </p:tavLst>
                                    </p:anim>
                                    <p:anim calcmode="lin" valueType="num">
                                      <p:cBhvr additive="base">
                                        <p:cTn id="121" dur="500" fill="hold"/>
                                        <p:tgtEl>
                                          <p:spTgt spid="83"/>
                                        </p:tgtEl>
                                        <p:attrNameLst>
                                          <p:attrName>ppt_y</p:attrName>
                                        </p:attrNameLst>
                                      </p:cBhvr>
                                      <p:tavLst>
                                        <p:tav tm="0">
                                          <p:val>
                                            <p:strVal val="1+#ppt_h/2"/>
                                          </p:val>
                                        </p:tav>
                                        <p:tav tm="100000">
                                          <p:val>
                                            <p:strVal val="#ppt_y"/>
                                          </p:val>
                                        </p:tav>
                                      </p:tavLst>
                                    </p:anim>
                                  </p:childTnLst>
                                </p:cTn>
                              </p:par>
                              <p:par>
                                <p:cTn id="122" presetID="2" presetClass="entr" presetSubtype="12" fill="hold" grpId="0" nodeType="withEffect">
                                  <p:stCondLst>
                                    <p:cond delay="200"/>
                                  </p:stCondLst>
                                  <p:childTnLst>
                                    <p:set>
                                      <p:cBhvr>
                                        <p:cTn id="123" dur="1" fill="hold">
                                          <p:stCondLst>
                                            <p:cond delay="0"/>
                                          </p:stCondLst>
                                        </p:cTn>
                                        <p:tgtEl>
                                          <p:spTgt spid="84"/>
                                        </p:tgtEl>
                                        <p:attrNameLst>
                                          <p:attrName>style.visibility</p:attrName>
                                        </p:attrNameLst>
                                      </p:cBhvr>
                                      <p:to>
                                        <p:strVal val="visible"/>
                                      </p:to>
                                    </p:set>
                                    <p:anim calcmode="lin" valueType="num">
                                      <p:cBhvr additive="base">
                                        <p:cTn id="124" dur="800" fill="hold"/>
                                        <p:tgtEl>
                                          <p:spTgt spid="84"/>
                                        </p:tgtEl>
                                        <p:attrNameLst>
                                          <p:attrName>ppt_x</p:attrName>
                                        </p:attrNameLst>
                                      </p:cBhvr>
                                      <p:tavLst>
                                        <p:tav tm="0">
                                          <p:val>
                                            <p:strVal val="0-#ppt_w/2"/>
                                          </p:val>
                                        </p:tav>
                                        <p:tav tm="100000">
                                          <p:val>
                                            <p:strVal val="#ppt_x"/>
                                          </p:val>
                                        </p:tav>
                                      </p:tavLst>
                                    </p:anim>
                                    <p:anim calcmode="lin" valueType="num">
                                      <p:cBhvr additive="base">
                                        <p:cTn id="125" dur="800" fill="hold"/>
                                        <p:tgtEl>
                                          <p:spTgt spid="84"/>
                                        </p:tgtEl>
                                        <p:attrNameLst>
                                          <p:attrName>ppt_y</p:attrName>
                                        </p:attrNameLst>
                                      </p:cBhvr>
                                      <p:tavLst>
                                        <p:tav tm="0">
                                          <p:val>
                                            <p:strVal val="1+#ppt_h/2"/>
                                          </p:val>
                                        </p:tav>
                                        <p:tav tm="100000">
                                          <p:val>
                                            <p:strVal val="#ppt_y"/>
                                          </p:val>
                                        </p:tav>
                                      </p:tavLst>
                                    </p:anim>
                                  </p:childTnLst>
                                </p:cTn>
                              </p:par>
                              <p:par>
                                <p:cTn id="126" presetID="2" presetClass="entr" presetSubtype="12" fill="hold" grpId="0" nodeType="withEffect">
                                  <p:stCondLst>
                                    <p:cond delay="0"/>
                                  </p:stCondLst>
                                  <p:childTnLst>
                                    <p:set>
                                      <p:cBhvr>
                                        <p:cTn id="127" dur="1" fill="hold">
                                          <p:stCondLst>
                                            <p:cond delay="0"/>
                                          </p:stCondLst>
                                        </p:cTn>
                                        <p:tgtEl>
                                          <p:spTgt spid="85"/>
                                        </p:tgtEl>
                                        <p:attrNameLst>
                                          <p:attrName>style.visibility</p:attrName>
                                        </p:attrNameLst>
                                      </p:cBhvr>
                                      <p:to>
                                        <p:strVal val="visible"/>
                                      </p:to>
                                    </p:set>
                                    <p:anim calcmode="lin" valueType="num">
                                      <p:cBhvr additive="base">
                                        <p:cTn id="128" dur="500" fill="hold"/>
                                        <p:tgtEl>
                                          <p:spTgt spid="85"/>
                                        </p:tgtEl>
                                        <p:attrNameLst>
                                          <p:attrName>ppt_x</p:attrName>
                                        </p:attrNameLst>
                                      </p:cBhvr>
                                      <p:tavLst>
                                        <p:tav tm="0">
                                          <p:val>
                                            <p:strVal val="0-#ppt_w/2"/>
                                          </p:val>
                                        </p:tav>
                                        <p:tav tm="100000">
                                          <p:val>
                                            <p:strVal val="#ppt_x"/>
                                          </p:val>
                                        </p:tav>
                                      </p:tavLst>
                                    </p:anim>
                                    <p:anim calcmode="lin" valueType="num">
                                      <p:cBhvr additive="base">
                                        <p:cTn id="129" dur="500" fill="hold"/>
                                        <p:tgtEl>
                                          <p:spTgt spid="85"/>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86"/>
                                        </p:tgtEl>
                                        <p:attrNameLst>
                                          <p:attrName>style.visibility</p:attrName>
                                        </p:attrNameLst>
                                      </p:cBhvr>
                                      <p:to>
                                        <p:strVal val="visible"/>
                                      </p:to>
                                    </p:set>
                                    <p:anim calcmode="lin" valueType="num">
                                      <p:cBhvr additive="base">
                                        <p:cTn id="132" dur="500" fill="hold"/>
                                        <p:tgtEl>
                                          <p:spTgt spid="86"/>
                                        </p:tgtEl>
                                        <p:attrNameLst>
                                          <p:attrName>ppt_x</p:attrName>
                                        </p:attrNameLst>
                                      </p:cBhvr>
                                      <p:tavLst>
                                        <p:tav tm="0">
                                          <p:val>
                                            <p:strVal val="0-#ppt_w/2"/>
                                          </p:val>
                                        </p:tav>
                                        <p:tav tm="100000">
                                          <p:val>
                                            <p:strVal val="#ppt_x"/>
                                          </p:val>
                                        </p:tav>
                                      </p:tavLst>
                                    </p:anim>
                                    <p:anim calcmode="lin" valueType="num">
                                      <p:cBhvr additive="base">
                                        <p:cTn id="133" dur="500" fill="hold"/>
                                        <p:tgtEl>
                                          <p:spTgt spid="86"/>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0"/>
                                  </p:stCondLst>
                                  <p:childTnLst>
                                    <p:set>
                                      <p:cBhvr>
                                        <p:cTn id="135" dur="1" fill="hold">
                                          <p:stCondLst>
                                            <p:cond delay="0"/>
                                          </p:stCondLst>
                                        </p:cTn>
                                        <p:tgtEl>
                                          <p:spTgt spid="87"/>
                                        </p:tgtEl>
                                        <p:attrNameLst>
                                          <p:attrName>style.visibility</p:attrName>
                                        </p:attrNameLst>
                                      </p:cBhvr>
                                      <p:to>
                                        <p:strVal val="visible"/>
                                      </p:to>
                                    </p:set>
                                    <p:anim calcmode="lin" valueType="num">
                                      <p:cBhvr additive="base">
                                        <p:cTn id="136" dur="600" fill="hold"/>
                                        <p:tgtEl>
                                          <p:spTgt spid="87"/>
                                        </p:tgtEl>
                                        <p:attrNameLst>
                                          <p:attrName>ppt_x</p:attrName>
                                        </p:attrNameLst>
                                      </p:cBhvr>
                                      <p:tavLst>
                                        <p:tav tm="0">
                                          <p:val>
                                            <p:strVal val="0-#ppt_w/2"/>
                                          </p:val>
                                        </p:tav>
                                        <p:tav tm="100000">
                                          <p:val>
                                            <p:strVal val="#ppt_x"/>
                                          </p:val>
                                        </p:tav>
                                      </p:tavLst>
                                    </p:anim>
                                    <p:anim calcmode="lin" valueType="num">
                                      <p:cBhvr additive="base">
                                        <p:cTn id="137" dur="600" fill="hold"/>
                                        <p:tgtEl>
                                          <p:spTgt spid="87"/>
                                        </p:tgtEl>
                                        <p:attrNameLst>
                                          <p:attrName>ppt_y</p:attrName>
                                        </p:attrNameLst>
                                      </p:cBhvr>
                                      <p:tavLst>
                                        <p:tav tm="0">
                                          <p:val>
                                            <p:strVal val="1+#ppt_h/2"/>
                                          </p:val>
                                        </p:tav>
                                        <p:tav tm="100000">
                                          <p:val>
                                            <p:strVal val="#ppt_y"/>
                                          </p:val>
                                        </p:tav>
                                      </p:tavLst>
                                    </p:anim>
                                  </p:childTnLst>
                                </p:cTn>
                              </p:par>
                              <p:par>
                                <p:cTn id="138" presetID="2" presetClass="entr" presetSubtype="12"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 calcmode="lin" valueType="num">
                                      <p:cBhvr additive="base">
                                        <p:cTn id="140" dur="500" fill="hold"/>
                                        <p:tgtEl>
                                          <p:spTgt spid="88"/>
                                        </p:tgtEl>
                                        <p:attrNameLst>
                                          <p:attrName>ppt_x</p:attrName>
                                        </p:attrNameLst>
                                      </p:cBhvr>
                                      <p:tavLst>
                                        <p:tav tm="0">
                                          <p:val>
                                            <p:strVal val="0-#ppt_w/2"/>
                                          </p:val>
                                        </p:tav>
                                        <p:tav tm="100000">
                                          <p:val>
                                            <p:strVal val="#ppt_x"/>
                                          </p:val>
                                        </p:tav>
                                      </p:tavLst>
                                    </p:anim>
                                    <p:anim calcmode="lin" valueType="num">
                                      <p:cBhvr additive="base">
                                        <p:cTn id="141" dur="500" fill="hold"/>
                                        <p:tgtEl>
                                          <p:spTgt spid="88"/>
                                        </p:tgtEl>
                                        <p:attrNameLst>
                                          <p:attrName>ppt_y</p:attrName>
                                        </p:attrNameLst>
                                      </p:cBhvr>
                                      <p:tavLst>
                                        <p:tav tm="0">
                                          <p:val>
                                            <p:strVal val="1+#ppt_h/2"/>
                                          </p:val>
                                        </p:tav>
                                        <p:tav tm="100000">
                                          <p:val>
                                            <p:strVal val="#ppt_y"/>
                                          </p:val>
                                        </p:tav>
                                      </p:tavLst>
                                    </p:anim>
                                  </p:childTnLst>
                                </p:cTn>
                              </p:par>
                              <p:par>
                                <p:cTn id="142" presetID="2" presetClass="entr" presetSubtype="12" fill="hold" grpId="0" nodeType="withEffect">
                                  <p:stCondLst>
                                    <p:cond delay="300"/>
                                  </p:stCondLst>
                                  <p:childTnLst>
                                    <p:set>
                                      <p:cBhvr>
                                        <p:cTn id="143" dur="1" fill="hold">
                                          <p:stCondLst>
                                            <p:cond delay="0"/>
                                          </p:stCondLst>
                                        </p:cTn>
                                        <p:tgtEl>
                                          <p:spTgt spid="89"/>
                                        </p:tgtEl>
                                        <p:attrNameLst>
                                          <p:attrName>style.visibility</p:attrName>
                                        </p:attrNameLst>
                                      </p:cBhvr>
                                      <p:to>
                                        <p:strVal val="visible"/>
                                      </p:to>
                                    </p:set>
                                    <p:anim calcmode="lin" valueType="num">
                                      <p:cBhvr additive="base">
                                        <p:cTn id="144" dur="400" fill="hold"/>
                                        <p:tgtEl>
                                          <p:spTgt spid="89"/>
                                        </p:tgtEl>
                                        <p:attrNameLst>
                                          <p:attrName>ppt_x</p:attrName>
                                        </p:attrNameLst>
                                      </p:cBhvr>
                                      <p:tavLst>
                                        <p:tav tm="0">
                                          <p:val>
                                            <p:strVal val="0-#ppt_w/2"/>
                                          </p:val>
                                        </p:tav>
                                        <p:tav tm="100000">
                                          <p:val>
                                            <p:strVal val="#ppt_x"/>
                                          </p:val>
                                        </p:tav>
                                      </p:tavLst>
                                    </p:anim>
                                    <p:anim calcmode="lin" valueType="num">
                                      <p:cBhvr additive="base">
                                        <p:cTn id="145" dur="400" fill="hold"/>
                                        <p:tgtEl>
                                          <p:spTgt spid="89"/>
                                        </p:tgtEl>
                                        <p:attrNameLst>
                                          <p:attrName>ppt_y</p:attrName>
                                        </p:attrNameLst>
                                      </p:cBhvr>
                                      <p:tavLst>
                                        <p:tav tm="0">
                                          <p:val>
                                            <p:strVal val="1+#ppt_h/2"/>
                                          </p:val>
                                        </p:tav>
                                        <p:tav tm="100000">
                                          <p:val>
                                            <p:strVal val="#ppt_y"/>
                                          </p:val>
                                        </p:tav>
                                      </p:tavLst>
                                    </p:anim>
                                  </p:childTnLst>
                                </p:cTn>
                              </p:par>
                              <p:par>
                                <p:cTn id="146" presetID="2" presetClass="entr" presetSubtype="12" fill="hold" grpId="0" nodeType="withEffect">
                                  <p:stCondLst>
                                    <p:cond delay="0"/>
                                  </p:stCondLst>
                                  <p:childTnLst>
                                    <p:set>
                                      <p:cBhvr>
                                        <p:cTn id="147" dur="1" fill="hold">
                                          <p:stCondLst>
                                            <p:cond delay="0"/>
                                          </p:stCondLst>
                                        </p:cTn>
                                        <p:tgtEl>
                                          <p:spTgt spid="90"/>
                                        </p:tgtEl>
                                        <p:attrNameLst>
                                          <p:attrName>style.visibility</p:attrName>
                                        </p:attrNameLst>
                                      </p:cBhvr>
                                      <p:to>
                                        <p:strVal val="visible"/>
                                      </p:to>
                                    </p:set>
                                    <p:anim calcmode="lin" valueType="num">
                                      <p:cBhvr additive="base">
                                        <p:cTn id="148" dur="500" fill="hold"/>
                                        <p:tgtEl>
                                          <p:spTgt spid="90"/>
                                        </p:tgtEl>
                                        <p:attrNameLst>
                                          <p:attrName>ppt_x</p:attrName>
                                        </p:attrNameLst>
                                      </p:cBhvr>
                                      <p:tavLst>
                                        <p:tav tm="0">
                                          <p:val>
                                            <p:strVal val="0-#ppt_w/2"/>
                                          </p:val>
                                        </p:tav>
                                        <p:tav tm="100000">
                                          <p:val>
                                            <p:strVal val="#ppt_x"/>
                                          </p:val>
                                        </p:tav>
                                      </p:tavLst>
                                    </p:anim>
                                    <p:anim calcmode="lin" valueType="num">
                                      <p:cBhvr additive="base">
                                        <p:cTn id="149"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38" grpId="0"/>
      <p:bldP spid="63" grpId="0"/>
      <p:bldP spid="64" grpId="0"/>
      <p:bldP spid="65" grpId="0"/>
      <p:bldP spid="66" grpId="0"/>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方案评估</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58284" y="267886"/>
            <a:ext cx="2236318"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PROJECT EVALUATION</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cxnSp>
        <p:nvCxnSpPr>
          <p:cNvPr id="89" name="直接连接符 88"/>
          <p:cNvCxnSpPr/>
          <p:nvPr/>
        </p:nvCxnSpPr>
        <p:spPr>
          <a:xfrm flipH="1" flipV="1">
            <a:off x="2969045" y="1857279"/>
            <a:ext cx="3628920" cy="1695603"/>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2184979" y="1415756"/>
            <a:ext cx="4562601" cy="216504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1820981" y="1359141"/>
            <a:ext cx="1414632" cy="636545"/>
            <a:chOff x="1591195" y="3531392"/>
            <a:chExt cx="1721136" cy="774463"/>
          </a:xfrm>
          <a:effectLst>
            <a:outerShdw blurRad="444500" dist="254000" dir="8100000" algn="tr" rotWithShape="0">
              <a:prstClr val="black">
                <a:alpha val="50000"/>
              </a:prstClr>
            </a:outerShdw>
          </a:effectLst>
        </p:grpSpPr>
        <p:sp>
          <p:nvSpPr>
            <p:cNvPr id="92"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1444736" y="3296277"/>
            <a:ext cx="1414632" cy="636545"/>
            <a:chOff x="1591195" y="3531392"/>
            <a:chExt cx="1721136" cy="774463"/>
          </a:xfrm>
          <a:effectLst>
            <a:outerShdw blurRad="444500" dist="254000" dir="8100000" algn="tr" rotWithShape="0">
              <a:prstClr val="black">
                <a:alpha val="50000"/>
              </a:prstClr>
            </a:outerShdw>
          </a:effectLst>
        </p:grpSpPr>
        <p:sp>
          <p:nvSpPr>
            <p:cNvPr id="96"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6641453" y="1097484"/>
            <a:ext cx="1414632" cy="636545"/>
            <a:chOff x="1591195" y="3531392"/>
            <a:chExt cx="1721136" cy="774463"/>
          </a:xfrm>
          <a:effectLst>
            <a:outerShdw blurRad="444500" dist="254000" dir="8100000" algn="tr" rotWithShape="0">
              <a:prstClr val="black">
                <a:alpha val="50000"/>
              </a:prstClr>
            </a:outerShdw>
          </a:effectLst>
        </p:grpSpPr>
        <p:sp>
          <p:nvSpPr>
            <p:cNvPr id="99"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5853297" y="3313413"/>
            <a:ext cx="1414632" cy="636545"/>
            <a:chOff x="1591195" y="3531392"/>
            <a:chExt cx="1721136" cy="774463"/>
          </a:xfrm>
          <a:effectLst>
            <a:outerShdw blurRad="444500" dist="254000" dir="8100000" algn="tr" rotWithShape="0">
              <a:prstClr val="black">
                <a:alpha val="50000"/>
              </a:prstClr>
            </a:outerShdw>
          </a:effectLst>
        </p:grpSpPr>
        <p:sp>
          <p:nvSpPr>
            <p:cNvPr id="102"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 name="TextBox 103"/>
          <p:cNvSpPr txBox="1"/>
          <p:nvPr/>
        </p:nvSpPr>
        <p:spPr>
          <a:xfrm>
            <a:off x="1891669" y="1358541"/>
            <a:ext cx="56938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微软雅黑" pitchFamily="34" charset="-122"/>
                <a:ea typeface="微软雅黑" pitchFamily="34" charset="-122"/>
              </a:rPr>
              <a:t>评估一</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05" name="TextBox 104"/>
          <p:cNvSpPr txBox="1"/>
          <p:nvPr/>
        </p:nvSpPr>
        <p:spPr>
          <a:xfrm>
            <a:off x="5981486" y="3338812"/>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评估三</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06" name="TextBox 105"/>
          <p:cNvSpPr txBox="1"/>
          <p:nvPr/>
        </p:nvSpPr>
        <p:spPr>
          <a:xfrm>
            <a:off x="6747580" y="1111435"/>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评估四</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07" name="TextBox 106"/>
          <p:cNvSpPr txBox="1"/>
          <p:nvPr/>
        </p:nvSpPr>
        <p:spPr>
          <a:xfrm>
            <a:off x="1555735" y="3321676"/>
            <a:ext cx="569387"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微软雅黑" pitchFamily="34" charset="-122"/>
                <a:ea typeface="微软雅黑" pitchFamily="34" charset="-122"/>
              </a:rPr>
              <a:t>评估二</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108" name="TextBox 107"/>
          <p:cNvSpPr txBox="1"/>
          <p:nvPr/>
        </p:nvSpPr>
        <p:spPr>
          <a:xfrm>
            <a:off x="1835696" y="1635646"/>
            <a:ext cx="1338828" cy="323165"/>
          </a:xfrm>
          <a:prstGeom prst="rect">
            <a:avLst/>
          </a:prstGeom>
          <a:noFill/>
        </p:spPr>
        <p:txBody>
          <a:bodyPr wrap="none" rtlCol="0">
            <a:spAutoFit/>
          </a:bodyPr>
          <a:lstStyle/>
          <a:p>
            <a:r>
              <a:rPr lang="zh-CN" altLang="en-US" sz="1500" dirty="0" smtClean="0">
                <a:latin typeface="微软雅黑" pitchFamily="34" charset="-122"/>
                <a:ea typeface="微软雅黑" pitchFamily="34" charset="-122"/>
              </a:rPr>
              <a:t>点击输入标题</a:t>
            </a:r>
            <a:endParaRPr lang="zh-CN" altLang="en-US" sz="1500" dirty="0">
              <a:latin typeface="微软雅黑" pitchFamily="34" charset="-122"/>
              <a:ea typeface="微软雅黑" pitchFamily="34" charset="-122"/>
            </a:endParaRPr>
          </a:p>
        </p:txBody>
      </p:sp>
      <p:sp>
        <p:nvSpPr>
          <p:cNvPr id="109" name="TextBox 108"/>
          <p:cNvSpPr txBox="1"/>
          <p:nvPr/>
        </p:nvSpPr>
        <p:spPr>
          <a:xfrm>
            <a:off x="6660232" y="1373225"/>
            <a:ext cx="1338828" cy="323165"/>
          </a:xfrm>
          <a:prstGeom prst="rect">
            <a:avLst/>
          </a:prstGeom>
          <a:noFill/>
        </p:spPr>
        <p:txBody>
          <a:bodyPr wrap="none" rtlCol="0">
            <a:spAutoFit/>
          </a:bodyPr>
          <a:lstStyle/>
          <a:p>
            <a:r>
              <a:rPr lang="zh-CN" altLang="en-US" sz="1500" dirty="0">
                <a:latin typeface="微软雅黑" pitchFamily="34" charset="-122"/>
                <a:ea typeface="微软雅黑" pitchFamily="34" charset="-122"/>
              </a:rPr>
              <a:t>点击输入标题</a:t>
            </a:r>
          </a:p>
        </p:txBody>
      </p:sp>
      <p:sp>
        <p:nvSpPr>
          <p:cNvPr id="110" name="TextBox 109"/>
          <p:cNvSpPr txBox="1"/>
          <p:nvPr/>
        </p:nvSpPr>
        <p:spPr>
          <a:xfrm>
            <a:off x="1475656" y="3555503"/>
            <a:ext cx="1338828" cy="323165"/>
          </a:xfrm>
          <a:prstGeom prst="rect">
            <a:avLst/>
          </a:prstGeom>
          <a:noFill/>
        </p:spPr>
        <p:txBody>
          <a:bodyPr wrap="none" rtlCol="0">
            <a:spAutoFit/>
          </a:bodyPr>
          <a:lstStyle/>
          <a:p>
            <a:r>
              <a:rPr lang="zh-CN" altLang="en-US" sz="1500" dirty="0">
                <a:latin typeface="微软雅黑" pitchFamily="34" charset="-122"/>
                <a:ea typeface="微软雅黑" pitchFamily="34" charset="-122"/>
              </a:rPr>
              <a:t>点击输入标题</a:t>
            </a:r>
          </a:p>
        </p:txBody>
      </p:sp>
      <p:sp>
        <p:nvSpPr>
          <p:cNvPr id="111" name="TextBox 110"/>
          <p:cNvSpPr txBox="1"/>
          <p:nvPr/>
        </p:nvSpPr>
        <p:spPr>
          <a:xfrm>
            <a:off x="5868144" y="3586553"/>
            <a:ext cx="1338828" cy="323165"/>
          </a:xfrm>
          <a:prstGeom prst="rect">
            <a:avLst/>
          </a:prstGeom>
          <a:noFill/>
        </p:spPr>
        <p:txBody>
          <a:bodyPr wrap="none" rtlCol="0">
            <a:spAutoFit/>
          </a:bodyPr>
          <a:lstStyle/>
          <a:p>
            <a:r>
              <a:rPr lang="zh-CN" altLang="en-US" sz="1500" dirty="0">
                <a:latin typeface="微软雅黑" pitchFamily="34" charset="-122"/>
                <a:ea typeface="微软雅黑" pitchFamily="34" charset="-122"/>
              </a:rPr>
              <a:t>点击输入标题</a:t>
            </a:r>
          </a:p>
        </p:txBody>
      </p:sp>
      <p:grpSp>
        <p:nvGrpSpPr>
          <p:cNvPr id="112" name="组合 111"/>
          <p:cNvGrpSpPr/>
          <p:nvPr/>
        </p:nvGrpSpPr>
        <p:grpSpPr>
          <a:xfrm>
            <a:off x="3746633" y="1810030"/>
            <a:ext cx="1382075" cy="1382075"/>
            <a:chOff x="3746633" y="1810030"/>
            <a:chExt cx="1382075" cy="1382075"/>
          </a:xfrm>
        </p:grpSpPr>
        <p:grpSp>
          <p:nvGrpSpPr>
            <p:cNvPr id="113" name="组合 112"/>
            <p:cNvGrpSpPr/>
            <p:nvPr/>
          </p:nvGrpSpPr>
          <p:grpSpPr>
            <a:xfrm>
              <a:off x="3746633" y="1810030"/>
              <a:ext cx="1382075" cy="1382075"/>
              <a:chOff x="304800" y="673100"/>
              <a:chExt cx="4000500" cy="4000500"/>
            </a:xfrm>
            <a:effectLst>
              <a:outerShdw blurRad="444500" dist="254000" dir="8100000" algn="tr" rotWithShape="0">
                <a:prstClr val="black">
                  <a:alpha val="50000"/>
                </a:prstClr>
              </a:outerShdw>
            </a:effectLst>
          </p:grpSpPr>
          <p:sp>
            <p:nvSpPr>
              <p:cNvPr id="115" name="同心圆 1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椭圆 115"/>
              <p:cNvSpPr/>
              <p:nvPr/>
            </p:nvSpPr>
            <p:spPr>
              <a:xfrm>
                <a:off x="392112" y="760412"/>
                <a:ext cx="3825877"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4" name="TextBox 113"/>
            <p:cNvSpPr txBox="1"/>
            <p:nvPr/>
          </p:nvSpPr>
          <p:spPr>
            <a:xfrm>
              <a:off x="3978122" y="2397335"/>
              <a:ext cx="926418" cy="246221"/>
            </a:xfrm>
            <a:prstGeom prst="rect">
              <a:avLst/>
            </a:prstGeom>
            <a:noFill/>
          </p:spPr>
          <p:txBody>
            <a:bodyPr wrap="square" lIns="0" tIns="0" rIns="0" bIns="0" rtlCol="0">
              <a:spAutoFit/>
            </a:bodyPr>
            <a:lstStyle/>
            <a:p>
              <a:pPr algn="ctr"/>
              <a:r>
                <a:rPr lang="zh-CN" altLang="en-US" sz="1600" b="1" dirty="0" smtClean="0">
                  <a:solidFill>
                    <a:srgbClr val="C00000"/>
                  </a:solidFill>
                  <a:latin typeface="微软雅黑" pitchFamily="34" charset="-122"/>
                  <a:ea typeface="微软雅黑" pitchFamily="34" charset="-122"/>
                </a:rPr>
                <a:t>方案评估</a:t>
              </a:r>
            </a:p>
          </p:txBody>
        </p:sp>
      </p:grpSp>
      <p:sp>
        <p:nvSpPr>
          <p:cNvPr id="117" name="TextBox 116"/>
          <p:cNvSpPr txBox="1"/>
          <p:nvPr/>
        </p:nvSpPr>
        <p:spPr>
          <a:xfrm>
            <a:off x="592781" y="2186777"/>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sp>
        <p:nvSpPr>
          <p:cNvPr id="118" name="TextBox 117"/>
          <p:cNvSpPr txBox="1"/>
          <p:nvPr/>
        </p:nvSpPr>
        <p:spPr>
          <a:xfrm>
            <a:off x="745181" y="4011910"/>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sp>
        <p:nvSpPr>
          <p:cNvPr id="119" name="TextBox 118"/>
          <p:cNvSpPr txBox="1"/>
          <p:nvPr/>
        </p:nvSpPr>
        <p:spPr>
          <a:xfrm>
            <a:off x="5849365" y="4058985"/>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sp>
        <p:nvSpPr>
          <p:cNvPr id="120" name="TextBox 119"/>
          <p:cNvSpPr txBox="1"/>
          <p:nvPr/>
        </p:nvSpPr>
        <p:spPr>
          <a:xfrm>
            <a:off x="6012160" y="1972988"/>
            <a:ext cx="2448272" cy="731098"/>
          </a:xfrm>
          <a:prstGeom prst="rect">
            <a:avLst/>
          </a:prstGeom>
          <a:noFill/>
        </p:spPr>
        <p:txBody>
          <a:bodyPr wrap="square" rtlCol="0">
            <a:spAutoFit/>
          </a:bodyPr>
          <a:lstStyle/>
          <a:p>
            <a:pPr>
              <a:lnSpc>
                <a:spcPct val="130000"/>
              </a:lnSpc>
            </a:pPr>
            <a:r>
              <a:rPr lang="zh-CN" altLang="en-US" sz="1100" dirty="0">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latin typeface="微软雅黑" pitchFamily="34" charset="-122"/>
              <a:ea typeface="微软雅黑" pitchFamily="34" charset="-122"/>
            </a:endParaRPr>
          </a:p>
        </p:txBody>
      </p:sp>
      <p:sp>
        <p:nvSpPr>
          <p:cNvPr id="121" name="椭圆 120"/>
          <p:cNvSpPr/>
          <p:nvPr/>
        </p:nvSpPr>
        <p:spPr>
          <a:xfrm>
            <a:off x="2883767" y="1304103"/>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22" name="椭圆 121"/>
          <p:cNvSpPr/>
          <p:nvPr/>
        </p:nvSpPr>
        <p:spPr>
          <a:xfrm>
            <a:off x="2523727" y="3207487"/>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23" name="椭圆 122"/>
          <p:cNvSpPr/>
          <p:nvPr/>
        </p:nvSpPr>
        <p:spPr>
          <a:xfrm>
            <a:off x="6911328" y="3275267"/>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24" name="椭圆 123"/>
          <p:cNvSpPr/>
          <p:nvPr/>
        </p:nvSpPr>
        <p:spPr>
          <a:xfrm>
            <a:off x="7725152" y="1059582"/>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ustDataLst>
      <p:tags r:id="rId1"/>
    </p:custDataLst>
    <p:extLst>
      <p:ext uri="{BB962C8B-B14F-4D97-AF65-F5344CB8AC3E}">
        <p14:creationId xmlns:p14="http://schemas.microsoft.com/office/powerpoint/2010/main" val="256077364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0" presetClass="entr" presetSubtype="0"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2000"/>
                                        <p:tgtEl>
                                          <p:spTgt spid="88"/>
                                        </p:tgtEl>
                                      </p:cBhvr>
                                    </p:animEffect>
                                  </p:childTnLst>
                                </p:cTn>
                              </p:par>
                            </p:childTnLst>
                          </p:cTn>
                        </p:par>
                        <p:par>
                          <p:cTn id="29" fill="hold">
                            <p:stCondLst>
                              <p:cond delay="3100"/>
                            </p:stCondLst>
                            <p:childTnLst>
                              <p:par>
                                <p:cTn id="30" presetID="42" presetClass="entr" presetSubtype="0" fill="hold" nodeType="after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fade">
                                      <p:cBhvr>
                                        <p:cTn id="32" dur="1000"/>
                                        <p:tgtEl>
                                          <p:spTgt spid="112"/>
                                        </p:tgtEl>
                                      </p:cBhvr>
                                    </p:animEffect>
                                    <p:anim calcmode="lin" valueType="num">
                                      <p:cBhvr>
                                        <p:cTn id="33" dur="1000" fill="hold"/>
                                        <p:tgtEl>
                                          <p:spTgt spid="112"/>
                                        </p:tgtEl>
                                        <p:attrNameLst>
                                          <p:attrName>ppt_x</p:attrName>
                                        </p:attrNameLst>
                                      </p:cBhvr>
                                      <p:tavLst>
                                        <p:tav tm="0">
                                          <p:val>
                                            <p:strVal val="#ppt_x"/>
                                          </p:val>
                                        </p:tav>
                                        <p:tav tm="100000">
                                          <p:val>
                                            <p:strVal val="#ppt_x"/>
                                          </p:val>
                                        </p:tav>
                                      </p:tavLst>
                                    </p:anim>
                                    <p:anim calcmode="lin" valueType="num">
                                      <p:cBhvr>
                                        <p:cTn id="34" dur="1000" fill="hold"/>
                                        <p:tgtEl>
                                          <p:spTgt spid="112"/>
                                        </p:tgtEl>
                                        <p:attrNameLst>
                                          <p:attrName>ppt_y</p:attrName>
                                        </p:attrNameLst>
                                      </p:cBhvr>
                                      <p:tavLst>
                                        <p:tav tm="0">
                                          <p:val>
                                            <p:strVal val="#ppt_y+.1"/>
                                          </p:val>
                                        </p:tav>
                                        <p:tav tm="100000">
                                          <p:val>
                                            <p:strVal val="#ppt_y"/>
                                          </p:val>
                                        </p:tav>
                                      </p:tavLst>
                                    </p:anim>
                                  </p:childTnLst>
                                </p:cTn>
                              </p:par>
                            </p:childTnLst>
                          </p:cTn>
                        </p:par>
                        <p:par>
                          <p:cTn id="35" fill="hold">
                            <p:stCondLst>
                              <p:cond delay="4100"/>
                            </p:stCondLst>
                            <p:childTnLst>
                              <p:par>
                                <p:cTn id="36" presetID="16" presetClass="entr" presetSubtype="37" fill="hold" nodeType="after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barn(outVertical)">
                                      <p:cBhvr>
                                        <p:cTn id="38" dur="500"/>
                                        <p:tgtEl>
                                          <p:spTgt spid="89"/>
                                        </p:tgtEl>
                                      </p:cBhvr>
                                    </p:animEffect>
                                  </p:childTnLst>
                                </p:cTn>
                              </p:par>
                              <p:par>
                                <p:cTn id="39" presetID="53" presetClass="entr" presetSubtype="16" fill="hold" nodeType="withEffect">
                                  <p:stCondLst>
                                    <p:cond delay="300"/>
                                  </p:stCondLst>
                                  <p:childTnLst>
                                    <p:set>
                                      <p:cBhvr>
                                        <p:cTn id="40" dur="1" fill="hold">
                                          <p:stCondLst>
                                            <p:cond delay="0"/>
                                          </p:stCondLst>
                                        </p:cTn>
                                        <p:tgtEl>
                                          <p:spTgt spid="91"/>
                                        </p:tgtEl>
                                        <p:attrNameLst>
                                          <p:attrName>style.visibility</p:attrName>
                                        </p:attrNameLst>
                                      </p:cBhvr>
                                      <p:to>
                                        <p:strVal val="visible"/>
                                      </p:to>
                                    </p:set>
                                    <p:anim calcmode="lin" valueType="num">
                                      <p:cBhvr>
                                        <p:cTn id="41" dur="500" fill="hold"/>
                                        <p:tgtEl>
                                          <p:spTgt spid="91"/>
                                        </p:tgtEl>
                                        <p:attrNameLst>
                                          <p:attrName>ppt_w</p:attrName>
                                        </p:attrNameLst>
                                      </p:cBhvr>
                                      <p:tavLst>
                                        <p:tav tm="0">
                                          <p:val>
                                            <p:fltVal val="0"/>
                                          </p:val>
                                        </p:tav>
                                        <p:tav tm="100000">
                                          <p:val>
                                            <p:strVal val="#ppt_w"/>
                                          </p:val>
                                        </p:tav>
                                      </p:tavLst>
                                    </p:anim>
                                    <p:anim calcmode="lin" valueType="num">
                                      <p:cBhvr>
                                        <p:cTn id="42" dur="500" fill="hold"/>
                                        <p:tgtEl>
                                          <p:spTgt spid="91"/>
                                        </p:tgtEl>
                                        <p:attrNameLst>
                                          <p:attrName>ppt_h</p:attrName>
                                        </p:attrNameLst>
                                      </p:cBhvr>
                                      <p:tavLst>
                                        <p:tav tm="0">
                                          <p:val>
                                            <p:fltVal val="0"/>
                                          </p:val>
                                        </p:tav>
                                        <p:tav tm="100000">
                                          <p:val>
                                            <p:strVal val="#ppt_h"/>
                                          </p:val>
                                        </p:tav>
                                      </p:tavLst>
                                    </p:anim>
                                    <p:animEffect transition="in" filter="fade">
                                      <p:cBhvr>
                                        <p:cTn id="43" dur="500"/>
                                        <p:tgtEl>
                                          <p:spTgt spid="91"/>
                                        </p:tgtEl>
                                      </p:cBhvr>
                                    </p:animEffect>
                                  </p:childTnLst>
                                </p:cTn>
                              </p:par>
                              <p:par>
                                <p:cTn id="44" presetID="53" presetClass="entr" presetSubtype="16" fill="hold" nodeType="withEffect">
                                  <p:stCondLst>
                                    <p:cond delay="300"/>
                                  </p:stCondLst>
                                  <p:childTnLst>
                                    <p:set>
                                      <p:cBhvr>
                                        <p:cTn id="45" dur="1" fill="hold">
                                          <p:stCondLst>
                                            <p:cond delay="0"/>
                                          </p:stCondLst>
                                        </p:cTn>
                                        <p:tgtEl>
                                          <p:spTgt spid="101"/>
                                        </p:tgtEl>
                                        <p:attrNameLst>
                                          <p:attrName>style.visibility</p:attrName>
                                        </p:attrNameLst>
                                      </p:cBhvr>
                                      <p:to>
                                        <p:strVal val="visible"/>
                                      </p:to>
                                    </p:set>
                                    <p:anim calcmode="lin" valueType="num">
                                      <p:cBhvr>
                                        <p:cTn id="46" dur="500" fill="hold"/>
                                        <p:tgtEl>
                                          <p:spTgt spid="101"/>
                                        </p:tgtEl>
                                        <p:attrNameLst>
                                          <p:attrName>ppt_w</p:attrName>
                                        </p:attrNameLst>
                                      </p:cBhvr>
                                      <p:tavLst>
                                        <p:tav tm="0">
                                          <p:val>
                                            <p:fltVal val="0"/>
                                          </p:val>
                                        </p:tav>
                                        <p:tav tm="100000">
                                          <p:val>
                                            <p:strVal val="#ppt_w"/>
                                          </p:val>
                                        </p:tav>
                                      </p:tavLst>
                                    </p:anim>
                                    <p:anim calcmode="lin" valueType="num">
                                      <p:cBhvr>
                                        <p:cTn id="47" dur="500" fill="hold"/>
                                        <p:tgtEl>
                                          <p:spTgt spid="101"/>
                                        </p:tgtEl>
                                        <p:attrNameLst>
                                          <p:attrName>ppt_h</p:attrName>
                                        </p:attrNameLst>
                                      </p:cBhvr>
                                      <p:tavLst>
                                        <p:tav tm="0">
                                          <p:val>
                                            <p:fltVal val="0"/>
                                          </p:val>
                                        </p:tav>
                                        <p:tav tm="100000">
                                          <p:val>
                                            <p:strVal val="#ppt_h"/>
                                          </p:val>
                                        </p:tav>
                                      </p:tavLst>
                                    </p:anim>
                                    <p:animEffect transition="in" filter="fade">
                                      <p:cBhvr>
                                        <p:cTn id="48" dur="500"/>
                                        <p:tgtEl>
                                          <p:spTgt spid="101"/>
                                        </p:tgtEl>
                                      </p:cBhvr>
                                    </p:animEffect>
                                  </p:childTnLst>
                                </p:cTn>
                              </p:par>
                            </p:childTnLst>
                          </p:cTn>
                        </p:par>
                        <p:par>
                          <p:cTn id="49" fill="hold">
                            <p:stCondLst>
                              <p:cond delay="4900"/>
                            </p:stCondLst>
                            <p:childTnLst>
                              <p:par>
                                <p:cTn id="50" presetID="12" presetClass="entr" presetSubtype="4" fill="hold" grpId="0" nodeType="afterEffect">
                                  <p:stCondLst>
                                    <p:cond delay="0"/>
                                  </p:stCondLst>
                                  <p:childTnLst>
                                    <p:set>
                                      <p:cBhvr>
                                        <p:cTn id="51" dur="1" fill="hold">
                                          <p:stCondLst>
                                            <p:cond delay="0"/>
                                          </p:stCondLst>
                                        </p:cTn>
                                        <p:tgtEl>
                                          <p:spTgt spid="105"/>
                                        </p:tgtEl>
                                        <p:attrNameLst>
                                          <p:attrName>style.visibility</p:attrName>
                                        </p:attrNameLst>
                                      </p:cBhvr>
                                      <p:to>
                                        <p:strVal val="visible"/>
                                      </p:to>
                                    </p:set>
                                    <p:anim calcmode="lin" valueType="num">
                                      <p:cBhvr additive="base">
                                        <p:cTn id="52" dur="500"/>
                                        <p:tgtEl>
                                          <p:spTgt spid="105"/>
                                        </p:tgtEl>
                                        <p:attrNameLst>
                                          <p:attrName>ppt_y</p:attrName>
                                        </p:attrNameLst>
                                      </p:cBhvr>
                                      <p:tavLst>
                                        <p:tav tm="0">
                                          <p:val>
                                            <p:strVal val="#ppt_y+#ppt_h*1.125000"/>
                                          </p:val>
                                        </p:tav>
                                        <p:tav tm="100000">
                                          <p:val>
                                            <p:strVal val="#ppt_y"/>
                                          </p:val>
                                        </p:tav>
                                      </p:tavLst>
                                    </p:anim>
                                    <p:animEffect transition="in" filter="wipe(up)">
                                      <p:cBhvr>
                                        <p:cTn id="53" dur="500"/>
                                        <p:tgtEl>
                                          <p:spTgt spid="105"/>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11"/>
                                        </p:tgtEl>
                                        <p:attrNameLst>
                                          <p:attrName>style.visibility</p:attrName>
                                        </p:attrNameLst>
                                      </p:cBhvr>
                                      <p:to>
                                        <p:strVal val="visible"/>
                                      </p:to>
                                    </p:set>
                                    <p:anim calcmode="lin" valueType="num">
                                      <p:cBhvr additive="base">
                                        <p:cTn id="56" dur="500"/>
                                        <p:tgtEl>
                                          <p:spTgt spid="111"/>
                                        </p:tgtEl>
                                        <p:attrNameLst>
                                          <p:attrName>ppt_y</p:attrName>
                                        </p:attrNameLst>
                                      </p:cBhvr>
                                      <p:tavLst>
                                        <p:tav tm="0">
                                          <p:val>
                                            <p:strVal val="#ppt_y+#ppt_h*1.125000"/>
                                          </p:val>
                                        </p:tav>
                                        <p:tav tm="100000">
                                          <p:val>
                                            <p:strVal val="#ppt_y"/>
                                          </p:val>
                                        </p:tav>
                                      </p:tavLst>
                                    </p:anim>
                                    <p:animEffect transition="in" filter="wipe(up)">
                                      <p:cBhvr>
                                        <p:cTn id="57" dur="500"/>
                                        <p:tgtEl>
                                          <p:spTgt spid="111"/>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108"/>
                                        </p:tgtEl>
                                        <p:attrNameLst>
                                          <p:attrName>style.visibility</p:attrName>
                                        </p:attrNameLst>
                                      </p:cBhvr>
                                      <p:to>
                                        <p:strVal val="visible"/>
                                      </p:to>
                                    </p:set>
                                    <p:anim calcmode="lin" valueType="num">
                                      <p:cBhvr additive="base">
                                        <p:cTn id="60" dur="500"/>
                                        <p:tgtEl>
                                          <p:spTgt spid="108"/>
                                        </p:tgtEl>
                                        <p:attrNameLst>
                                          <p:attrName>ppt_y</p:attrName>
                                        </p:attrNameLst>
                                      </p:cBhvr>
                                      <p:tavLst>
                                        <p:tav tm="0">
                                          <p:val>
                                            <p:strVal val="#ppt_y+#ppt_h*1.125000"/>
                                          </p:val>
                                        </p:tav>
                                        <p:tav tm="100000">
                                          <p:val>
                                            <p:strVal val="#ppt_y"/>
                                          </p:val>
                                        </p:tav>
                                      </p:tavLst>
                                    </p:anim>
                                    <p:animEffect transition="in" filter="wipe(up)">
                                      <p:cBhvr>
                                        <p:cTn id="61" dur="500"/>
                                        <p:tgtEl>
                                          <p:spTgt spid="108"/>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104"/>
                                        </p:tgtEl>
                                        <p:attrNameLst>
                                          <p:attrName>style.visibility</p:attrName>
                                        </p:attrNameLst>
                                      </p:cBhvr>
                                      <p:to>
                                        <p:strVal val="visible"/>
                                      </p:to>
                                    </p:set>
                                    <p:anim calcmode="lin" valueType="num">
                                      <p:cBhvr additive="base">
                                        <p:cTn id="64" dur="500"/>
                                        <p:tgtEl>
                                          <p:spTgt spid="104"/>
                                        </p:tgtEl>
                                        <p:attrNameLst>
                                          <p:attrName>ppt_y</p:attrName>
                                        </p:attrNameLst>
                                      </p:cBhvr>
                                      <p:tavLst>
                                        <p:tav tm="0">
                                          <p:val>
                                            <p:strVal val="#ppt_y+#ppt_h*1.125000"/>
                                          </p:val>
                                        </p:tav>
                                        <p:tav tm="100000">
                                          <p:val>
                                            <p:strVal val="#ppt_y"/>
                                          </p:val>
                                        </p:tav>
                                      </p:tavLst>
                                    </p:anim>
                                    <p:animEffect transition="in" filter="wipe(up)">
                                      <p:cBhvr>
                                        <p:cTn id="65" dur="500"/>
                                        <p:tgtEl>
                                          <p:spTgt spid="104"/>
                                        </p:tgtEl>
                                      </p:cBhvr>
                                    </p:animEffect>
                                  </p:childTnLst>
                                </p:cTn>
                              </p:par>
                            </p:childTnLst>
                          </p:cTn>
                        </p:par>
                        <p:par>
                          <p:cTn id="66" fill="hold">
                            <p:stCondLst>
                              <p:cond delay="5400"/>
                            </p:stCondLst>
                            <p:childTnLst>
                              <p:par>
                                <p:cTn id="67" presetID="16" presetClass="entr" presetSubtype="37" fill="hold"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barn(outVertical)">
                                      <p:cBhvr>
                                        <p:cTn id="69" dur="500"/>
                                        <p:tgtEl>
                                          <p:spTgt spid="90"/>
                                        </p:tgtEl>
                                      </p:cBhvr>
                                    </p:animEffect>
                                  </p:childTnLst>
                                </p:cTn>
                              </p:par>
                              <p:par>
                                <p:cTn id="70" presetID="53" presetClass="entr" presetSubtype="16" fill="hold" nodeType="withEffect">
                                  <p:stCondLst>
                                    <p:cond delay="300"/>
                                  </p:stCondLst>
                                  <p:childTnLst>
                                    <p:set>
                                      <p:cBhvr>
                                        <p:cTn id="71" dur="1" fill="hold">
                                          <p:stCondLst>
                                            <p:cond delay="0"/>
                                          </p:stCondLst>
                                        </p:cTn>
                                        <p:tgtEl>
                                          <p:spTgt spid="95"/>
                                        </p:tgtEl>
                                        <p:attrNameLst>
                                          <p:attrName>style.visibility</p:attrName>
                                        </p:attrNameLst>
                                      </p:cBhvr>
                                      <p:to>
                                        <p:strVal val="visible"/>
                                      </p:to>
                                    </p:set>
                                    <p:anim calcmode="lin" valueType="num">
                                      <p:cBhvr>
                                        <p:cTn id="72" dur="500" fill="hold"/>
                                        <p:tgtEl>
                                          <p:spTgt spid="95"/>
                                        </p:tgtEl>
                                        <p:attrNameLst>
                                          <p:attrName>ppt_w</p:attrName>
                                        </p:attrNameLst>
                                      </p:cBhvr>
                                      <p:tavLst>
                                        <p:tav tm="0">
                                          <p:val>
                                            <p:fltVal val="0"/>
                                          </p:val>
                                        </p:tav>
                                        <p:tav tm="100000">
                                          <p:val>
                                            <p:strVal val="#ppt_w"/>
                                          </p:val>
                                        </p:tav>
                                      </p:tavLst>
                                    </p:anim>
                                    <p:anim calcmode="lin" valueType="num">
                                      <p:cBhvr>
                                        <p:cTn id="73" dur="500" fill="hold"/>
                                        <p:tgtEl>
                                          <p:spTgt spid="95"/>
                                        </p:tgtEl>
                                        <p:attrNameLst>
                                          <p:attrName>ppt_h</p:attrName>
                                        </p:attrNameLst>
                                      </p:cBhvr>
                                      <p:tavLst>
                                        <p:tav tm="0">
                                          <p:val>
                                            <p:fltVal val="0"/>
                                          </p:val>
                                        </p:tav>
                                        <p:tav tm="100000">
                                          <p:val>
                                            <p:strVal val="#ppt_h"/>
                                          </p:val>
                                        </p:tav>
                                      </p:tavLst>
                                    </p:anim>
                                    <p:animEffect transition="in" filter="fade">
                                      <p:cBhvr>
                                        <p:cTn id="74" dur="500"/>
                                        <p:tgtEl>
                                          <p:spTgt spid="95"/>
                                        </p:tgtEl>
                                      </p:cBhvr>
                                    </p:animEffect>
                                  </p:childTnLst>
                                </p:cTn>
                              </p:par>
                              <p:par>
                                <p:cTn id="75" presetID="53" presetClass="entr" presetSubtype="16" fill="hold" nodeType="withEffect">
                                  <p:stCondLst>
                                    <p:cond delay="300"/>
                                  </p:stCondLst>
                                  <p:childTnLst>
                                    <p:set>
                                      <p:cBhvr>
                                        <p:cTn id="76" dur="1" fill="hold">
                                          <p:stCondLst>
                                            <p:cond delay="0"/>
                                          </p:stCondLst>
                                        </p:cTn>
                                        <p:tgtEl>
                                          <p:spTgt spid="98"/>
                                        </p:tgtEl>
                                        <p:attrNameLst>
                                          <p:attrName>style.visibility</p:attrName>
                                        </p:attrNameLst>
                                      </p:cBhvr>
                                      <p:to>
                                        <p:strVal val="visible"/>
                                      </p:to>
                                    </p:set>
                                    <p:anim calcmode="lin" valueType="num">
                                      <p:cBhvr>
                                        <p:cTn id="77" dur="500" fill="hold"/>
                                        <p:tgtEl>
                                          <p:spTgt spid="98"/>
                                        </p:tgtEl>
                                        <p:attrNameLst>
                                          <p:attrName>ppt_w</p:attrName>
                                        </p:attrNameLst>
                                      </p:cBhvr>
                                      <p:tavLst>
                                        <p:tav tm="0">
                                          <p:val>
                                            <p:fltVal val="0"/>
                                          </p:val>
                                        </p:tav>
                                        <p:tav tm="100000">
                                          <p:val>
                                            <p:strVal val="#ppt_w"/>
                                          </p:val>
                                        </p:tav>
                                      </p:tavLst>
                                    </p:anim>
                                    <p:anim calcmode="lin" valueType="num">
                                      <p:cBhvr>
                                        <p:cTn id="78" dur="500" fill="hold"/>
                                        <p:tgtEl>
                                          <p:spTgt spid="98"/>
                                        </p:tgtEl>
                                        <p:attrNameLst>
                                          <p:attrName>ppt_h</p:attrName>
                                        </p:attrNameLst>
                                      </p:cBhvr>
                                      <p:tavLst>
                                        <p:tav tm="0">
                                          <p:val>
                                            <p:fltVal val="0"/>
                                          </p:val>
                                        </p:tav>
                                        <p:tav tm="100000">
                                          <p:val>
                                            <p:strVal val="#ppt_h"/>
                                          </p:val>
                                        </p:tav>
                                      </p:tavLst>
                                    </p:anim>
                                    <p:animEffect transition="in" filter="fade">
                                      <p:cBhvr>
                                        <p:cTn id="79" dur="500"/>
                                        <p:tgtEl>
                                          <p:spTgt spid="98"/>
                                        </p:tgtEl>
                                      </p:cBhvr>
                                    </p:animEffect>
                                  </p:childTnLst>
                                </p:cTn>
                              </p:par>
                            </p:childTnLst>
                          </p:cTn>
                        </p:par>
                        <p:par>
                          <p:cTn id="80" fill="hold">
                            <p:stCondLst>
                              <p:cond delay="6200"/>
                            </p:stCondLst>
                            <p:childTnLst>
                              <p:par>
                                <p:cTn id="81" presetID="12" presetClass="entr" presetSubtype="4" fill="hold" grpId="0" nodeType="afterEffect">
                                  <p:stCondLst>
                                    <p:cond delay="0"/>
                                  </p:stCondLst>
                                  <p:childTnLst>
                                    <p:set>
                                      <p:cBhvr>
                                        <p:cTn id="82" dur="1" fill="hold">
                                          <p:stCondLst>
                                            <p:cond delay="0"/>
                                          </p:stCondLst>
                                        </p:cTn>
                                        <p:tgtEl>
                                          <p:spTgt spid="110"/>
                                        </p:tgtEl>
                                        <p:attrNameLst>
                                          <p:attrName>style.visibility</p:attrName>
                                        </p:attrNameLst>
                                      </p:cBhvr>
                                      <p:to>
                                        <p:strVal val="visible"/>
                                      </p:to>
                                    </p:set>
                                    <p:anim calcmode="lin" valueType="num">
                                      <p:cBhvr additive="base">
                                        <p:cTn id="83" dur="500"/>
                                        <p:tgtEl>
                                          <p:spTgt spid="110"/>
                                        </p:tgtEl>
                                        <p:attrNameLst>
                                          <p:attrName>ppt_y</p:attrName>
                                        </p:attrNameLst>
                                      </p:cBhvr>
                                      <p:tavLst>
                                        <p:tav tm="0">
                                          <p:val>
                                            <p:strVal val="#ppt_y+#ppt_h*1.125000"/>
                                          </p:val>
                                        </p:tav>
                                        <p:tav tm="100000">
                                          <p:val>
                                            <p:strVal val="#ppt_y"/>
                                          </p:val>
                                        </p:tav>
                                      </p:tavLst>
                                    </p:anim>
                                    <p:animEffect transition="in" filter="wipe(up)">
                                      <p:cBhvr>
                                        <p:cTn id="84" dur="500"/>
                                        <p:tgtEl>
                                          <p:spTgt spid="110"/>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anim calcmode="lin" valueType="num">
                                      <p:cBhvr additive="base">
                                        <p:cTn id="87" dur="500"/>
                                        <p:tgtEl>
                                          <p:spTgt spid="107"/>
                                        </p:tgtEl>
                                        <p:attrNameLst>
                                          <p:attrName>ppt_y</p:attrName>
                                        </p:attrNameLst>
                                      </p:cBhvr>
                                      <p:tavLst>
                                        <p:tav tm="0">
                                          <p:val>
                                            <p:strVal val="#ppt_y+#ppt_h*1.125000"/>
                                          </p:val>
                                        </p:tav>
                                        <p:tav tm="100000">
                                          <p:val>
                                            <p:strVal val="#ppt_y"/>
                                          </p:val>
                                        </p:tav>
                                      </p:tavLst>
                                    </p:anim>
                                    <p:animEffect transition="in" filter="wipe(up)">
                                      <p:cBhvr>
                                        <p:cTn id="88" dur="500"/>
                                        <p:tgtEl>
                                          <p:spTgt spid="107"/>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106"/>
                                        </p:tgtEl>
                                        <p:attrNameLst>
                                          <p:attrName>style.visibility</p:attrName>
                                        </p:attrNameLst>
                                      </p:cBhvr>
                                      <p:to>
                                        <p:strVal val="visible"/>
                                      </p:to>
                                    </p:set>
                                    <p:anim calcmode="lin" valueType="num">
                                      <p:cBhvr additive="base">
                                        <p:cTn id="91" dur="500"/>
                                        <p:tgtEl>
                                          <p:spTgt spid="106"/>
                                        </p:tgtEl>
                                        <p:attrNameLst>
                                          <p:attrName>ppt_y</p:attrName>
                                        </p:attrNameLst>
                                      </p:cBhvr>
                                      <p:tavLst>
                                        <p:tav tm="0">
                                          <p:val>
                                            <p:strVal val="#ppt_y+#ppt_h*1.125000"/>
                                          </p:val>
                                        </p:tav>
                                        <p:tav tm="100000">
                                          <p:val>
                                            <p:strVal val="#ppt_y"/>
                                          </p:val>
                                        </p:tav>
                                      </p:tavLst>
                                    </p:anim>
                                    <p:animEffect transition="in" filter="wipe(up)">
                                      <p:cBhvr>
                                        <p:cTn id="92" dur="500"/>
                                        <p:tgtEl>
                                          <p:spTgt spid="106"/>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109"/>
                                        </p:tgtEl>
                                        <p:attrNameLst>
                                          <p:attrName>style.visibility</p:attrName>
                                        </p:attrNameLst>
                                      </p:cBhvr>
                                      <p:to>
                                        <p:strVal val="visible"/>
                                      </p:to>
                                    </p:set>
                                    <p:anim calcmode="lin" valueType="num">
                                      <p:cBhvr additive="base">
                                        <p:cTn id="95" dur="500"/>
                                        <p:tgtEl>
                                          <p:spTgt spid="109"/>
                                        </p:tgtEl>
                                        <p:attrNameLst>
                                          <p:attrName>ppt_y</p:attrName>
                                        </p:attrNameLst>
                                      </p:cBhvr>
                                      <p:tavLst>
                                        <p:tav tm="0">
                                          <p:val>
                                            <p:strVal val="#ppt_y+#ppt_h*1.125000"/>
                                          </p:val>
                                        </p:tav>
                                        <p:tav tm="100000">
                                          <p:val>
                                            <p:strVal val="#ppt_y"/>
                                          </p:val>
                                        </p:tav>
                                      </p:tavLst>
                                    </p:anim>
                                    <p:animEffect transition="in" filter="wipe(up)">
                                      <p:cBhvr>
                                        <p:cTn id="96" dur="500"/>
                                        <p:tgtEl>
                                          <p:spTgt spid="109"/>
                                        </p:tgtEl>
                                      </p:cBhvr>
                                    </p:animEffect>
                                  </p:childTnLst>
                                </p:cTn>
                              </p:par>
                            </p:childTnLst>
                          </p:cTn>
                        </p:par>
                        <p:par>
                          <p:cTn id="97" fill="hold">
                            <p:stCondLst>
                              <p:cond delay="6700"/>
                            </p:stCondLst>
                            <p:childTnLst>
                              <p:par>
                                <p:cTn id="98" presetID="53" presetClass="entr" presetSubtype="16" fill="hold" grpId="0" nodeType="afterEffect">
                                  <p:stCondLst>
                                    <p:cond delay="0"/>
                                  </p:stCondLst>
                                  <p:childTnLst>
                                    <p:set>
                                      <p:cBhvr>
                                        <p:cTn id="99" dur="1" fill="hold">
                                          <p:stCondLst>
                                            <p:cond delay="0"/>
                                          </p:stCondLst>
                                        </p:cTn>
                                        <p:tgtEl>
                                          <p:spTgt spid="121"/>
                                        </p:tgtEl>
                                        <p:attrNameLst>
                                          <p:attrName>style.visibility</p:attrName>
                                        </p:attrNameLst>
                                      </p:cBhvr>
                                      <p:to>
                                        <p:strVal val="visible"/>
                                      </p:to>
                                    </p:set>
                                    <p:anim calcmode="lin" valueType="num">
                                      <p:cBhvr>
                                        <p:cTn id="100" dur="500" fill="hold"/>
                                        <p:tgtEl>
                                          <p:spTgt spid="121"/>
                                        </p:tgtEl>
                                        <p:attrNameLst>
                                          <p:attrName>ppt_w</p:attrName>
                                        </p:attrNameLst>
                                      </p:cBhvr>
                                      <p:tavLst>
                                        <p:tav tm="0">
                                          <p:val>
                                            <p:fltVal val="0"/>
                                          </p:val>
                                        </p:tav>
                                        <p:tav tm="100000">
                                          <p:val>
                                            <p:strVal val="#ppt_w"/>
                                          </p:val>
                                        </p:tav>
                                      </p:tavLst>
                                    </p:anim>
                                    <p:anim calcmode="lin" valueType="num">
                                      <p:cBhvr>
                                        <p:cTn id="101" dur="500" fill="hold"/>
                                        <p:tgtEl>
                                          <p:spTgt spid="121"/>
                                        </p:tgtEl>
                                        <p:attrNameLst>
                                          <p:attrName>ppt_h</p:attrName>
                                        </p:attrNameLst>
                                      </p:cBhvr>
                                      <p:tavLst>
                                        <p:tav tm="0">
                                          <p:val>
                                            <p:fltVal val="0"/>
                                          </p:val>
                                        </p:tav>
                                        <p:tav tm="100000">
                                          <p:val>
                                            <p:strVal val="#ppt_h"/>
                                          </p:val>
                                        </p:tav>
                                      </p:tavLst>
                                    </p:anim>
                                    <p:animEffect transition="in" filter="fade">
                                      <p:cBhvr>
                                        <p:cTn id="102" dur="500"/>
                                        <p:tgtEl>
                                          <p:spTgt spid="121"/>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122"/>
                                        </p:tgtEl>
                                        <p:attrNameLst>
                                          <p:attrName>style.visibility</p:attrName>
                                        </p:attrNameLst>
                                      </p:cBhvr>
                                      <p:to>
                                        <p:strVal val="visible"/>
                                      </p:to>
                                    </p:set>
                                    <p:anim calcmode="lin" valueType="num">
                                      <p:cBhvr>
                                        <p:cTn id="105" dur="500" fill="hold"/>
                                        <p:tgtEl>
                                          <p:spTgt spid="122"/>
                                        </p:tgtEl>
                                        <p:attrNameLst>
                                          <p:attrName>ppt_w</p:attrName>
                                        </p:attrNameLst>
                                      </p:cBhvr>
                                      <p:tavLst>
                                        <p:tav tm="0">
                                          <p:val>
                                            <p:fltVal val="0"/>
                                          </p:val>
                                        </p:tav>
                                        <p:tav tm="100000">
                                          <p:val>
                                            <p:strVal val="#ppt_w"/>
                                          </p:val>
                                        </p:tav>
                                      </p:tavLst>
                                    </p:anim>
                                    <p:anim calcmode="lin" valueType="num">
                                      <p:cBhvr>
                                        <p:cTn id="106" dur="500" fill="hold"/>
                                        <p:tgtEl>
                                          <p:spTgt spid="122"/>
                                        </p:tgtEl>
                                        <p:attrNameLst>
                                          <p:attrName>ppt_h</p:attrName>
                                        </p:attrNameLst>
                                      </p:cBhvr>
                                      <p:tavLst>
                                        <p:tav tm="0">
                                          <p:val>
                                            <p:fltVal val="0"/>
                                          </p:val>
                                        </p:tav>
                                        <p:tav tm="100000">
                                          <p:val>
                                            <p:strVal val="#ppt_h"/>
                                          </p:val>
                                        </p:tav>
                                      </p:tavLst>
                                    </p:anim>
                                    <p:animEffect transition="in" filter="fade">
                                      <p:cBhvr>
                                        <p:cTn id="107" dur="500"/>
                                        <p:tgtEl>
                                          <p:spTgt spid="12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123"/>
                                        </p:tgtEl>
                                        <p:attrNameLst>
                                          <p:attrName>style.visibility</p:attrName>
                                        </p:attrNameLst>
                                      </p:cBhvr>
                                      <p:to>
                                        <p:strVal val="visible"/>
                                      </p:to>
                                    </p:set>
                                    <p:anim calcmode="lin" valueType="num">
                                      <p:cBhvr>
                                        <p:cTn id="110" dur="500" fill="hold"/>
                                        <p:tgtEl>
                                          <p:spTgt spid="123"/>
                                        </p:tgtEl>
                                        <p:attrNameLst>
                                          <p:attrName>ppt_w</p:attrName>
                                        </p:attrNameLst>
                                      </p:cBhvr>
                                      <p:tavLst>
                                        <p:tav tm="0">
                                          <p:val>
                                            <p:fltVal val="0"/>
                                          </p:val>
                                        </p:tav>
                                        <p:tav tm="100000">
                                          <p:val>
                                            <p:strVal val="#ppt_w"/>
                                          </p:val>
                                        </p:tav>
                                      </p:tavLst>
                                    </p:anim>
                                    <p:anim calcmode="lin" valueType="num">
                                      <p:cBhvr>
                                        <p:cTn id="111" dur="500" fill="hold"/>
                                        <p:tgtEl>
                                          <p:spTgt spid="123"/>
                                        </p:tgtEl>
                                        <p:attrNameLst>
                                          <p:attrName>ppt_h</p:attrName>
                                        </p:attrNameLst>
                                      </p:cBhvr>
                                      <p:tavLst>
                                        <p:tav tm="0">
                                          <p:val>
                                            <p:fltVal val="0"/>
                                          </p:val>
                                        </p:tav>
                                        <p:tav tm="100000">
                                          <p:val>
                                            <p:strVal val="#ppt_h"/>
                                          </p:val>
                                        </p:tav>
                                      </p:tavLst>
                                    </p:anim>
                                    <p:animEffect transition="in" filter="fade">
                                      <p:cBhvr>
                                        <p:cTn id="112" dur="500"/>
                                        <p:tgtEl>
                                          <p:spTgt spid="123"/>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anim calcmode="lin" valueType="num">
                                      <p:cBhvr>
                                        <p:cTn id="115" dur="500" fill="hold"/>
                                        <p:tgtEl>
                                          <p:spTgt spid="124"/>
                                        </p:tgtEl>
                                        <p:attrNameLst>
                                          <p:attrName>ppt_w</p:attrName>
                                        </p:attrNameLst>
                                      </p:cBhvr>
                                      <p:tavLst>
                                        <p:tav tm="0">
                                          <p:val>
                                            <p:fltVal val="0"/>
                                          </p:val>
                                        </p:tav>
                                        <p:tav tm="100000">
                                          <p:val>
                                            <p:strVal val="#ppt_w"/>
                                          </p:val>
                                        </p:tav>
                                      </p:tavLst>
                                    </p:anim>
                                    <p:anim calcmode="lin" valueType="num">
                                      <p:cBhvr>
                                        <p:cTn id="116" dur="500" fill="hold"/>
                                        <p:tgtEl>
                                          <p:spTgt spid="124"/>
                                        </p:tgtEl>
                                        <p:attrNameLst>
                                          <p:attrName>ppt_h</p:attrName>
                                        </p:attrNameLst>
                                      </p:cBhvr>
                                      <p:tavLst>
                                        <p:tav tm="0">
                                          <p:val>
                                            <p:fltVal val="0"/>
                                          </p:val>
                                        </p:tav>
                                        <p:tav tm="100000">
                                          <p:val>
                                            <p:strVal val="#ppt_h"/>
                                          </p:val>
                                        </p:tav>
                                      </p:tavLst>
                                    </p:anim>
                                    <p:animEffect transition="in" filter="fade">
                                      <p:cBhvr>
                                        <p:cTn id="117" dur="500"/>
                                        <p:tgtEl>
                                          <p:spTgt spid="124"/>
                                        </p:tgtEl>
                                      </p:cBhvr>
                                    </p:animEffect>
                                  </p:childTnLst>
                                </p:cTn>
                              </p:par>
                            </p:childTnLst>
                          </p:cTn>
                        </p:par>
                        <p:par>
                          <p:cTn id="118" fill="hold">
                            <p:stCondLst>
                              <p:cond delay="7200"/>
                            </p:stCondLst>
                            <p:childTnLst>
                              <p:par>
                                <p:cTn id="119" presetID="22" presetClass="entr" presetSubtype="1" fill="hold" grpId="0" nodeType="afterEffect">
                                  <p:stCondLst>
                                    <p:cond delay="0"/>
                                  </p:stCondLst>
                                  <p:childTnLst>
                                    <p:set>
                                      <p:cBhvr>
                                        <p:cTn id="120" dur="1" fill="hold">
                                          <p:stCondLst>
                                            <p:cond delay="0"/>
                                          </p:stCondLst>
                                        </p:cTn>
                                        <p:tgtEl>
                                          <p:spTgt spid="117"/>
                                        </p:tgtEl>
                                        <p:attrNameLst>
                                          <p:attrName>style.visibility</p:attrName>
                                        </p:attrNameLst>
                                      </p:cBhvr>
                                      <p:to>
                                        <p:strVal val="visible"/>
                                      </p:to>
                                    </p:set>
                                    <p:animEffect transition="in" filter="wipe(up)">
                                      <p:cBhvr>
                                        <p:cTn id="121" dur="500"/>
                                        <p:tgtEl>
                                          <p:spTgt spid="117"/>
                                        </p:tgtEl>
                                      </p:cBhvr>
                                    </p:animEffect>
                                  </p:childTnLst>
                                </p:cTn>
                              </p:par>
                            </p:childTnLst>
                          </p:cTn>
                        </p:par>
                        <p:par>
                          <p:cTn id="122" fill="hold">
                            <p:stCondLst>
                              <p:cond delay="7700"/>
                            </p:stCondLst>
                            <p:childTnLst>
                              <p:par>
                                <p:cTn id="123" presetID="22" presetClass="entr" presetSubtype="1" fill="hold" grpId="0" nodeType="afterEffect">
                                  <p:stCondLst>
                                    <p:cond delay="0"/>
                                  </p:stCondLst>
                                  <p:childTnLst>
                                    <p:set>
                                      <p:cBhvr>
                                        <p:cTn id="124" dur="1" fill="hold">
                                          <p:stCondLst>
                                            <p:cond delay="0"/>
                                          </p:stCondLst>
                                        </p:cTn>
                                        <p:tgtEl>
                                          <p:spTgt spid="118"/>
                                        </p:tgtEl>
                                        <p:attrNameLst>
                                          <p:attrName>style.visibility</p:attrName>
                                        </p:attrNameLst>
                                      </p:cBhvr>
                                      <p:to>
                                        <p:strVal val="visible"/>
                                      </p:to>
                                    </p:set>
                                    <p:animEffect transition="in" filter="wipe(up)">
                                      <p:cBhvr>
                                        <p:cTn id="125" dur="500"/>
                                        <p:tgtEl>
                                          <p:spTgt spid="118"/>
                                        </p:tgtEl>
                                      </p:cBhvr>
                                    </p:animEffect>
                                  </p:childTnLst>
                                </p:cTn>
                              </p:par>
                            </p:childTnLst>
                          </p:cTn>
                        </p:par>
                        <p:par>
                          <p:cTn id="126" fill="hold">
                            <p:stCondLst>
                              <p:cond delay="8200"/>
                            </p:stCondLst>
                            <p:childTnLst>
                              <p:par>
                                <p:cTn id="127" presetID="22" presetClass="entr" presetSubtype="1" fill="hold" grpId="0" nodeType="after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wipe(up)">
                                      <p:cBhvr>
                                        <p:cTn id="129" dur="500"/>
                                        <p:tgtEl>
                                          <p:spTgt spid="119"/>
                                        </p:tgtEl>
                                      </p:cBhvr>
                                    </p:animEffect>
                                  </p:childTnLst>
                                </p:cTn>
                              </p:par>
                            </p:childTnLst>
                          </p:cTn>
                        </p:par>
                        <p:par>
                          <p:cTn id="130" fill="hold">
                            <p:stCondLst>
                              <p:cond delay="8700"/>
                            </p:stCondLst>
                            <p:childTnLst>
                              <p:par>
                                <p:cTn id="131" presetID="22" presetClass="entr" presetSubtype="1" fill="hold" grpId="0" nodeType="afterEffect">
                                  <p:stCondLst>
                                    <p:cond delay="0"/>
                                  </p:stCondLst>
                                  <p:childTnLst>
                                    <p:set>
                                      <p:cBhvr>
                                        <p:cTn id="132" dur="1" fill="hold">
                                          <p:stCondLst>
                                            <p:cond delay="0"/>
                                          </p:stCondLst>
                                        </p:cTn>
                                        <p:tgtEl>
                                          <p:spTgt spid="120"/>
                                        </p:tgtEl>
                                        <p:attrNameLst>
                                          <p:attrName>style.visibility</p:attrName>
                                        </p:attrNameLst>
                                      </p:cBhvr>
                                      <p:to>
                                        <p:strVal val="visible"/>
                                      </p:to>
                                    </p:set>
                                    <p:animEffect transition="in" filter="wipe(up)">
                                      <p:cBhvr>
                                        <p:cTn id="13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8" grpId="0"/>
      <p:bldP spid="104" grpId="0"/>
      <p:bldP spid="105" grpId="0"/>
      <p:bldP spid="106" grpId="0"/>
      <p:bldP spid="107" grpId="0"/>
      <p:bldP spid="108" grpId="0"/>
      <p:bldP spid="109" grpId="0"/>
      <p:bldP spid="110" grpId="0"/>
      <p:bldP spid="111" grpId="0"/>
      <p:bldP spid="117" grpId="0"/>
      <p:bldP spid="118" grpId="0"/>
      <p:bldP spid="119" grpId="0"/>
      <p:bldP spid="120" grpId="0"/>
      <p:bldP spid="121" grpId="0" animBg="1"/>
      <p:bldP spid="122" grpId="0" animBg="1"/>
      <p:bldP spid="123" grpId="0" animBg="1"/>
      <p:bldP spid="1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719075" y="1449610"/>
            <a:ext cx="2484639"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smtClean="0">
                <a:latin typeface="微软雅黑" pitchFamily="34" charset="-122"/>
                <a:ea typeface="微软雅黑" pitchFamily="34" charset="-122"/>
                <a:sym typeface="微软雅黑" pitchFamily="34" charset="-122"/>
              </a:rPr>
              <a:t>战略物资一旦因贸易摩擦、资源匮乏、环境污染等原因缺乏时，将无法得到及时供给，给国家经济安全造成重要威胁。棉花作为战略物资，其品级直接决定进出口贸易价格，也因此是我国实施宏观调控的参考商品。</a:t>
            </a:r>
            <a:endParaRPr lang="en-US" altLang="zh-CN" sz="1600" b="1" dirty="0">
              <a:latin typeface="微软雅黑" pitchFamily="34" charset="-122"/>
              <a:ea typeface="微软雅黑" pitchFamily="34" charset="-122"/>
              <a:sym typeface="微软雅黑" pitchFamily="34" charset="-122"/>
            </a:endParaRPr>
          </a:p>
        </p:txBody>
      </p:sp>
      <p:sp>
        <p:nvSpPr>
          <p:cNvPr id="6154" name="TextBox 43"/>
          <p:cNvSpPr>
            <a:spLocks noChangeArrowheads="1"/>
          </p:cNvSpPr>
          <p:nvPr/>
        </p:nvSpPr>
        <p:spPr bwMode="auto">
          <a:xfrm>
            <a:off x="3416300" y="838802"/>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smtClean="0">
                <a:latin typeface="微软雅黑" pitchFamily="34" charset="-122"/>
                <a:ea typeface="微软雅黑" pitchFamily="34" charset="-122"/>
              </a:rPr>
              <a:t>棉花</a:t>
            </a:r>
            <a:endParaRPr lang="zh-CN" altLang="en-US" sz="2800" b="1" dirty="0">
              <a:latin typeface="微软雅黑" pitchFamily="34" charset="-122"/>
              <a:ea typeface="微软雅黑" pitchFamily="34" charset="-122"/>
            </a:endParaRPr>
          </a:p>
        </p:txBody>
      </p:sp>
      <p:grpSp>
        <p:nvGrpSpPr>
          <p:cNvPr id="6155" name="组合 2"/>
          <p:cNvGrpSpPr>
            <a:grpSpLocks/>
          </p:cNvGrpSpPr>
          <p:nvPr/>
        </p:nvGrpSpPr>
        <p:grpSpPr bwMode="auto">
          <a:xfrm>
            <a:off x="2747402" y="982810"/>
            <a:ext cx="3579812" cy="142875"/>
            <a:chOff x="0" y="0"/>
            <a:chExt cx="3580582" cy="158874"/>
          </a:xfrm>
        </p:grpSpPr>
        <p:grpSp>
          <p:nvGrpSpPr>
            <p:cNvPr id="6156" name="组合 61"/>
            <p:cNvGrpSpPr>
              <a:grpSpLocks/>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a:grpSpLocks/>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8" name="组合 37"/>
          <p:cNvGrpSpPr/>
          <p:nvPr/>
        </p:nvGrpSpPr>
        <p:grpSpPr>
          <a:xfrm>
            <a:off x="6299944" y="3637074"/>
            <a:ext cx="2185594" cy="1224902"/>
            <a:chOff x="4304043" y="1286668"/>
            <a:chExt cx="3837944" cy="2757793"/>
          </a:xfrm>
          <a:effectLst>
            <a:outerShdw blurRad="381000" dist="254000" dir="8100000" algn="tr" rotWithShape="0">
              <a:prstClr val="black">
                <a:alpha val="40000"/>
              </a:prstClr>
            </a:outerShdw>
          </a:effectLst>
        </p:grpSpPr>
        <p:sp>
          <p:nvSpPr>
            <p:cNvPr id="39" name="圆角矩形 3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选题背景</a:t>
            </a:r>
            <a:endParaRPr lang="zh-CN" altLang="en-US" sz="2000" spc="300" dirty="0">
              <a:latin typeface="方正兰亭细黑_GBK" pitchFamily="2" charset="-122"/>
              <a:ea typeface="方正兰亭细黑_GBK" pitchFamily="2" charset="-122"/>
            </a:endParaRPr>
          </a:p>
        </p:txBody>
      </p:sp>
      <p:sp>
        <p:nvSpPr>
          <p:cNvPr id="36" name="TextBox 35"/>
          <p:cNvSpPr txBox="1"/>
          <p:nvPr/>
        </p:nvSpPr>
        <p:spPr>
          <a:xfrm>
            <a:off x="2390916" y="267886"/>
            <a:ext cx="1745991"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RESEARCH IDEAS</a:t>
            </a:r>
            <a:endParaRPr lang="zh-CN" altLang="en-US" sz="1600" dirty="0">
              <a:solidFill>
                <a:srgbClr val="C00000"/>
              </a:solidFill>
              <a:latin typeface="Kozuka Gothic Pro R" pitchFamily="34" charset="-128"/>
              <a:ea typeface="Kozuka Gothic Pro R" pitchFamily="34" charset="-128"/>
            </a:endParaRPr>
          </a:p>
        </p:txBody>
      </p:sp>
      <p:cxnSp>
        <p:nvCxnSpPr>
          <p:cNvPr id="37" name="直接连接符 36"/>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3542106" y="3652846"/>
            <a:ext cx="2185594" cy="1224902"/>
            <a:chOff x="4304043" y="1286668"/>
            <a:chExt cx="3837944" cy="2757793"/>
          </a:xfrm>
          <a:effectLst>
            <a:outerShdw blurRad="381000" dist="254000" dir="8100000" algn="tr" rotWithShape="0">
              <a:prstClr val="black">
                <a:alpha val="40000"/>
              </a:prstClr>
            </a:outerShdw>
          </a:effectLst>
        </p:grpSpPr>
        <p:sp>
          <p:nvSpPr>
            <p:cNvPr id="50" name="圆角矩形 4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800572" y="3658837"/>
            <a:ext cx="2185594" cy="1224902"/>
            <a:chOff x="6059464" y="3524926"/>
            <a:chExt cx="2185594" cy="1224902"/>
          </a:xfrm>
        </p:grpSpPr>
        <p:grpSp>
          <p:nvGrpSpPr>
            <p:cNvPr id="53" name="组合 52"/>
            <p:cNvGrpSpPr/>
            <p:nvPr/>
          </p:nvGrpSpPr>
          <p:grpSpPr>
            <a:xfrm>
              <a:off x="6059464" y="3524926"/>
              <a:ext cx="2185594" cy="1224902"/>
              <a:chOff x="4304043" y="1286668"/>
              <a:chExt cx="3837944" cy="2757793"/>
            </a:xfrm>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4351928"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TextBox 87"/>
            <p:cNvSpPr>
              <a:spLocks noChangeArrowheads="1"/>
            </p:cNvSpPr>
            <p:nvPr/>
          </p:nvSpPr>
          <p:spPr bwMode="auto">
            <a:xfrm>
              <a:off x="6191917" y="3902869"/>
              <a:ext cx="19074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3200" b="1" dirty="0">
                  <a:solidFill>
                    <a:srgbClr val="C00000"/>
                  </a:solidFill>
                  <a:latin typeface="微软雅黑" pitchFamily="34" charset="-122"/>
                  <a:ea typeface="微软雅黑" pitchFamily="34" charset="-122"/>
                  <a:sym typeface="微软雅黑" pitchFamily="34" charset="-122"/>
                </a:rPr>
                <a:t>战略物资</a:t>
              </a:r>
              <a:endParaRPr lang="en-US" altLang="zh-CN" sz="3200" b="1" dirty="0">
                <a:solidFill>
                  <a:srgbClr val="C00000"/>
                </a:solidFill>
                <a:latin typeface="微软雅黑" pitchFamily="34" charset="-122"/>
                <a:ea typeface="微软雅黑" pitchFamily="34" charset="-122"/>
                <a:sym typeface="微软雅黑" pitchFamily="34" charset="-122"/>
              </a:endParaRPr>
            </a:p>
          </p:txBody>
        </p:sp>
      </p:grpSp>
      <p:sp>
        <p:nvSpPr>
          <p:cNvPr id="42" name="TextBox 87"/>
          <p:cNvSpPr>
            <a:spLocks noChangeArrowheads="1"/>
          </p:cNvSpPr>
          <p:nvPr/>
        </p:nvSpPr>
        <p:spPr bwMode="auto">
          <a:xfrm>
            <a:off x="3689317" y="4019075"/>
            <a:ext cx="19074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3200" b="1" dirty="0" smtClean="0">
                <a:solidFill>
                  <a:srgbClr val="C00000"/>
                </a:solidFill>
                <a:latin typeface="微软雅黑" pitchFamily="34" charset="-122"/>
                <a:ea typeface="微软雅黑" pitchFamily="34" charset="-122"/>
                <a:sym typeface="微软雅黑" pitchFamily="34" charset="-122"/>
              </a:rPr>
              <a:t>品级鉴定</a:t>
            </a:r>
            <a:endParaRPr lang="en-US" altLang="zh-CN" sz="3200" b="1" dirty="0">
              <a:solidFill>
                <a:srgbClr val="C00000"/>
              </a:solidFill>
              <a:latin typeface="微软雅黑" pitchFamily="34" charset="-122"/>
              <a:ea typeface="微软雅黑" pitchFamily="34" charset="-122"/>
              <a:sym typeface="微软雅黑" pitchFamily="34" charset="-122"/>
            </a:endParaRPr>
          </a:p>
        </p:txBody>
      </p:sp>
      <p:sp>
        <p:nvSpPr>
          <p:cNvPr id="43" name="TextBox 87"/>
          <p:cNvSpPr>
            <a:spLocks noChangeArrowheads="1"/>
          </p:cNvSpPr>
          <p:nvPr/>
        </p:nvSpPr>
        <p:spPr bwMode="auto">
          <a:xfrm>
            <a:off x="6439003" y="4036780"/>
            <a:ext cx="19074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3200" b="1" dirty="0" smtClean="0">
                <a:solidFill>
                  <a:srgbClr val="C00000"/>
                </a:solidFill>
                <a:latin typeface="微软雅黑" pitchFamily="34" charset="-122"/>
                <a:ea typeface="微软雅黑" pitchFamily="34" charset="-122"/>
                <a:sym typeface="微软雅黑" pitchFamily="34" charset="-122"/>
              </a:rPr>
              <a:t>交叉</a:t>
            </a:r>
            <a:r>
              <a:rPr lang="zh-CN" altLang="en-US" sz="3200" b="1" dirty="0">
                <a:solidFill>
                  <a:srgbClr val="C00000"/>
                </a:solidFill>
                <a:latin typeface="微软雅黑" pitchFamily="34" charset="-122"/>
                <a:ea typeface="微软雅黑" pitchFamily="34" charset="-122"/>
                <a:sym typeface="微软雅黑" pitchFamily="34" charset="-122"/>
              </a:rPr>
              <a:t>学科</a:t>
            </a:r>
            <a:endParaRPr lang="en-US" altLang="zh-CN" sz="3200" b="1" dirty="0">
              <a:solidFill>
                <a:srgbClr val="C00000"/>
              </a:solidFill>
              <a:latin typeface="微软雅黑" pitchFamily="34" charset="-122"/>
              <a:ea typeface="微软雅黑" pitchFamily="34" charset="-122"/>
              <a:sym typeface="微软雅黑" pitchFamily="34" charset="-122"/>
            </a:endParaRPr>
          </a:p>
        </p:txBody>
      </p:sp>
      <p:sp>
        <p:nvSpPr>
          <p:cNvPr id="59" name="TextBox 41"/>
          <p:cNvSpPr>
            <a:spLocks noChangeArrowheads="1"/>
          </p:cNvSpPr>
          <p:nvPr/>
        </p:nvSpPr>
        <p:spPr bwMode="auto">
          <a:xfrm>
            <a:off x="3416300" y="1447442"/>
            <a:ext cx="2568182"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smtClean="0">
                <a:latin typeface="微软雅黑" pitchFamily="34" charset="-122"/>
                <a:ea typeface="微软雅黑" pitchFamily="34" charset="-122"/>
                <a:sym typeface="微软雅黑" pitchFamily="34" charset="-122"/>
              </a:rPr>
              <a:t>我国现阶段棉花品级鉴定主要依靠人工检验，辅助仪器检验。但人工鉴定受光照、检验人员经验等多种因素影响，给棉花品级评定造成不同程度的误差；仪器质检因检测技术不够精湛，检测精度相对较低。</a:t>
            </a:r>
            <a:endParaRPr lang="en-US" altLang="zh-CN" sz="1600" b="1" dirty="0">
              <a:latin typeface="微软雅黑" pitchFamily="34" charset="-122"/>
              <a:ea typeface="微软雅黑" pitchFamily="34" charset="-122"/>
              <a:sym typeface="微软雅黑" pitchFamily="34" charset="-122"/>
            </a:endParaRPr>
          </a:p>
        </p:txBody>
      </p:sp>
      <p:sp>
        <p:nvSpPr>
          <p:cNvPr id="61" name="TextBox 41"/>
          <p:cNvSpPr>
            <a:spLocks noChangeArrowheads="1"/>
          </p:cNvSpPr>
          <p:nvPr/>
        </p:nvSpPr>
        <p:spPr bwMode="auto">
          <a:xfrm>
            <a:off x="6108650" y="1449256"/>
            <a:ext cx="2568182"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smtClean="0">
                <a:latin typeface="微软雅黑" pitchFamily="34" charset="-122"/>
                <a:ea typeface="微软雅黑" pitchFamily="34" charset="-122"/>
                <a:sym typeface="微软雅黑" pitchFamily="34" charset="-122"/>
              </a:rPr>
              <a:t>交叉学科的逐渐开展为农学领域应用计算机技术奠定基础。例如通过监测分析农作物的生长状态，不断调整种植环境等条件提高收成。这些技术在现实应用中不断积累，为从图像角度研究棉花品级鉴定提供一定的参考。</a:t>
            </a:r>
            <a:endParaRPr lang="en-US" altLang="zh-CN" sz="1600" b="1" dirty="0">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84457622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300"/>
                                        <p:tgtEl>
                                          <p:spTgt spid="3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300"/>
                                        <p:tgtEl>
                                          <p:spTgt spid="34"/>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par>
                                <p:cTn id="17" presetID="12" presetClass="entr" presetSubtype="8"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p:tgtEl>
                                          <p:spTgt spid="37"/>
                                        </p:tgtEl>
                                        <p:attrNameLst>
                                          <p:attrName>ppt_x</p:attrName>
                                        </p:attrNameLst>
                                      </p:cBhvr>
                                      <p:tavLst>
                                        <p:tav tm="0">
                                          <p:val>
                                            <p:strVal val="#ppt_x-#ppt_w*1.125000"/>
                                          </p:val>
                                        </p:tav>
                                        <p:tav tm="100000">
                                          <p:val>
                                            <p:strVal val="#ppt_x"/>
                                          </p:val>
                                        </p:tav>
                                      </p:tavLst>
                                    </p:anim>
                                    <p:animEffect transition="in" filter="wipe(right)">
                                      <p:cBhvr>
                                        <p:cTn id="20" dur="500"/>
                                        <p:tgtEl>
                                          <p:spTgt spid="37"/>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ppt_x</p:attrName>
                                        </p:attrNameLst>
                                      </p:cBhvr>
                                      <p:tavLst>
                                        <p:tav tm="0">
                                          <p:val>
                                            <p:strVal val="#ppt_x-#ppt_w*1.125000"/>
                                          </p:val>
                                        </p:tav>
                                        <p:tav tm="100000">
                                          <p:val>
                                            <p:strVal val="#ppt_x"/>
                                          </p:val>
                                        </p:tav>
                                      </p:tavLst>
                                    </p:anim>
                                    <p:animEffect transition="in" filter="wipe(right)">
                                      <p:cBhvr>
                                        <p:cTn id="24" dur="500"/>
                                        <p:tgtEl>
                                          <p:spTgt spid="36"/>
                                        </p:tgtEl>
                                      </p:cBhvr>
                                    </p:animEffect>
                                  </p:childTnLst>
                                </p:cTn>
                              </p:par>
                            </p:childTnLst>
                          </p:cTn>
                        </p:par>
                        <p:par>
                          <p:cTn id="25" fill="hold">
                            <p:stCondLst>
                              <p:cond delay="1100"/>
                            </p:stCondLst>
                            <p:childTnLst>
                              <p:par>
                                <p:cTn id="26" presetID="23" presetClass="entr" presetSubtype="36" fill="hold" nodeType="afterEffect">
                                  <p:stCondLst>
                                    <p:cond delay="0"/>
                                  </p:stCondLst>
                                  <p:childTnLst>
                                    <p:set>
                                      <p:cBhvr>
                                        <p:cTn id="27" dur="1" fill="hold">
                                          <p:stCondLst>
                                            <p:cond delay="0"/>
                                          </p:stCondLst>
                                        </p:cTn>
                                        <p:tgtEl>
                                          <p:spTgt spid="6155"/>
                                        </p:tgtEl>
                                        <p:attrNameLst>
                                          <p:attrName>style.visibility</p:attrName>
                                        </p:attrNameLst>
                                      </p:cBhvr>
                                      <p:to>
                                        <p:strVal val="visible"/>
                                      </p:to>
                                    </p:set>
                                    <p:anim calcmode="lin" valueType="num">
                                      <p:cBhvr>
                                        <p:cTn id="28" dur="500" fill="hold"/>
                                        <p:tgtEl>
                                          <p:spTgt spid="6155"/>
                                        </p:tgtEl>
                                        <p:attrNameLst>
                                          <p:attrName>ppt_w</p:attrName>
                                        </p:attrNameLst>
                                      </p:cBhvr>
                                      <p:tavLst>
                                        <p:tav tm="0">
                                          <p:val>
                                            <p:strVal val="(6*min(max(#ppt_w*#ppt_h,.3),1)-7.4)/-.7*#ppt_w"/>
                                          </p:val>
                                        </p:tav>
                                        <p:tav tm="100000">
                                          <p:val>
                                            <p:strVal val="#ppt_w"/>
                                          </p:val>
                                        </p:tav>
                                      </p:tavLst>
                                    </p:anim>
                                    <p:anim calcmode="lin" valueType="num">
                                      <p:cBhvr>
                                        <p:cTn id="29" dur="500" fill="hold"/>
                                        <p:tgtEl>
                                          <p:spTgt spid="6155"/>
                                        </p:tgtEl>
                                        <p:attrNameLst>
                                          <p:attrName>ppt_h</p:attrName>
                                        </p:attrNameLst>
                                      </p:cBhvr>
                                      <p:tavLst>
                                        <p:tav tm="0">
                                          <p:val>
                                            <p:strVal val="(6*min(max(#ppt_w*#ppt_h,.3),1)-7.4)/-.7*#ppt_h"/>
                                          </p:val>
                                        </p:tav>
                                        <p:tav tm="100000">
                                          <p:val>
                                            <p:strVal val="#ppt_h"/>
                                          </p:val>
                                        </p:tav>
                                      </p:tavLst>
                                    </p:anim>
                                    <p:anim calcmode="lin" valueType="num">
                                      <p:cBhvr>
                                        <p:cTn id="30" dur="500" fill="hold"/>
                                        <p:tgtEl>
                                          <p:spTgt spid="6155"/>
                                        </p:tgtEl>
                                        <p:attrNameLst>
                                          <p:attrName>ppt_x</p:attrName>
                                        </p:attrNameLst>
                                      </p:cBhvr>
                                      <p:tavLst>
                                        <p:tav tm="0">
                                          <p:val>
                                            <p:fltVal val="0.5"/>
                                          </p:val>
                                        </p:tav>
                                        <p:tav tm="100000">
                                          <p:val>
                                            <p:strVal val="#ppt_x"/>
                                          </p:val>
                                        </p:tav>
                                      </p:tavLst>
                                    </p:anim>
                                    <p:anim calcmode="lin" valueType="num">
                                      <p:cBhvr>
                                        <p:cTn id="31" dur="500" fill="hold"/>
                                        <p:tgtEl>
                                          <p:spTgt spid="6155"/>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grpId="0" nodeType="withEffect">
                                  <p:stCondLst>
                                    <p:cond delay="0"/>
                                  </p:stCondLst>
                                  <p:childTnLst>
                                    <p:set>
                                      <p:cBhvr>
                                        <p:cTn id="33" dur="1" fill="hold">
                                          <p:stCondLst>
                                            <p:cond delay="0"/>
                                          </p:stCondLst>
                                        </p:cTn>
                                        <p:tgtEl>
                                          <p:spTgt spid="6154"/>
                                        </p:tgtEl>
                                        <p:attrNameLst>
                                          <p:attrName>style.visibility</p:attrName>
                                        </p:attrNameLst>
                                      </p:cBhvr>
                                      <p:to>
                                        <p:strVal val="visible"/>
                                      </p:to>
                                    </p:set>
                                    <p:anim calcmode="lin" valueType="num">
                                      <p:cBhvr>
                                        <p:cTn id="34"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35"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36" dur="500" fill="hold"/>
                                        <p:tgtEl>
                                          <p:spTgt spid="6154"/>
                                        </p:tgtEl>
                                        <p:attrNameLst>
                                          <p:attrName>ppt_x</p:attrName>
                                        </p:attrNameLst>
                                      </p:cBhvr>
                                      <p:tavLst>
                                        <p:tav tm="0">
                                          <p:val>
                                            <p:fltVal val="0.5"/>
                                          </p:val>
                                        </p:tav>
                                        <p:tav tm="100000">
                                          <p:val>
                                            <p:strVal val="#ppt_x"/>
                                          </p:val>
                                        </p:tav>
                                      </p:tavLst>
                                    </p:anim>
                                    <p:anim calcmode="lin" valueType="num">
                                      <p:cBhvr>
                                        <p:cTn id="37"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par>
                          <p:cTn id="38" fill="hold" nodeType="afterGroup">
                            <p:stCondLst>
                              <p:cond delay="1600"/>
                            </p:stCondLst>
                            <p:childTnLst>
                              <p:par>
                                <p:cTn id="39" presetID="22" presetClass="entr" presetSubtype="1" fill="hold" grpId="0" nodeType="afterEffect">
                                  <p:stCondLst>
                                    <p:cond delay="0"/>
                                  </p:stCondLst>
                                  <p:childTnLst>
                                    <p:set>
                                      <p:cBhvr>
                                        <p:cTn id="40" dur="1" fill="hold">
                                          <p:stCondLst>
                                            <p:cond delay="0"/>
                                          </p:stCondLst>
                                        </p:cTn>
                                        <p:tgtEl>
                                          <p:spTgt spid="6153"/>
                                        </p:tgtEl>
                                        <p:attrNameLst>
                                          <p:attrName>style.visibility</p:attrName>
                                        </p:attrNameLst>
                                      </p:cBhvr>
                                      <p:to>
                                        <p:strVal val="visible"/>
                                      </p:to>
                                    </p:set>
                                    <p:animEffect>
                                      <p:cBhvr>
                                        <p:cTn id="41" dur="500"/>
                                        <p:tgtEl>
                                          <p:spTgt spid="6153"/>
                                        </p:tgtEl>
                                      </p:cBhvr>
                                    </p:animEffect>
                                  </p:childTnLst>
                                </p:cTn>
                              </p:par>
                            </p:childTnLst>
                          </p:cTn>
                        </p:par>
                        <p:par>
                          <p:cTn id="42" fill="hold">
                            <p:stCondLst>
                              <p:cond delay="2100"/>
                            </p:stCondLst>
                            <p:childTnLst>
                              <p:par>
                                <p:cTn id="43" presetID="53" presetClass="entr" presetSubtype="16"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p:cTn id="45" dur="500" fill="hold"/>
                                        <p:tgtEl>
                                          <p:spTgt spid="52"/>
                                        </p:tgtEl>
                                        <p:attrNameLst>
                                          <p:attrName>ppt_w</p:attrName>
                                        </p:attrNameLst>
                                      </p:cBhvr>
                                      <p:tavLst>
                                        <p:tav tm="0">
                                          <p:val>
                                            <p:fltVal val="0"/>
                                          </p:val>
                                        </p:tav>
                                        <p:tav tm="100000">
                                          <p:val>
                                            <p:strVal val="#ppt_w"/>
                                          </p:val>
                                        </p:tav>
                                      </p:tavLst>
                                    </p:anim>
                                    <p:anim calcmode="lin" valueType="num">
                                      <p:cBhvr>
                                        <p:cTn id="46" dur="500" fill="hold"/>
                                        <p:tgtEl>
                                          <p:spTgt spid="52"/>
                                        </p:tgtEl>
                                        <p:attrNameLst>
                                          <p:attrName>ppt_h</p:attrName>
                                        </p:attrNameLst>
                                      </p:cBhvr>
                                      <p:tavLst>
                                        <p:tav tm="0">
                                          <p:val>
                                            <p:fltVal val="0"/>
                                          </p:val>
                                        </p:tav>
                                        <p:tav tm="100000">
                                          <p:val>
                                            <p:strVal val="#ppt_h"/>
                                          </p:val>
                                        </p:tav>
                                      </p:tavLst>
                                    </p:anim>
                                    <p:animEffect transition="in" filter="fade">
                                      <p:cBhvr>
                                        <p:cTn id="47" dur="500"/>
                                        <p:tgtEl>
                                          <p:spTgt spid="52"/>
                                        </p:tgtEl>
                                      </p:cBhvr>
                                    </p:animEffect>
                                  </p:childTnLst>
                                </p:cTn>
                              </p:par>
                            </p:childTnLst>
                          </p:cTn>
                        </p:par>
                        <p:par>
                          <p:cTn id="48" fill="hold">
                            <p:stCondLst>
                              <p:cond delay="2600"/>
                            </p:stCondLst>
                            <p:childTnLst>
                              <p:par>
                                <p:cTn id="49" presetID="22" presetClass="entr" presetSubtype="1"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p:cBhvr>
                                        <p:cTn id="51" dur="500"/>
                                        <p:tgtEl>
                                          <p:spTgt spid="59"/>
                                        </p:tgtEl>
                                      </p:cBhvr>
                                    </p:animEffect>
                                  </p:childTnLst>
                                </p:cTn>
                              </p:par>
                            </p:childTnLst>
                          </p:cTn>
                        </p:par>
                        <p:par>
                          <p:cTn id="52" fill="hold">
                            <p:stCondLst>
                              <p:cond delay="3100"/>
                            </p:stCondLst>
                            <p:childTnLst>
                              <p:par>
                                <p:cTn id="53" presetID="22" presetClass="entr" presetSubtype="1" fill="hold" grpId="0"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p:cBhvr>
                                        <p:cTn id="5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bldLvl="0" autoUpdateAnimBg="0"/>
      <p:bldP spid="6154" grpId="0" bldLvl="0" autoUpdateAnimBg="0"/>
      <p:bldP spid="34" grpId="0" animBg="1"/>
      <p:bldP spid="35" grpId="0"/>
      <p:bldP spid="36" grpId="0"/>
      <p:bldP spid="59" grpId="0" bldLvl="0" autoUpdateAnimBg="0"/>
      <p:bldP spid="61"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补救措施</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83836" y="267886"/>
            <a:ext cx="2185214"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REMEDIAL MEASURES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709404" y="798263"/>
            <a:ext cx="7725192" cy="646331"/>
          </a:xfrm>
          <a:prstGeom prst="rect">
            <a:avLst/>
          </a:prstGeom>
          <a:noFill/>
        </p:spPr>
        <p:txBody>
          <a:bodyPr wrap="none" rtlCol="0">
            <a:spAutoFit/>
          </a:bodyPr>
          <a:lstStyle/>
          <a:p>
            <a:r>
              <a:rPr lang="zh-CN" altLang="en-US" sz="1200" dirty="0" smtClean="0">
                <a:latin typeface="方正兰亭细黑_GBK_M" pitchFamily="2" charset="2"/>
                <a:ea typeface="方正兰亭细黑_GBK_M" pitchFamily="2" charset="2"/>
                <a:cs typeface="方正兰亭细黑_GBK_M" pitchFamily="2" charset="2"/>
              </a:rPr>
              <a:t>请您添加文字内容，内容详尽简要清晰足够表达标题，准确无误。添加文字内容，内容详尽简要清晰。请您添加</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文字内容，内容详尽简要清晰足够表达标题，准确无误。添加文字内容，内容详尽简要清晰。请您添加文字内容</a:t>
            </a:r>
            <a:endParaRPr lang="en-US" altLang="zh-CN" sz="1200" dirty="0" smtClean="0">
              <a:latin typeface="方正兰亭细黑_GBK_M" pitchFamily="2" charset="2"/>
              <a:ea typeface="方正兰亭细黑_GBK_M" pitchFamily="2" charset="2"/>
              <a:cs typeface="方正兰亭细黑_GBK_M" pitchFamily="2" charset="2"/>
            </a:endParaRPr>
          </a:p>
          <a:p>
            <a:r>
              <a:rPr lang="zh-CN" altLang="en-US" sz="1200" dirty="0" smtClean="0">
                <a:latin typeface="方正兰亭细黑_GBK_M" pitchFamily="2" charset="2"/>
                <a:ea typeface="方正兰亭细黑_GBK_M" pitchFamily="2" charset="2"/>
                <a:cs typeface="方正兰亭细黑_GBK_M" pitchFamily="2" charset="2"/>
              </a:rPr>
              <a:t>，内容详尽简要清晰足够表达标题，准确无误。添加文字内容，内容详尽简要清晰。</a:t>
            </a:r>
            <a:endParaRPr lang="en-US" altLang="zh-CN" sz="1200" dirty="0" smtClean="0">
              <a:latin typeface="方正兰亭细黑_GBK_M" pitchFamily="2" charset="2"/>
              <a:ea typeface="方正兰亭细黑_GBK_M" pitchFamily="2" charset="2"/>
              <a:cs typeface="方正兰亭细黑_GBK_M" pitchFamily="2" charset="2"/>
            </a:endParaRPr>
          </a:p>
        </p:txBody>
      </p:sp>
      <p:grpSp>
        <p:nvGrpSpPr>
          <p:cNvPr id="88" name="组合 87"/>
          <p:cNvGrpSpPr/>
          <p:nvPr/>
        </p:nvGrpSpPr>
        <p:grpSpPr>
          <a:xfrm>
            <a:off x="6709236" y="1894300"/>
            <a:ext cx="1200324" cy="1200324"/>
            <a:chOff x="6709236" y="1850758"/>
            <a:chExt cx="1200324" cy="1200324"/>
          </a:xfrm>
        </p:grpSpPr>
        <p:grpSp>
          <p:nvGrpSpPr>
            <p:cNvPr id="89" name="组合 88"/>
            <p:cNvGrpSpPr/>
            <p:nvPr/>
          </p:nvGrpSpPr>
          <p:grpSpPr>
            <a:xfrm>
              <a:off x="6709236" y="1850758"/>
              <a:ext cx="1200324" cy="1200324"/>
              <a:chOff x="304800" y="673100"/>
              <a:chExt cx="4000500" cy="4000500"/>
            </a:xfrm>
            <a:effectLst>
              <a:outerShdw blurRad="444500" dist="254000" dir="8100000" algn="tr" rotWithShape="0">
                <a:prstClr val="black">
                  <a:alpha val="50000"/>
                </a:prstClr>
              </a:outerShdw>
            </a:effectLst>
          </p:grpSpPr>
          <p:sp>
            <p:nvSpPr>
              <p:cNvPr id="91" name="同心圆 9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椭圆 91"/>
              <p:cNvSpPr/>
              <p:nvPr/>
            </p:nvSpPr>
            <p:spPr>
              <a:xfrm>
                <a:off x="392111"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TextBox 89"/>
            <p:cNvSpPr txBox="1"/>
            <p:nvPr/>
          </p:nvSpPr>
          <p:spPr>
            <a:xfrm>
              <a:off x="6947760" y="2297031"/>
              <a:ext cx="723275" cy="307777"/>
            </a:xfrm>
            <a:prstGeom prst="rect">
              <a:avLst/>
            </a:prstGeom>
            <a:noFill/>
          </p:spPr>
          <p:txBody>
            <a:bodyPr wrap="none" rtlCol="0">
              <a:spAutoFit/>
            </a:bodyPr>
            <a:lstStyle/>
            <a:p>
              <a:r>
                <a:rPr lang="zh-CN" altLang="en-US" sz="1400" dirty="0" smtClean="0">
                  <a:solidFill>
                    <a:srgbClr val="C00000"/>
                  </a:solidFill>
                  <a:latin typeface="方正兰亭细黑_GBK" pitchFamily="2" charset="-122"/>
                  <a:ea typeface="方正兰亭细黑_GBK" pitchFamily="2" charset="-122"/>
                </a:rPr>
                <a:t>措施四</a:t>
              </a:r>
              <a:endParaRPr lang="zh-CN" altLang="en-US" sz="1400" dirty="0">
                <a:solidFill>
                  <a:srgbClr val="C00000"/>
                </a:solidFill>
                <a:latin typeface="方正兰亭细黑_GBK" pitchFamily="2" charset="-122"/>
                <a:ea typeface="方正兰亭细黑_GBK" pitchFamily="2" charset="-122"/>
              </a:endParaRPr>
            </a:p>
          </p:txBody>
        </p:sp>
      </p:grpSp>
      <p:grpSp>
        <p:nvGrpSpPr>
          <p:cNvPr id="93" name="组合 92"/>
          <p:cNvGrpSpPr/>
          <p:nvPr/>
        </p:nvGrpSpPr>
        <p:grpSpPr>
          <a:xfrm>
            <a:off x="1225509" y="1879832"/>
            <a:ext cx="1200324" cy="1200324"/>
            <a:chOff x="1225509" y="1836290"/>
            <a:chExt cx="1200324" cy="1200324"/>
          </a:xfrm>
        </p:grpSpPr>
        <p:grpSp>
          <p:nvGrpSpPr>
            <p:cNvPr id="95" name="组合 94"/>
            <p:cNvGrpSpPr/>
            <p:nvPr/>
          </p:nvGrpSpPr>
          <p:grpSpPr>
            <a:xfrm>
              <a:off x="1225509" y="1836290"/>
              <a:ext cx="1200324" cy="1200324"/>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椭圆 97"/>
              <p:cNvSpPr/>
              <p:nvPr/>
            </p:nvSpPr>
            <p:spPr>
              <a:xfrm>
                <a:off x="392111"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TextBox 95"/>
            <p:cNvSpPr txBox="1"/>
            <p:nvPr/>
          </p:nvSpPr>
          <p:spPr>
            <a:xfrm>
              <a:off x="1464033" y="2282563"/>
              <a:ext cx="723275" cy="307777"/>
            </a:xfrm>
            <a:prstGeom prst="rect">
              <a:avLst/>
            </a:prstGeom>
            <a:noFill/>
          </p:spPr>
          <p:txBody>
            <a:bodyPr wrap="none" rtlCol="0">
              <a:spAutoFit/>
            </a:bodyPr>
            <a:lstStyle/>
            <a:p>
              <a:r>
                <a:rPr lang="zh-CN" altLang="en-US" sz="1400" dirty="0" smtClean="0">
                  <a:solidFill>
                    <a:srgbClr val="C00000"/>
                  </a:solidFill>
                  <a:latin typeface="方正兰亭细黑_GBK" pitchFamily="2" charset="-122"/>
                  <a:ea typeface="方正兰亭细黑_GBK" pitchFamily="2" charset="-122"/>
                </a:rPr>
                <a:t>措施四</a:t>
              </a:r>
              <a:endParaRPr lang="zh-CN" altLang="en-US" sz="1400" dirty="0">
                <a:solidFill>
                  <a:srgbClr val="C00000"/>
                </a:solidFill>
                <a:latin typeface="方正兰亭细黑_GBK" pitchFamily="2" charset="-122"/>
                <a:ea typeface="方正兰亭细黑_GBK" pitchFamily="2" charset="-122"/>
              </a:endParaRPr>
            </a:p>
          </p:txBody>
        </p:sp>
      </p:grpSp>
      <p:grpSp>
        <p:nvGrpSpPr>
          <p:cNvPr id="99" name="组合 98"/>
          <p:cNvGrpSpPr/>
          <p:nvPr/>
        </p:nvGrpSpPr>
        <p:grpSpPr>
          <a:xfrm>
            <a:off x="5234214" y="2096862"/>
            <a:ext cx="1668414" cy="1668414"/>
            <a:chOff x="5234214" y="2053320"/>
            <a:chExt cx="1668414" cy="1668414"/>
          </a:xfrm>
        </p:grpSpPr>
        <p:grpSp>
          <p:nvGrpSpPr>
            <p:cNvPr id="100" name="组合 99"/>
            <p:cNvGrpSpPr/>
            <p:nvPr/>
          </p:nvGrpSpPr>
          <p:grpSpPr>
            <a:xfrm>
              <a:off x="5234214" y="2053320"/>
              <a:ext cx="1668414" cy="1668414"/>
              <a:chOff x="304800" y="673100"/>
              <a:chExt cx="4000500" cy="4000500"/>
            </a:xfrm>
            <a:effectLst>
              <a:outerShdw blurRad="444500" dist="254000" dir="8100000" algn="tr" rotWithShape="0">
                <a:prstClr val="black">
                  <a:alpha val="50000"/>
                </a:prstClr>
              </a:outerShdw>
            </a:effectLst>
          </p:grpSpPr>
          <p:sp>
            <p:nvSpPr>
              <p:cNvPr id="102" name="同心圆 10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椭圆 10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TextBox 100"/>
            <p:cNvSpPr txBox="1"/>
            <p:nvPr/>
          </p:nvSpPr>
          <p:spPr>
            <a:xfrm>
              <a:off x="5591368" y="2687472"/>
              <a:ext cx="954107" cy="400110"/>
            </a:xfrm>
            <a:prstGeom prst="rect">
              <a:avLst/>
            </a:prstGeom>
            <a:noFill/>
          </p:spPr>
          <p:txBody>
            <a:bodyPr wrap="none" rtlCol="0">
              <a:spAutoFit/>
            </a:bodyPr>
            <a:lstStyle/>
            <a:p>
              <a:r>
                <a:rPr lang="zh-CN" altLang="en-US" sz="2000" dirty="0" smtClean="0">
                  <a:solidFill>
                    <a:srgbClr val="C00000"/>
                  </a:solidFill>
                  <a:latin typeface="方正兰亭细黑_GBK" pitchFamily="2" charset="-122"/>
                  <a:ea typeface="方正兰亭细黑_GBK" pitchFamily="2" charset="-122"/>
                </a:rPr>
                <a:t>措施三</a:t>
              </a:r>
              <a:endParaRPr lang="zh-CN" altLang="en-US" sz="2000" dirty="0">
                <a:solidFill>
                  <a:srgbClr val="C00000"/>
                </a:solidFill>
                <a:latin typeface="方正兰亭细黑_GBK" pitchFamily="2" charset="-122"/>
                <a:ea typeface="方正兰亭细黑_GBK" pitchFamily="2" charset="-122"/>
              </a:endParaRPr>
            </a:p>
          </p:txBody>
        </p:sp>
      </p:grpSp>
      <p:grpSp>
        <p:nvGrpSpPr>
          <p:cNvPr id="104" name="组合 103"/>
          <p:cNvGrpSpPr/>
          <p:nvPr/>
        </p:nvGrpSpPr>
        <p:grpSpPr>
          <a:xfrm>
            <a:off x="2198327" y="2090113"/>
            <a:ext cx="1668414" cy="1668414"/>
            <a:chOff x="2198327" y="2046571"/>
            <a:chExt cx="1668414" cy="1668414"/>
          </a:xfrm>
        </p:grpSpPr>
        <p:grpSp>
          <p:nvGrpSpPr>
            <p:cNvPr id="105" name="组合 104"/>
            <p:cNvGrpSpPr/>
            <p:nvPr/>
          </p:nvGrpSpPr>
          <p:grpSpPr>
            <a:xfrm>
              <a:off x="2198327" y="2046571"/>
              <a:ext cx="1668414" cy="1668414"/>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椭圆 10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TextBox 105"/>
            <p:cNvSpPr txBox="1"/>
            <p:nvPr/>
          </p:nvSpPr>
          <p:spPr>
            <a:xfrm>
              <a:off x="2555481" y="2680723"/>
              <a:ext cx="954107" cy="400110"/>
            </a:xfrm>
            <a:prstGeom prst="rect">
              <a:avLst/>
            </a:prstGeom>
            <a:noFill/>
          </p:spPr>
          <p:txBody>
            <a:bodyPr wrap="none" rtlCol="0">
              <a:spAutoFit/>
            </a:bodyPr>
            <a:lstStyle/>
            <a:p>
              <a:r>
                <a:rPr lang="zh-CN" altLang="en-US" sz="2000" dirty="0" smtClean="0">
                  <a:solidFill>
                    <a:srgbClr val="C00000"/>
                  </a:solidFill>
                  <a:latin typeface="方正兰亭细黑_GBK" pitchFamily="2" charset="-122"/>
                  <a:ea typeface="方正兰亭细黑_GBK" pitchFamily="2" charset="-122"/>
                </a:rPr>
                <a:t>措施二</a:t>
              </a:r>
              <a:endParaRPr lang="zh-CN" altLang="en-US" sz="2000" dirty="0">
                <a:solidFill>
                  <a:srgbClr val="C00000"/>
                </a:solidFill>
                <a:latin typeface="方正兰亭细黑_GBK" pitchFamily="2" charset="-122"/>
                <a:ea typeface="方正兰亭细黑_GBK" pitchFamily="2" charset="-122"/>
              </a:endParaRPr>
            </a:p>
          </p:txBody>
        </p:sp>
      </p:grpSp>
      <p:grpSp>
        <p:nvGrpSpPr>
          <p:cNvPr id="109" name="组合 108"/>
          <p:cNvGrpSpPr/>
          <p:nvPr/>
        </p:nvGrpSpPr>
        <p:grpSpPr>
          <a:xfrm>
            <a:off x="3481448" y="2381591"/>
            <a:ext cx="2181104" cy="2181104"/>
            <a:chOff x="3481448" y="2338049"/>
            <a:chExt cx="2181104" cy="2181104"/>
          </a:xfrm>
        </p:grpSpPr>
        <p:grpSp>
          <p:nvGrpSpPr>
            <p:cNvPr id="110" name="组合 109"/>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3" name="椭圆 112"/>
              <p:cNvSpPr/>
              <p:nvPr/>
            </p:nvSpPr>
            <p:spPr>
              <a:xfrm>
                <a:off x="392112" y="760412"/>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TextBox 110"/>
            <p:cNvSpPr txBox="1"/>
            <p:nvPr/>
          </p:nvSpPr>
          <p:spPr>
            <a:xfrm>
              <a:off x="3941057" y="3166990"/>
              <a:ext cx="1261884" cy="523220"/>
            </a:xfrm>
            <a:prstGeom prst="rect">
              <a:avLst/>
            </a:prstGeom>
            <a:noFill/>
          </p:spPr>
          <p:txBody>
            <a:bodyPr wrap="none" rtlCol="0">
              <a:spAutoFit/>
            </a:bodyPr>
            <a:lstStyle/>
            <a:p>
              <a:r>
                <a:rPr lang="zh-CN" altLang="en-US" sz="2800" dirty="0" smtClean="0">
                  <a:solidFill>
                    <a:srgbClr val="C00000"/>
                  </a:solidFill>
                  <a:latin typeface="方正兰亭细黑_GBK" pitchFamily="2" charset="-122"/>
                  <a:ea typeface="方正兰亭细黑_GBK" pitchFamily="2" charset="-122"/>
                </a:rPr>
                <a:t>措施一</a:t>
              </a:r>
              <a:endParaRPr lang="zh-CN" altLang="en-US" sz="2800" dirty="0">
                <a:solidFill>
                  <a:srgbClr val="C00000"/>
                </a:solidFill>
                <a:latin typeface="方正兰亭细黑_GBK" pitchFamily="2" charset="-122"/>
                <a:ea typeface="方正兰亭细黑_GBK" pitchFamily="2" charset="-122"/>
              </a:endParaRPr>
            </a:p>
          </p:txBody>
        </p:sp>
      </p:grpSp>
      <p:sp>
        <p:nvSpPr>
          <p:cNvPr id="114" name="TextBox 113"/>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2516619677"/>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171"/>
                                            </p:tgtEl>
                                            <p:attrNameLst>
                                              <p:attrName>style.visibility</p:attrName>
                                            </p:attrNameLst>
                                          </p:cBhvr>
                                          <p:to>
                                            <p:strVal val="visible"/>
                                          </p:to>
                                        </p:set>
                                        <p:animEffect transition="in" filter="strips(upRight)">
                                          <p:cBhvr>
                                            <p:cTn id="28" dur="500"/>
                                            <p:tgtEl>
                                              <p:spTgt spid="171"/>
                                            </p:tgtEl>
                                          </p:cBhvr>
                                        </p:animEffect>
                                      </p:childTnLst>
                                    </p:cTn>
                                  </p:par>
                                </p:childTnLst>
                              </p:cTn>
                            </p:par>
                            <p:par>
                              <p:cTn id="29" fill="hold">
                                <p:stCondLst>
                                  <p:cond delay="1600"/>
                                </p:stCondLst>
                                <p:childTnLst>
                                  <p:par>
                                    <p:cTn id="30" presetID="2" presetClass="entr" presetSubtype="1" fill="hold" nodeType="afterEffect" p14:presetBounceEnd="40000">
                                      <p:stCondLst>
                                        <p:cond delay="0"/>
                                      </p:stCondLst>
                                      <p:childTnLst>
                                        <p:set>
                                          <p:cBhvr>
                                            <p:cTn id="31" dur="1" fill="hold">
                                              <p:stCondLst>
                                                <p:cond delay="0"/>
                                              </p:stCondLst>
                                            </p:cTn>
                                            <p:tgtEl>
                                              <p:spTgt spid="109"/>
                                            </p:tgtEl>
                                            <p:attrNameLst>
                                              <p:attrName>style.visibility</p:attrName>
                                            </p:attrNameLst>
                                          </p:cBhvr>
                                          <p:to>
                                            <p:strVal val="visible"/>
                                          </p:to>
                                        </p:set>
                                        <p:anim calcmode="lin" valueType="num" p14:bounceEnd="40000">
                                          <p:cBhvr additive="base">
                                            <p:cTn id="32" dur="500" fill="hold"/>
                                            <p:tgtEl>
                                              <p:spTgt spid="109"/>
                                            </p:tgtEl>
                                            <p:attrNameLst>
                                              <p:attrName>ppt_x</p:attrName>
                                            </p:attrNameLst>
                                          </p:cBhvr>
                                          <p:tavLst>
                                            <p:tav tm="0">
                                              <p:val>
                                                <p:strVal val="#ppt_x"/>
                                              </p:val>
                                            </p:tav>
                                            <p:tav tm="100000">
                                              <p:val>
                                                <p:strVal val="#ppt_x"/>
                                              </p:val>
                                            </p:tav>
                                          </p:tavLst>
                                        </p:anim>
                                        <p:anim calcmode="lin" valueType="num" p14:bounceEnd="40000">
                                          <p:cBhvr additive="base">
                                            <p:cTn id="33" dur="500" fill="hold"/>
                                            <p:tgtEl>
                                              <p:spTgt spid="109"/>
                                            </p:tgtEl>
                                            <p:attrNameLst>
                                              <p:attrName>ppt_y</p:attrName>
                                            </p:attrNameLst>
                                          </p:cBhvr>
                                          <p:tavLst>
                                            <p:tav tm="0">
                                              <p:val>
                                                <p:strVal val="0-#ppt_h/2"/>
                                              </p:val>
                                            </p:tav>
                                            <p:tav tm="100000">
                                              <p:val>
                                                <p:strVal val="#ppt_y"/>
                                              </p:val>
                                            </p:tav>
                                          </p:tavLst>
                                        </p:anim>
                                      </p:childTnLst>
                                    </p:cTn>
                                  </p:par>
                                </p:childTnLst>
                              </p:cTn>
                            </p:par>
                            <p:par>
                              <p:cTn id="34" fill="hold">
                                <p:stCondLst>
                                  <p:cond delay="2100"/>
                                </p:stCondLst>
                                <p:childTnLst>
                                  <p:par>
                                    <p:cTn id="35" presetID="2" presetClass="entr" presetSubtype="1" fill="hold" nodeType="afterEffect" p14:presetBounceEnd="40000">
                                      <p:stCondLst>
                                        <p:cond delay="0"/>
                                      </p:stCondLst>
                                      <p:childTnLst>
                                        <p:set>
                                          <p:cBhvr>
                                            <p:cTn id="36" dur="1" fill="hold">
                                              <p:stCondLst>
                                                <p:cond delay="0"/>
                                              </p:stCondLst>
                                            </p:cTn>
                                            <p:tgtEl>
                                              <p:spTgt spid="104"/>
                                            </p:tgtEl>
                                            <p:attrNameLst>
                                              <p:attrName>style.visibility</p:attrName>
                                            </p:attrNameLst>
                                          </p:cBhvr>
                                          <p:to>
                                            <p:strVal val="visible"/>
                                          </p:to>
                                        </p:set>
                                        <p:anim calcmode="lin" valueType="num" p14:bounceEnd="40000">
                                          <p:cBhvr additive="base">
                                            <p:cTn id="37" dur="500" fill="hold"/>
                                            <p:tgtEl>
                                              <p:spTgt spid="104"/>
                                            </p:tgtEl>
                                            <p:attrNameLst>
                                              <p:attrName>ppt_x</p:attrName>
                                            </p:attrNameLst>
                                          </p:cBhvr>
                                          <p:tavLst>
                                            <p:tav tm="0">
                                              <p:val>
                                                <p:strVal val="#ppt_x"/>
                                              </p:val>
                                            </p:tav>
                                            <p:tav tm="100000">
                                              <p:val>
                                                <p:strVal val="#ppt_x"/>
                                              </p:val>
                                            </p:tav>
                                          </p:tavLst>
                                        </p:anim>
                                        <p:anim calcmode="lin" valueType="num" p14:bounceEnd="40000">
                                          <p:cBhvr additive="base">
                                            <p:cTn id="38" dur="500" fill="hold"/>
                                            <p:tgtEl>
                                              <p:spTgt spid="104"/>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14:presetBounceEnd="40000">
                                      <p:stCondLst>
                                        <p:cond delay="0"/>
                                      </p:stCondLst>
                                      <p:childTnLst>
                                        <p:set>
                                          <p:cBhvr>
                                            <p:cTn id="40" dur="1" fill="hold">
                                              <p:stCondLst>
                                                <p:cond delay="0"/>
                                              </p:stCondLst>
                                            </p:cTn>
                                            <p:tgtEl>
                                              <p:spTgt spid="99"/>
                                            </p:tgtEl>
                                            <p:attrNameLst>
                                              <p:attrName>style.visibility</p:attrName>
                                            </p:attrNameLst>
                                          </p:cBhvr>
                                          <p:to>
                                            <p:strVal val="visible"/>
                                          </p:to>
                                        </p:set>
                                        <p:anim calcmode="lin" valueType="num" p14:bounceEnd="40000">
                                          <p:cBhvr additive="base">
                                            <p:cTn id="41" dur="500" fill="hold"/>
                                            <p:tgtEl>
                                              <p:spTgt spid="99"/>
                                            </p:tgtEl>
                                            <p:attrNameLst>
                                              <p:attrName>ppt_x</p:attrName>
                                            </p:attrNameLst>
                                          </p:cBhvr>
                                          <p:tavLst>
                                            <p:tav tm="0">
                                              <p:val>
                                                <p:strVal val="#ppt_x"/>
                                              </p:val>
                                            </p:tav>
                                            <p:tav tm="100000">
                                              <p:val>
                                                <p:strVal val="#ppt_x"/>
                                              </p:val>
                                            </p:tav>
                                          </p:tavLst>
                                        </p:anim>
                                        <p:anim calcmode="lin" valueType="num" p14:bounceEnd="40000">
                                          <p:cBhvr additive="base">
                                            <p:cTn id="42" dur="500" fill="hold"/>
                                            <p:tgtEl>
                                              <p:spTgt spid="99"/>
                                            </p:tgtEl>
                                            <p:attrNameLst>
                                              <p:attrName>ppt_y</p:attrName>
                                            </p:attrNameLst>
                                          </p:cBhvr>
                                          <p:tavLst>
                                            <p:tav tm="0">
                                              <p:val>
                                                <p:strVal val="0-#ppt_h/2"/>
                                              </p:val>
                                            </p:tav>
                                            <p:tav tm="100000">
                                              <p:val>
                                                <p:strVal val="#ppt_y"/>
                                              </p:val>
                                            </p:tav>
                                          </p:tavLst>
                                        </p:anim>
                                      </p:childTnLst>
                                    </p:cTn>
                                  </p:par>
                                </p:childTnLst>
                              </p:cTn>
                            </p:par>
                            <p:par>
                              <p:cTn id="43" fill="hold">
                                <p:stCondLst>
                                  <p:cond delay="2600"/>
                                </p:stCondLst>
                                <p:childTnLst>
                                  <p:par>
                                    <p:cTn id="44" presetID="2" presetClass="entr" presetSubtype="1" fill="hold" nodeType="afterEffect" p14:presetBounceEnd="40000">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14:bounceEnd="40000">
                                          <p:cBhvr additive="base">
                                            <p:cTn id="46" dur="500" fill="hold"/>
                                            <p:tgtEl>
                                              <p:spTgt spid="88"/>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8"/>
                                            </p:tgtEl>
                                            <p:attrNameLst>
                                              <p:attrName>ppt_y</p:attrName>
                                            </p:attrNameLst>
                                          </p:cBhvr>
                                          <p:tavLst>
                                            <p:tav tm="0">
                                              <p:val>
                                                <p:strVal val="0-#ppt_h/2"/>
                                              </p:val>
                                            </p:tav>
                                            <p:tav tm="100000">
                                              <p:val>
                                                <p:strVal val="#ppt_y"/>
                                              </p:val>
                                            </p:tav>
                                          </p:tavLst>
                                        </p:anim>
                                      </p:childTnLst>
                                    </p:cTn>
                                  </p:par>
                                  <p:par>
                                    <p:cTn id="48" presetID="2" presetClass="entr" presetSubtype="1" fill="hold" nodeType="withEffect" p14:presetBounceEnd="40000">
                                      <p:stCondLst>
                                        <p:cond delay="0"/>
                                      </p:stCondLst>
                                      <p:childTnLst>
                                        <p:set>
                                          <p:cBhvr>
                                            <p:cTn id="49" dur="1" fill="hold">
                                              <p:stCondLst>
                                                <p:cond delay="0"/>
                                              </p:stCondLst>
                                            </p:cTn>
                                            <p:tgtEl>
                                              <p:spTgt spid="93"/>
                                            </p:tgtEl>
                                            <p:attrNameLst>
                                              <p:attrName>style.visibility</p:attrName>
                                            </p:attrNameLst>
                                          </p:cBhvr>
                                          <p:to>
                                            <p:strVal val="visible"/>
                                          </p:to>
                                        </p:set>
                                        <p:anim calcmode="lin" valueType="num" p14:bounceEnd="40000">
                                          <p:cBhvr additive="base">
                                            <p:cTn id="50" dur="500" fill="hold"/>
                                            <p:tgtEl>
                                              <p:spTgt spid="93"/>
                                            </p:tgtEl>
                                            <p:attrNameLst>
                                              <p:attrName>ppt_x</p:attrName>
                                            </p:attrNameLst>
                                          </p:cBhvr>
                                          <p:tavLst>
                                            <p:tav tm="0">
                                              <p:val>
                                                <p:strVal val="#ppt_x"/>
                                              </p:val>
                                            </p:tav>
                                            <p:tav tm="100000">
                                              <p:val>
                                                <p:strVal val="#ppt_x"/>
                                              </p:val>
                                            </p:tav>
                                          </p:tavLst>
                                        </p:anim>
                                        <p:anim calcmode="lin" valueType="num" p14:bounceEnd="40000">
                                          <p:cBhvr additive="base">
                                            <p:cTn id="51" dur="500" fill="hold"/>
                                            <p:tgtEl>
                                              <p:spTgt spid="93"/>
                                            </p:tgtEl>
                                            <p:attrNameLst>
                                              <p:attrName>ppt_y</p:attrName>
                                            </p:attrNameLst>
                                          </p:cBhvr>
                                          <p:tavLst>
                                            <p:tav tm="0">
                                              <p:val>
                                                <p:strVal val="0-#ppt_h/2"/>
                                              </p:val>
                                            </p:tav>
                                            <p:tav tm="100000">
                                              <p:val>
                                                <p:strVal val="#ppt_y"/>
                                              </p:val>
                                            </p:tav>
                                          </p:tavLst>
                                        </p:anim>
                                      </p:childTnLst>
                                    </p:cTn>
                                  </p:par>
                                </p:childTnLst>
                              </p:cTn>
                            </p:par>
                            <p:par>
                              <p:cTn id="52" fill="hold">
                                <p:stCondLst>
                                  <p:cond delay="3100"/>
                                </p:stCondLst>
                                <p:childTnLst>
                                  <p:par>
                                    <p:cTn id="53" presetID="10" presetClass="entr" presetSubtype="0" fill="hold" grpId="0" nodeType="after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fade">
                                          <p:cBhvr>
                                            <p:cTn id="55"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71" grpId="0"/>
          <p:bldP spid="1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171"/>
                                            </p:tgtEl>
                                            <p:attrNameLst>
                                              <p:attrName>style.visibility</p:attrName>
                                            </p:attrNameLst>
                                          </p:cBhvr>
                                          <p:to>
                                            <p:strVal val="visible"/>
                                          </p:to>
                                        </p:set>
                                        <p:animEffect transition="in" filter="strips(upRight)">
                                          <p:cBhvr>
                                            <p:cTn id="28" dur="500"/>
                                            <p:tgtEl>
                                              <p:spTgt spid="171"/>
                                            </p:tgtEl>
                                          </p:cBhvr>
                                        </p:animEffect>
                                      </p:childTnLst>
                                    </p:cTn>
                                  </p:par>
                                </p:childTnLst>
                              </p:cTn>
                            </p:par>
                            <p:par>
                              <p:cTn id="29" fill="hold">
                                <p:stCondLst>
                                  <p:cond delay="1600"/>
                                </p:stCondLst>
                                <p:childTnLst>
                                  <p:par>
                                    <p:cTn id="30" presetID="2" presetClass="entr" presetSubtype="1"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 calcmode="lin" valueType="num">
                                          <p:cBhvr additive="base">
                                            <p:cTn id="32" dur="500" fill="hold"/>
                                            <p:tgtEl>
                                              <p:spTgt spid="109"/>
                                            </p:tgtEl>
                                            <p:attrNameLst>
                                              <p:attrName>ppt_x</p:attrName>
                                            </p:attrNameLst>
                                          </p:cBhvr>
                                          <p:tavLst>
                                            <p:tav tm="0">
                                              <p:val>
                                                <p:strVal val="#ppt_x"/>
                                              </p:val>
                                            </p:tav>
                                            <p:tav tm="100000">
                                              <p:val>
                                                <p:strVal val="#ppt_x"/>
                                              </p:val>
                                            </p:tav>
                                          </p:tavLst>
                                        </p:anim>
                                        <p:anim calcmode="lin" valueType="num">
                                          <p:cBhvr additive="base">
                                            <p:cTn id="33" dur="500" fill="hold"/>
                                            <p:tgtEl>
                                              <p:spTgt spid="109"/>
                                            </p:tgtEl>
                                            <p:attrNameLst>
                                              <p:attrName>ppt_y</p:attrName>
                                            </p:attrNameLst>
                                          </p:cBhvr>
                                          <p:tavLst>
                                            <p:tav tm="0">
                                              <p:val>
                                                <p:strVal val="0-#ppt_h/2"/>
                                              </p:val>
                                            </p:tav>
                                            <p:tav tm="100000">
                                              <p:val>
                                                <p:strVal val="#ppt_y"/>
                                              </p:val>
                                            </p:tav>
                                          </p:tavLst>
                                        </p:anim>
                                      </p:childTnLst>
                                    </p:cTn>
                                  </p:par>
                                </p:childTnLst>
                              </p:cTn>
                            </p:par>
                            <p:par>
                              <p:cTn id="34" fill="hold">
                                <p:stCondLst>
                                  <p:cond delay="2100"/>
                                </p:stCondLst>
                                <p:childTnLst>
                                  <p:par>
                                    <p:cTn id="35" presetID="2" presetClass="entr" presetSubtype="1"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 calcmode="lin" valueType="num">
                                          <p:cBhvr additive="base">
                                            <p:cTn id="37" dur="500" fill="hold"/>
                                            <p:tgtEl>
                                              <p:spTgt spid="104"/>
                                            </p:tgtEl>
                                            <p:attrNameLst>
                                              <p:attrName>ppt_x</p:attrName>
                                            </p:attrNameLst>
                                          </p:cBhvr>
                                          <p:tavLst>
                                            <p:tav tm="0">
                                              <p:val>
                                                <p:strVal val="#ppt_x"/>
                                              </p:val>
                                            </p:tav>
                                            <p:tav tm="100000">
                                              <p:val>
                                                <p:strVal val="#ppt_x"/>
                                              </p:val>
                                            </p:tav>
                                          </p:tavLst>
                                        </p:anim>
                                        <p:anim calcmode="lin" valueType="num">
                                          <p:cBhvr additive="base">
                                            <p:cTn id="38" dur="500" fill="hold"/>
                                            <p:tgtEl>
                                              <p:spTgt spid="104"/>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anim calcmode="lin" valueType="num">
                                          <p:cBhvr additive="base">
                                            <p:cTn id="41" dur="500" fill="hold"/>
                                            <p:tgtEl>
                                              <p:spTgt spid="99"/>
                                            </p:tgtEl>
                                            <p:attrNameLst>
                                              <p:attrName>ppt_x</p:attrName>
                                            </p:attrNameLst>
                                          </p:cBhvr>
                                          <p:tavLst>
                                            <p:tav tm="0">
                                              <p:val>
                                                <p:strVal val="#ppt_x"/>
                                              </p:val>
                                            </p:tav>
                                            <p:tav tm="100000">
                                              <p:val>
                                                <p:strVal val="#ppt_x"/>
                                              </p:val>
                                            </p:tav>
                                          </p:tavLst>
                                        </p:anim>
                                        <p:anim calcmode="lin" valueType="num">
                                          <p:cBhvr additive="base">
                                            <p:cTn id="42" dur="500" fill="hold"/>
                                            <p:tgtEl>
                                              <p:spTgt spid="99"/>
                                            </p:tgtEl>
                                            <p:attrNameLst>
                                              <p:attrName>ppt_y</p:attrName>
                                            </p:attrNameLst>
                                          </p:cBhvr>
                                          <p:tavLst>
                                            <p:tav tm="0">
                                              <p:val>
                                                <p:strVal val="0-#ppt_h/2"/>
                                              </p:val>
                                            </p:tav>
                                            <p:tav tm="100000">
                                              <p:val>
                                                <p:strVal val="#ppt_y"/>
                                              </p:val>
                                            </p:tav>
                                          </p:tavLst>
                                        </p:anim>
                                      </p:childTnLst>
                                    </p:cTn>
                                  </p:par>
                                </p:childTnLst>
                              </p:cTn>
                            </p:par>
                            <p:par>
                              <p:cTn id="43" fill="hold">
                                <p:stCondLst>
                                  <p:cond delay="2600"/>
                                </p:stCondLst>
                                <p:childTnLst>
                                  <p:par>
                                    <p:cTn id="44" presetID="2" presetClass="entr" presetSubtype="1" fill="hold" nodeType="after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additive="base">
                                            <p:cTn id="46" dur="500" fill="hold"/>
                                            <p:tgtEl>
                                              <p:spTgt spid="88"/>
                                            </p:tgtEl>
                                            <p:attrNameLst>
                                              <p:attrName>ppt_x</p:attrName>
                                            </p:attrNameLst>
                                          </p:cBhvr>
                                          <p:tavLst>
                                            <p:tav tm="0">
                                              <p:val>
                                                <p:strVal val="#ppt_x"/>
                                              </p:val>
                                            </p:tav>
                                            <p:tav tm="100000">
                                              <p:val>
                                                <p:strVal val="#ppt_x"/>
                                              </p:val>
                                            </p:tav>
                                          </p:tavLst>
                                        </p:anim>
                                        <p:anim calcmode="lin" valueType="num">
                                          <p:cBhvr additive="base">
                                            <p:cTn id="47" dur="500" fill="hold"/>
                                            <p:tgtEl>
                                              <p:spTgt spid="88"/>
                                            </p:tgtEl>
                                            <p:attrNameLst>
                                              <p:attrName>ppt_y</p:attrName>
                                            </p:attrNameLst>
                                          </p:cBhvr>
                                          <p:tavLst>
                                            <p:tav tm="0">
                                              <p:val>
                                                <p:strVal val="0-#ppt_h/2"/>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93"/>
                                            </p:tgtEl>
                                            <p:attrNameLst>
                                              <p:attrName>style.visibility</p:attrName>
                                            </p:attrNameLst>
                                          </p:cBhvr>
                                          <p:to>
                                            <p:strVal val="visible"/>
                                          </p:to>
                                        </p:set>
                                        <p:anim calcmode="lin" valueType="num">
                                          <p:cBhvr additive="base">
                                            <p:cTn id="50" dur="500" fill="hold"/>
                                            <p:tgtEl>
                                              <p:spTgt spid="93"/>
                                            </p:tgtEl>
                                            <p:attrNameLst>
                                              <p:attrName>ppt_x</p:attrName>
                                            </p:attrNameLst>
                                          </p:cBhvr>
                                          <p:tavLst>
                                            <p:tav tm="0">
                                              <p:val>
                                                <p:strVal val="#ppt_x"/>
                                              </p:val>
                                            </p:tav>
                                            <p:tav tm="100000">
                                              <p:val>
                                                <p:strVal val="#ppt_x"/>
                                              </p:val>
                                            </p:tav>
                                          </p:tavLst>
                                        </p:anim>
                                        <p:anim calcmode="lin" valueType="num">
                                          <p:cBhvr additive="base">
                                            <p:cTn id="51" dur="500" fill="hold"/>
                                            <p:tgtEl>
                                              <p:spTgt spid="93"/>
                                            </p:tgtEl>
                                            <p:attrNameLst>
                                              <p:attrName>ppt_y</p:attrName>
                                            </p:attrNameLst>
                                          </p:cBhvr>
                                          <p:tavLst>
                                            <p:tav tm="0">
                                              <p:val>
                                                <p:strVal val="0-#ppt_h/2"/>
                                              </p:val>
                                            </p:tav>
                                            <p:tav tm="100000">
                                              <p:val>
                                                <p:strVal val="#ppt_y"/>
                                              </p:val>
                                            </p:tav>
                                          </p:tavLst>
                                        </p:anim>
                                      </p:childTnLst>
                                    </p:cTn>
                                  </p:par>
                                </p:childTnLst>
                              </p:cTn>
                            </p:par>
                            <p:par>
                              <p:cTn id="52" fill="hold">
                                <p:stCondLst>
                                  <p:cond delay="3100"/>
                                </p:stCondLst>
                                <p:childTnLst>
                                  <p:par>
                                    <p:cTn id="53" presetID="10" presetClass="entr" presetSubtype="0" fill="hold" grpId="0" nodeType="after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fade">
                                          <p:cBhvr>
                                            <p:cTn id="55"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71" grpId="0"/>
          <p:bldP spid="11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43608" y="1565803"/>
            <a:ext cx="2011893" cy="2011893"/>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1226969" y="344781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04729" y="3571714"/>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78432" y="337709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411193" y="3498702"/>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52192" y="32590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44941" y="3302300"/>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81911" y="343372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644843" y="1421577"/>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14" name="直接连接符 13"/>
          <p:cNvCxnSpPr/>
          <p:nvPr/>
        </p:nvCxnSpPr>
        <p:spPr>
          <a:xfrm>
            <a:off x="3638595" y="1588290"/>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44843" y="1927596"/>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17" name="直接连接符 16"/>
          <p:cNvCxnSpPr/>
          <p:nvPr/>
        </p:nvCxnSpPr>
        <p:spPr>
          <a:xfrm>
            <a:off x="3638595" y="2094309"/>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4843" y="2431652"/>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0" name="直接连接符 19"/>
          <p:cNvCxnSpPr/>
          <p:nvPr/>
        </p:nvCxnSpPr>
        <p:spPr>
          <a:xfrm>
            <a:off x="3638595" y="2598365"/>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44843" y="2935708"/>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3" name="直接连接符 22"/>
          <p:cNvCxnSpPr/>
          <p:nvPr/>
        </p:nvCxnSpPr>
        <p:spPr>
          <a:xfrm>
            <a:off x="3638595" y="3102421"/>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4843" y="3439764"/>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6" name="直接连接符 25"/>
          <p:cNvCxnSpPr/>
          <p:nvPr/>
        </p:nvCxnSpPr>
        <p:spPr>
          <a:xfrm>
            <a:off x="3638595" y="3606477"/>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4843" y="3943820"/>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9" name="直接连接符 28"/>
          <p:cNvCxnSpPr/>
          <p:nvPr/>
        </p:nvCxnSpPr>
        <p:spPr>
          <a:xfrm>
            <a:off x="3638595" y="4110533"/>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427015" y="145090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1" name="椭圆 30"/>
          <p:cNvSpPr/>
          <p:nvPr/>
        </p:nvSpPr>
        <p:spPr>
          <a:xfrm>
            <a:off x="3147794" y="3072585"/>
            <a:ext cx="167224" cy="167224"/>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942895" y="3190313"/>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425919" y="195298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36" name="椭圆 35"/>
          <p:cNvSpPr/>
          <p:nvPr/>
        </p:nvSpPr>
        <p:spPr>
          <a:xfrm>
            <a:off x="3425730" y="246294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7" name="椭圆 36"/>
          <p:cNvSpPr/>
          <p:nvPr/>
        </p:nvSpPr>
        <p:spPr>
          <a:xfrm>
            <a:off x="3424634" y="296503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38" name="椭圆 37"/>
          <p:cNvSpPr/>
          <p:nvPr/>
        </p:nvSpPr>
        <p:spPr>
          <a:xfrm>
            <a:off x="3427060" y="346728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9" name="椭圆 38"/>
          <p:cNvSpPr/>
          <p:nvPr/>
        </p:nvSpPr>
        <p:spPr>
          <a:xfrm>
            <a:off x="3425964" y="396937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42" name="TextBox 41"/>
          <p:cNvSpPr txBox="1"/>
          <p:nvPr/>
        </p:nvSpPr>
        <p:spPr>
          <a:xfrm>
            <a:off x="1381102" y="2417860"/>
            <a:ext cx="1400809" cy="3077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CN" altLang="en-US" sz="2000" b="1" dirty="0" smtClean="0">
                <a:solidFill>
                  <a:srgbClr val="C00000"/>
                </a:solidFill>
              </a:rPr>
              <a:t>参考文献</a:t>
            </a:r>
            <a:endParaRPr lang="en-US" altLang="zh-CN" sz="2000" b="1" dirty="0">
              <a:solidFill>
                <a:srgbClr val="C00000"/>
              </a:solidFill>
            </a:endParaRPr>
          </a:p>
        </p:txBody>
      </p:sp>
      <p:cxnSp>
        <p:nvCxnSpPr>
          <p:cNvPr id="34" name="直接连接符 3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参考文献</a:t>
            </a:r>
            <a:endParaRPr lang="zh-CN" altLang="en-US" sz="2000" spc="300" dirty="0">
              <a:latin typeface="方正兰亭细黑_GBK" pitchFamily="2" charset="-122"/>
              <a:ea typeface="方正兰亭细黑_GBK" pitchFamily="2" charset="-122"/>
            </a:endParaRPr>
          </a:p>
        </p:txBody>
      </p:sp>
      <p:sp>
        <p:nvSpPr>
          <p:cNvPr id="43" name="TextBox 42"/>
          <p:cNvSpPr txBox="1"/>
          <p:nvPr/>
        </p:nvSpPr>
        <p:spPr>
          <a:xfrm>
            <a:off x="2925650" y="267886"/>
            <a:ext cx="1101585" cy="338554"/>
          </a:xfrm>
          <a:prstGeom prst="rect">
            <a:avLst/>
          </a:prstGeom>
          <a:noFill/>
        </p:spPr>
        <p:txBody>
          <a:bodyPr wrap="none" rtlCol="0">
            <a:spAutoFit/>
          </a:bodyPr>
          <a:lstStyle/>
          <a:p>
            <a:pPr algn="ctr"/>
            <a:r>
              <a:rPr lang="en-US" altLang="zh-CN" sz="1600" dirty="0">
                <a:solidFill>
                  <a:srgbClr val="C00000"/>
                </a:solidFill>
                <a:latin typeface="Kozuka Gothic Pro R" pitchFamily="34" charset="-128"/>
                <a:ea typeface="Kozuka Gothic Pro R" pitchFamily="34" charset="-128"/>
              </a:rPr>
              <a:t>Reference</a:t>
            </a:r>
            <a:endParaRPr lang="zh-CN" altLang="en-US" sz="1600" dirty="0">
              <a:solidFill>
                <a:srgbClr val="C00000"/>
              </a:solidFill>
              <a:latin typeface="Kozuka Gothic Pro R" pitchFamily="34" charset="-128"/>
              <a:ea typeface="Kozuka Gothic Pro R" pitchFamily="34" charset="-128"/>
            </a:endParaRPr>
          </a:p>
        </p:txBody>
      </p:sp>
      <p:cxnSp>
        <p:nvCxnSpPr>
          <p:cNvPr id="44" name="直接连接符 43"/>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960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300"/>
                                        <p:tgtEl>
                                          <p:spTgt spid="3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300"/>
                                        <p:tgtEl>
                                          <p:spTgt spid="40"/>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p:tgtEl>
                                          <p:spTgt spid="41"/>
                                        </p:tgtEl>
                                        <p:attrNameLst>
                                          <p:attrName>ppt_x</p:attrName>
                                        </p:attrNameLst>
                                      </p:cBhvr>
                                      <p:tavLst>
                                        <p:tav tm="0">
                                          <p:val>
                                            <p:strVal val="#ppt_x-#ppt_w*1.125000"/>
                                          </p:val>
                                        </p:tav>
                                        <p:tav tm="100000">
                                          <p:val>
                                            <p:strVal val="#ppt_x"/>
                                          </p:val>
                                        </p:tav>
                                      </p:tavLst>
                                    </p:anim>
                                    <p:animEffect transition="in" filter="wipe(right)">
                                      <p:cBhvr>
                                        <p:cTn id="16" dur="500"/>
                                        <p:tgtEl>
                                          <p:spTgt spid="41"/>
                                        </p:tgtEl>
                                      </p:cBhvr>
                                    </p:animEffect>
                                  </p:childTnLst>
                                </p:cTn>
                              </p:par>
                              <p:par>
                                <p:cTn id="17" presetID="12" presetClass="entr" presetSubtype="8"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p:tgtEl>
                                          <p:spTgt spid="44"/>
                                        </p:tgtEl>
                                        <p:attrNameLst>
                                          <p:attrName>ppt_x</p:attrName>
                                        </p:attrNameLst>
                                      </p:cBhvr>
                                      <p:tavLst>
                                        <p:tav tm="0">
                                          <p:val>
                                            <p:strVal val="#ppt_x-#ppt_w*1.125000"/>
                                          </p:val>
                                        </p:tav>
                                        <p:tav tm="100000">
                                          <p:val>
                                            <p:strVal val="#ppt_x"/>
                                          </p:val>
                                        </p:tav>
                                      </p:tavLst>
                                    </p:anim>
                                    <p:animEffect transition="in" filter="wipe(right)">
                                      <p:cBhvr>
                                        <p:cTn id="20" dur="500"/>
                                        <p:tgtEl>
                                          <p:spTgt spid="4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p:tgtEl>
                                          <p:spTgt spid="43"/>
                                        </p:tgtEl>
                                        <p:attrNameLst>
                                          <p:attrName>ppt_x</p:attrName>
                                        </p:attrNameLst>
                                      </p:cBhvr>
                                      <p:tavLst>
                                        <p:tav tm="0">
                                          <p:val>
                                            <p:strVal val="#ppt_x-#ppt_w*1.125000"/>
                                          </p:val>
                                        </p:tav>
                                        <p:tav tm="100000">
                                          <p:val>
                                            <p:strVal val="#ppt_x"/>
                                          </p:val>
                                        </p:tav>
                                      </p:tavLst>
                                    </p:anim>
                                    <p:animEffect transition="in" filter="wipe(right)">
                                      <p:cBhvr>
                                        <p:cTn id="24" dur="500"/>
                                        <p:tgtEl>
                                          <p:spTgt spid="43"/>
                                        </p:tgtEl>
                                      </p:cBhvr>
                                    </p:animEffect>
                                  </p:childTnLst>
                                </p:cTn>
                              </p:par>
                            </p:childTnLst>
                          </p:cTn>
                        </p:par>
                        <p:par>
                          <p:cTn id="25" fill="hold">
                            <p:stCondLst>
                              <p:cond delay="1100"/>
                            </p:stCondLst>
                            <p:childTnLst>
                              <p:par>
                                <p:cTn id="26" presetID="42"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500"/>
                                        <p:tgtEl>
                                          <p:spTgt spid="2"/>
                                        </p:tgtEl>
                                      </p:cBhvr>
                                    </p:animEffect>
                                    <p:anim calcmode="lin" valueType="num">
                                      <p:cBhvr>
                                        <p:cTn id="29" dur="1500" fill="hold"/>
                                        <p:tgtEl>
                                          <p:spTgt spid="2"/>
                                        </p:tgtEl>
                                        <p:attrNameLst>
                                          <p:attrName>ppt_x</p:attrName>
                                        </p:attrNameLst>
                                      </p:cBhvr>
                                      <p:tavLst>
                                        <p:tav tm="0">
                                          <p:val>
                                            <p:strVal val="#ppt_x"/>
                                          </p:val>
                                        </p:tav>
                                        <p:tav tm="100000">
                                          <p:val>
                                            <p:strVal val="#ppt_x"/>
                                          </p:val>
                                        </p:tav>
                                      </p:tavLst>
                                    </p:anim>
                                    <p:anim calcmode="lin" valueType="num">
                                      <p:cBhvr>
                                        <p:cTn id="30" dur="1500" fill="hold"/>
                                        <p:tgtEl>
                                          <p:spTgt spid="2"/>
                                        </p:tgtEl>
                                        <p:attrNameLst>
                                          <p:attrName>ppt_y</p:attrName>
                                        </p:attrNameLst>
                                      </p:cBhvr>
                                      <p:tavLst>
                                        <p:tav tm="0">
                                          <p:val>
                                            <p:strVal val="#ppt_y+.1"/>
                                          </p:val>
                                        </p:tav>
                                        <p:tav tm="100000">
                                          <p:val>
                                            <p:strVal val="#ppt_y"/>
                                          </p:val>
                                        </p:tav>
                                      </p:tavLst>
                                    </p:anim>
                                  </p:childTnLst>
                                </p:cTn>
                              </p:par>
                              <p:par>
                                <p:cTn id="31" presetID="53" presetClass="entr" presetSubtype="16" fill="hold" grpId="0"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par>
                                <p:cTn id="41" presetID="53" presetClass="entr" presetSubtype="16" fill="hold" grpId="0" nodeType="withEffect">
                                  <p:stCondLst>
                                    <p:cond delay="40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par>
                          <p:cTn id="66" fill="hold">
                            <p:stCondLst>
                              <p:cond delay="2600"/>
                            </p:stCondLst>
                            <p:childTnLst>
                              <p:par>
                                <p:cTn id="67" presetID="53" presetClass="entr" presetSubtype="16"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par>
                          <p:cTn id="72" fill="hold">
                            <p:stCondLst>
                              <p:cond delay="3100"/>
                            </p:stCondLst>
                            <p:childTnLst>
                              <p:par>
                                <p:cTn id="73" presetID="53" presetClass="entr" presetSubtype="16"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Effect transition="in" filter="fade">
                                      <p:cBhvr>
                                        <p:cTn id="77" dur="500"/>
                                        <p:tgtEl>
                                          <p:spTgt spid="30"/>
                                        </p:tgtEl>
                                      </p:cBhvr>
                                    </p:animEffect>
                                  </p:childTnLst>
                                </p:cTn>
                              </p:par>
                              <p:par>
                                <p:cTn id="78" presetID="53" presetClass="entr" presetSubtype="16" fill="hold" grpId="0" nodeType="withEffect">
                                  <p:stCondLst>
                                    <p:cond delay="100"/>
                                  </p:stCondLst>
                                  <p:childTnLst>
                                    <p:set>
                                      <p:cBhvr>
                                        <p:cTn id="79" dur="1" fill="hold">
                                          <p:stCondLst>
                                            <p:cond delay="0"/>
                                          </p:stCondLst>
                                        </p:cTn>
                                        <p:tgtEl>
                                          <p:spTgt spid="31"/>
                                        </p:tgtEl>
                                        <p:attrNameLst>
                                          <p:attrName>style.visibility</p:attrName>
                                        </p:attrNameLst>
                                      </p:cBhvr>
                                      <p:to>
                                        <p:strVal val="visible"/>
                                      </p:to>
                                    </p:set>
                                    <p:anim calcmode="lin" valueType="num">
                                      <p:cBhvr>
                                        <p:cTn id="80" dur="500" fill="hold"/>
                                        <p:tgtEl>
                                          <p:spTgt spid="31"/>
                                        </p:tgtEl>
                                        <p:attrNameLst>
                                          <p:attrName>ppt_w</p:attrName>
                                        </p:attrNameLst>
                                      </p:cBhvr>
                                      <p:tavLst>
                                        <p:tav tm="0">
                                          <p:val>
                                            <p:fltVal val="0"/>
                                          </p:val>
                                        </p:tav>
                                        <p:tav tm="100000">
                                          <p:val>
                                            <p:strVal val="#ppt_w"/>
                                          </p:val>
                                        </p:tav>
                                      </p:tavLst>
                                    </p:anim>
                                    <p:anim calcmode="lin" valueType="num">
                                      <p:cBhvr>
                                        <p:cTn id="81" dur="500" fill="hold"/>
                                        <p:tgtEl>
                                          <p:spTgt spid="31"/>
                                        </p:tgtEl>
                                        <p:attrNameLst>
                                          <p:attrName>ppt_h</p:attrName>
                                        </p:attrNameLst>
                                      </p:cBhvr>
                                      <p:tavLst>
                                        <p:tav tm="0">
                                          <p:val>
                                            <p:fltVal val="0"/>
                                          </p:val>
                                        </p:tav>
                                        <p:tav tm="100000">
                                          <p:val>
                                            <p:strVal val="#ppt_h"/>
                                          </p:val>
                                        </p:tav>
                                      </p:tavLst>
                                    </p:anim>
                                    <p:animEffect transition="in" filter="fade">
                                      <p:cBhvr>
                                        <p:cTn id="82" dur="500"/>
                                        <p:tgtEl>
                                          <p:spTgt spid="31"/>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32"/>
                                        </p:tgtEl>
                                        <p:attrNameLst>
                                          <p:attrName>style.visibility</p:attrName>
                                        </p:attrNameLst>
                                      </p:cBhvr>
                                      <p:to>
                                        <p:strVal val="visible"/>
                                      </p:to>
                                    </p:set>
                                    <p:anim calcmode="lin" valueType="num">
                                      <p:cBhvr>
                                        <p:cTn id="85" dur="500" fill="hold"/>
                                        <p:tgtEl>
                                          <p:spTgt spid="32"/>
                                        </p:tgtEl>
                                        <p:attrNameLst>
                                          <p:attrName>ppt_w</p:attrName>
                                        </p:attrNameLst>
                                      </p:cBhvr>
                                      <p:tavLst>
                                        <p:tav tm="0">
                                          <p:val>
                                            <p:fltVal val="0"/>
                                          </p:val>
                                        </p:tav>
                                        <p:tav tm="100000">
                                          <p:val>
                                            <p:strVal val="#ppt_w"/>
                                          </p:val>
                                        </p:tav>
                                      </p:tavLst>
                                    </p:anim>
                                    <p:anim calcmode="lin" valueType="num">
                                      <p:cBhvr>
                                        <p:cTn id="86" dur="500" fill="hold"/>
                                        <p:tgtEl>
                                          <p:spTgt spid="32"/>
                                        </p:tgtEl>
                                        <p:attrNameLst>
                                          <p:attrName>ppt_h</p:attrName>
                                        </p:attrNameLst>
                                      </p:cBhvr>
                                      <p:tavLst>
                                        <p:tav tm="0">
                                          <p:val>
                                            <p:fltVal val="0"/>
                                          </p:val>
                                        </p:tav>
                                        <p:tav tm="100000">
                                          <p:val>
                                            <p:strVal val="#ppt_h"/>
                                          </p:val>
                                        </p:tav>
                                      </p:tavLst>
                                    </p:anim>
                                    <p:animEffect transition="in" filter="fade">
                                      <p:cBhvr>
                                        <p:cTn id="87" dur="500"/>
                                        <p:tgtEl>
                                          <p:spTgt spid="32"/>
                                        </p:tgtEl>
                                      </p:cBhvr>
                                    </p:animEffect>
                                  </p:childTnLst>
                                </p:cTn>
                              </p:par>
                              <p:par>
                                <p:cTn id="88" presetID="53" presetClass="entr" presetSubtype="16" fill="hold" grpId="0" nodeType="withEffect">
                                  <p:stCondLst>
                                    <p:cond delay="300"/>
                                  </p:stCondLst>
                                  <p:childTnLst>
                                    <p:set>
                                      <p:cBhvr>
                                        <p:cTn id="89" dur="1" fill="hold">
                                          <p:stCondLst>
                                            <p:cond delay="0"/>
                                          </p:stCondLst>
                                        </p:cTn>
                                        <p:tgtEl>
                                          <p:spTgt spid="35"/>
                                        </p:tgtEl>
                                        <p:attrNameLst>
                                          <p:attrName>style.visibility</p:attrName>
                                        </p:attrNameLst>
                                      </p:cBhvr>
                                      <p:to>
                                        <p:strVal val="visible"/>
                                      </p:to>
                                    </p:set>
                                    <p:anim calcmode="lin" valueType="num">
                                      <p:cBhvr>
                                        <p:cTn id="90" dur="500" fill="hold"/>
                                        <p:tgtEl>
                                          <p:spTgt spid="35"/>
                                        </p:tgtEl>
                                        <p:attrNameLst>
                                          <p:attrName>ppt_w</p:attrName>
                                        </p:attrNameLst>
                                      </p:cBhvr>
                                      <p:tavLst>
                                        <p:tav tm="0">
                                          <p:val>
                                            <p:fltVal val="0"/>
                                          </p:val>
                                        </p:tav>
                                        <p:tav tm="100000">
                                          <p:val>
                                            <p:strVal val="#ppt_w"/>
                                          </p:val>
                                        </p:tav>
                                      </p:tavLst>
                                    </p:anim>
                                    <p:anim calcmode="lin" valueType="num">
                                      <p:cBhvr>
                                        <p:cTn id="91" dur="500" fill="hold"/>
                                        <p:tgtEl>
                                          <p:spTgt spid="35"/>
                                        </p:tgtEl>
                                        <p:attrNameLst>
                                          <p:attrName>ppt_h</p:attrName>
                                        </p:attrNameLst>
                                      </p:cBhvr>
                                      <p:tavLst>
                                        <p:tav tm="0">
                                          <p:val>
                                            <p:fltVal val="0"/>
                                          </p:val>
                                        </p:tav>
                                        <p:tav tm="100000">
                                          <p:val>
                                            <p:strVal val="#ppt_h"/>
                                          </p:val>
                                        </p:tav>
                                      </p:tavLst>
                                    </p:anim>
                                    <p:animEffect transition="in" filter="fade">
                                      <p:cBhvr>
                                        <p:cTn id="92" dur="500"/>
                                        <p:tgtEl>
                                          <p:spTgt spid="35"/>
                                        </p:tgtEl>
                                      </p:cBhvr>
                                    </p:animEffect>
                                  </p:childTnLst>
                                </p:cTn>
                              </p:par>
                              <p:par>
                                <p:cTn id="93" presetID="53" presetClass="entr" presetSubtype="16" fill="hold" grpId="0" nodeType="withEffect">
                                  <p:stCondLst>
                                    <p:cond delay="400"/>
                                  </p:stCondLst>
                                  <p:childTnLst>
                                    <p:set>
                                      <p:cBhvr>
                                        <p:cTn id="94" dur="1" fill="hold">
                                          <p:stCondLst>
                                            <p:cond delay="0"/>
                                          </p:stCondLst>
                                        </p:cTn>
                                        <p:tgtEl>
                                          <p:spTgt spid="36"/>
                                        </p:tgtEl>
                                        <p:attrNameLst>
                                          <p:attrName>style.visibility</p:attrName>
                                        </p:attrNameLst>
                                      </p:cBhvr>
                                      <p:to>
                                        <p:strVal val="visible"/>
                                      </p:to>
                                    </p:set>
                                    <p:anim calcmode="lin" valueType="num">
                                      <p:cBhvr>
                                        <p:cTn id="95" dur="500" fill="hold"/>
                                        <p:tgtEl>
                                          <p:spTgt spid="36"/>
                                        </p:tgtEl>
                                        <p:attrNameLst>
                                          <p:attrName>ppt_w</p:attrName>
                                        </p:attrNameLst>
                                      </p:cBhvr>
                                      <p:tavLst>
                                        <p:tav tm="0">
                                          <p:val>
                                            <p:fltVal val="0"/>
                                          </p:val>
                                        </p:tav>
                                        <p:tav tm="100000">
                                          <p:val>
                                            <p:strVal val="#ppt_w"/>
                                          </p:val>
                                        </p:tav>
                                      </p:tavLst>
                                    </p:anim>
                                    <p:anim calcmode="lin" valueType="num">
                                      <p:cBhvr>
                                        <p:cTn id="96" dur="500" fill="hold"/>
                                        <p:tgtEl>
                                          <p:spTgt spid="36"/>
                                        </p:tgtEl>
                                        <p:attrNameLst>
                                          <p:attrName>ppt_h</p:attrName>
                                        </p:attrNameLst>
                                      </p:cBhvr>
                                      <p:tavLst>
                                        <p:tav tm="0">
                                          <p:val>
                                            <p:fltVal val="0"/>
                                          </p:val>
                                        </p:tav>
                                        <p:tav tm="100000">
                                          <p:val>
                                            <p:strVal val="#ppt_h"/>
                                          </p:val>
                                        </p:tav>
                                      </p:tavLst>
                                    </p:anim>
                                    <p:animEffect transition="in" filter="fade">
                                      <p:cBhvr>
                                        <p:cTn id="97" dur="500"/>
                                        <p:tgtEl>
                                          <p:spTgt spid="36"/>
                                        </p:tgtEl>
                                      </p:cBhvr>
                                    </p:animEffect>
                                  </p:childTnLst>
                                </p:cTn>
                              </p:par>
                              <p:par>
                                <p:cTn id="98" presetID="53" presetClass="entr" presetSubtype="16" fill="hold" grpId="0" nodeType="withEffect">
                                  <p:stCondLst>
                                    <p:cond delay="50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500" fill="hold"/>
                                        <p:tgtEl>
                                          <p:spTgt spid="37"/>
                                        </p:tgtEl>
                                        <p:attrNameLst>
                                          <p:attrName>ppt_w</p:attrName>
                                        </p:attrNameLst>
                                      </p:cBhvr>
                                      <p:tavLst>
                                        <p:tav tm="0">
                                          <p:val>
                                            <p:fltVal val="0"/>
                                          </p:val>
                                        </p:tav>
                                        <p:tav tm="100000">
                                          <p:val>
                                            <p:strVal val="#ppt_w"/>
                                          </p:val>
                                        </p:tav>
                                      </p:tavLst>
                                    </p:anim>
                                    <p:anim calcmode="lin" valueType="num">
                                      <p:cBhvr>
                                        <p:cTn id="101" dur="500" fill="hold"/>
                                        <p:tgtEl>
                                          <p:spTgt spid="37"/>
                                        </p:tgtEl>
                                        <p:attrNameLst>
                                          <p:attrName>ppt_h</p:attrName>
                                        </p:attrNameLst>
                                      </p:cBhvr>
                                      <p:tavLst>
                                        <p:tav tm="0">
                                          <p:val>
                                            <p:fltVal val="0"/>
                                          </p:val>
                                        </p:tav>
                                        <p:tav tm="100000">
                                          <p:val>
                                            <p:strVal val="#ppt_h"/>
                                          </p:val>
                                        </p:tav>
                                      </p:tavLst>
                                    </p:anim>
                                    <p:animEffect transition="in" filter="fade">
                                      <p:cBhvr>
                                        <p:cTn id="102" dur="500"/>
                                        <p:tgtEl>
                                          <p:spTgt spid="37"/>
                                        </p:tgtEl>
                                      </p:cBhvr>
                                    </p:animEffect>
                                  </p:childTnLst>
                                </p:cTn>
                              </p:par>
                              <p:par>
                                <p:cTn id="103" presetID="53" presetClass="entr" presetSubtype="16" fill="hold" grpId="0" nodeType="withEffect">
                                  <p:stCondLst>
                                    <p:cond delay="600"/>
                                  </p:stCondLst>
                                  <p:childTnLst>
                                    <p:set>
                                      <p:cBhvr>
                                        <p:cTn id="104" dur="1" fill="hold">
                                          <p:stCondLst>
                                            <p:cond delay="0"/>
                                          </p:stCondLst>
                                        </p:cTn>
                                        <p:tgtEl>
                                          <p:spTgt spid="38"/>
                                        </p:tgtEl>
                                        <p:attrNameLst>
                                          <p:attrName>style.visibility</p:attrName>
                                        </p:attrNameLst>
                                      </p:cBhvr>
                                      <p:to>
                                        <p:strVal val="visible"/>
                                      </p:to>
                                    </p:set>
                                    <p:anim calcmode="lin" valueType="num">
                                      <p:cBhvr>
                                        <p:cTn id="105" dur="500" fill="hold"/>
                                        <p:tgtEl>
                                          <p:spTgt spid="38"/>
                                        </p:tgtEl>
                                        <p:attrNameLst>
                                          <p:attrName>ppt_w</p:attrName>
                                        </p:attrNameLst>
                                      </p:cBhvr>
                                      <p:tavLst>
                                        <p:tav tm="0">
                                          <p:val>
                                            <p:fltVal val="0"/>
                                          </p:val>
                                        </p:tav>
                                        <p:tav tm="100000">
                                          <p:val>
                                            <p:strVal val="#ppt_w"/>
                                          </p:val>
                                        </p:tav>
                                      </p:tavLst>
                                    </p:anim>
                                    <p:anim calcmode="lin" valueType="num">
                                      <p:cBhvr>
                                        <p:cTn id="106" dur="500" fill="hold"/>
                                        <p:tgtEl>
                                          <p:spTgt spid="38"/>
                                        </p:tgtEl>
                                        <p:attrNameLst>
                                          <p:attrName>ppt_h</p:attrName>
                                        </p:attrNameLst>
                                      </p:cBhvr>
                                      <p:tavLst>
                                        <p:tav tm="0">
                                          <p:val>
                                            <p:fltVal val="0"/>
                                          </p:val>
                                        </p:tav>
                                        <p:tav tm="100000">
                                          <p:val>
                                            <p:strVal val="#ppt_h"/>
                                          </p:val>
                                        </p:tav>
                                      </p:tavLst>
                                    </p:anim>
                                    <p:animEffect transition="in" filter="fade">
                                      <p:cBhvr>
                                        <p:cTn id="107" dur="500"/>
                                        <p:tgtEl>
                                          <p:spTgt spid="38"/>
                                        </p:tgtEl>
                                      </p:cBhvr>
                                    </p:animEffect>
                                  </p:childTnLst>
                                </p:cTn>
                              </p:par>
                              <p:par>
                                <p:cTn id="108" presetID="53" presetClass="entr" presetSubtype="16" fill="hold" grpId="0" nodeType="withEffect">
                                  <p:stCondLst>
                                    <p:cond delay="700"/>
                                  </p:stCondLst>
                                  <p:childTnLst>
                                    <p:set>
                                      <p:cBhvr>
                                        <p:cTn id="109" dur="1" fill="hold">
                                          <p:stCondLst>
                                            <p:cond delay="0"/>
                                          </p:stCondLst>
                                        </p:cTn>
                                        <p:tgtEl>
                                          <p:spTgt spid="39"/>
                                        </p:tgtEl>
                                        <p:attrNameLst>
                                          <p:attrName>style.visibility</p:attrName>
                                        </p:attrNameLst>
                                      </p:cBhvr>
                                      <p:to>
                                        <p:strVal val="visible"/>
                                      </p:to>
                                    </p:set>
                                    <p:anim calcmode="lin" valueType="num">
                                      <p:cBhvr>
                                        <p:cTn id="110" dur="500" fill="hold"/>
                                        <p:tgtEl>
                                          <p:spTgt spid="39"/>
                                        </p:tgtEl>
                                        <p:attrNameLst>
                                          <p:attrName>ppt_w</p:attrName>
                                        </p:attrNameLst>
                                      </p:cBhvr>
                                      <p:tavLst>
                                        <p:tav tm="0">
                                          <p:val>
                                            <p:fltVal val="0"/>
                                          </p:val>
                                        </p:tav>
                                        <p:tav tm="100000">
                                          <p:val>
                                            <p:strVal val="#ppt_w"/>
                                          </p:val>
                                        </p:tav>
                                      </p:tavLst>
                                    </p:anim>
                                    <p:anim calcmode="lin" valueType="num">
                                      <p:cBhvr>
                                        <p:cTn id="111" dur="500" fill="hold"/>
                                        <p:tgtEl>
                                          <p:spTgt spid="39"/>
                                        </p:tgtEl>
                                        <p:attrNameLst>
                                          <p:attrName>ppt_h</p:attrName>
                                        </p:attrNameLst>
                                      </p:cBhvr>
                                      <p:tavLst>
                                        <p:tav tm="0">
                                          <p:val>
                                            <p:fltVal val="0"/>
                                          </p:val>
                                        </p:tav>
                                        <p:tav tm="100000">
                                          <p:val>
                                            <p:strVal val="#ppt_h"/>
                                          </p:val>
                                        </p:tav>
                                      </p:tavLst>
                                    </p:anim>
                                    <p:animEffect transition="in" filter="fade">
                                      <p:cBhvr>
                                        <p:cTn id="112" dur="500"/>
                                        <p:tgtEl>
                                          <p:spTgt spid="39"/>
                                        </p:tgtEl>
                                      </p:cBhvr>
                                    </p:animEffect>
                                  </p:childTnLst>
                                </p:cTn>
                              </p:par>
                              <p:par>
                                <p:cTn id="113" presetID="22" presetClass="entr" presetSubtype="8" fill="hold" nodeType="withEffect">
                                  <p:stCondLst>
                                    <p:cond delay="800"/>
                                  </p:stCondLst>
                                  <p:childTnLst>
                                    <p:set>
                                      <p:cBhvr>
                                        <p:cTn id="114" dur="1" fill="hold">
                                          <p:stCondLst>
                                            <p:cond delay="0"/>
                                          </p:stCondLst>
                                        </p:cTn>
                                        <p:tgtEl>
                                          <p:spTgt spid="14"/>
                                        </p:tgtEl>
                                        <p:attrNameLst>
                                          <p:attrName>style.visibility</p:attrName>
                                        </p:attrNameLst>
                                      </p:cBhvr>
                                      <p:to>
                                        <p:strVal val="visible"/>
                                      </p:to>
                                    </p:set>
                                    <p:animEffect transition="in" filter="wipe(left)">
                                      <p:cBhvr>
                                        <p:cTn id="115" dur="500"/>
                                        <p:tgtEl>
                                          <p:spTgt spid="14"/>
                                        </p:tgtEl>
                                      </p:cBhvr>
                                    </p:animEffect>
                                  </p:childTnLst>
                                </p:cTn>
                              </p:par>
                              <p:par>
                                <p:cTn id="116" presetID="22" presetClass="entr" presetSubtype="8" fill="hold" nodeType="withEffect">
                                  <p:stCondLst>
                                    <p:cond delay="900"/>
                                  </p:stCondLst>
                                  <p:childTnLst>
                                    <p:set>
                                      <p:cBhvr>
                                        <p:cTn id="117" dur="1" fill="hold">
                                          <p:stCondLst>
                                            <p:cond delay="0"/>
                                          </p:stCondLst>
                                        </p:cTn>
                                        <p:tgtEl>
                                          <p:spTgt spid="17"/>
                                        </p:tgtEl>
                                        <p:attrNameLst>
                                          <p:attrName>style.visibility</p:attrName>
                                        </p:attrNameLst>
                                      </p:cBhvr>
                                      <p:to>
                                        <p:strVal val="visible"/>
                                      </p:to>
                                    </p:set>
                                    <p:animEffect transition="in" filter="wipe(left)">
                                      <p:cBhvr>
                                        <p:cTn id="118" dur="500"/>
                                        <p:tgtEl>
                                          <p:spTgt spid="17"/>
                                        </p:tgtEl>
                                      </p:cBhvr>
                                    </p:animEffect>
                                  </p:childTnLst>
                                </p:cTn>
                              </p:par>
                              <p:par>
                                <p:cTn id="119" presetID="22" presetClass="entr" presetSubtype="8" fill="hold" nodeType="withEffect">
                                  <p:stCondLst>
                                    <p:cond delay="1000"/>
                                  </p:stCondLst>
                                  <p:childTnLst>
                                    <p:set>
                                      <p:cBhvr>
                                        <p:cTn id="120" dur="1" fill="hold">
                                          <p:stCondLst>
                                            <p:cond delay="0"/>
                                          </p:stCondLst>
                                        </p:cTn>
                                        <p:tgtEl>
                                          <p:spTgt spid="20"/>
                                        </p:tgtEl>
                                        <p:attrNameLst>
                                          <p:attrName>style.visibility</p:attrName>
                                        </p:attrNameLst>
                                      </p:cBhvr>
                                      <p:to>
                                        <p:strVal val="visible"/>
                                      </p:to>
                                    </p:set>
                                    <p:animEffect transition="in" filter="wipe(left)">
                                      <p:cBhvr>
                                        <p:cTn id="121" dur="500"/>
                                        <p:tgtEl>
                                          <p:spTgt spid="20"/>
                                        </p:tgtEl>
                                      </p:cBhvr>
                                    </p:animEffect>
                                  </p:childTnLst>
                                </p:cTn>
                              </p:par>
                              <p:par>
                                <p:cTn id="122" presetID="22" presetClass="entr" presetSubtype="8" fill="hold" nodeType="withEffect">
                                  <p:stCondLst>
                                    <p:cond delay="1100"/>
                                  </p:stCondLst>
                                  <p:childTnLst>
                                    <p:set>
                                      <p:cBhvr>
                                        <p:cTn id="123" dur="1" fill="hold">
                                          <p:stCondLst>
                                            <p:cond delay="0"/>
                                          </p:stCondLst>
                                        </p:cTn>
                                        <p:tgtEl>
                                          <p:spTgt spid="23"/>
                                        </p:tgtEl>
                                        <p:attrNameLst>
                                          <p:attrName>style.visibility</p:attrName>
                                        </p:attrNameLst>
                                      </p:cBhvr>
                                      <p:to>
                                        <p:strVal val="visible"/>
                                      </p:to>
                                    </p:set>
                                    <p:animEffect transition="in" filter="wipe(left)">
                                      <p:cBhvr>
                                        <p:cTn id="124" dur="500"/>
                                        <p:tgtEl>
                                          <p:spTgt spid="23"/>
                                        </p:tgtEl>
                                      </p:cBhvr>
                                    </p:animEffect>
                                  </p:childTnLst>
                                </p:cTn>
                              </p:par>
                              <p:par>
                                <p:cTn id="125" presetID="22" presetClass="entr" presetSubtype="8" fill="hold" nodeType="withEffect">
                                  <p:stCondLst>
                                    <p:cond delay="1200"/>
                                  </p:stCondLst>
                                  <p:childTnLst>
                                    <p:set>
                                      <p:cBhvr>
                                        <p:cTn id="126" dur="1" fill="hold">
                                          <p:stCondLst>
                                            <p:cond delay="0"/>
                                          </p:stCondLst>
                                        </p:cTn>
                                        <p:tgtEl>
                                          <p:spTgt spid="26"/>
                                        </p:tgtEl>
                                        <p:attrNameLst>
                                          <p:attrName>style.visibility</p:attrName>
                                        </p:attrNameLst>
                                      </p:cBhvr>
                                      <p:to>
                                        <p:strVal val="visible"/>
                                      </p:to>
                                    </p:set>
                                    <p:animEffect transition="in" filter="wipe(left)">
                                      <p:cBhvr>
                                        <p:cTn id="127" dur="500"/>
                                        <p:tgtEl>
                                          <p:spTgt spid="26"/>
                                        </p:tgtEl>
                                      </p:cBhvr>
                                    </p:animEffect>
                                  </p:childTnLst>
                                </p:cTn>
                              </p:par>
                              <p:par>
                                <p:cTn id="128" presetID="22" presetClass="entr" presetSubtype="8" fill="hold" nodeType="withEffect">
                                  <p:stCondLst>
                                    <p:cond delay="1300"/>
                                  </p:stCondLst>
                                  <p:childTnLst>
                                    <p:set>
                                      <p:cBhvr>
                                        <p:cTn id="129" dur="1" fill="hold">
                                          <p:stCondLst>
                                            <p:cond delay="0"/>
                                          </p:stCondLst>
                                        </p:cTn>
                                        <p:tgtEl>
                                          <p:spTgt spid="29"/>
                                        </p:tgtEl>
                                        <p:attrNameLst>
                                          <p:attrName>style.visibility</p:attrName>
                                        </p:attrNameLst>
                                      </p:cBhvr>
                                      <p:to>
                                        <p:strVal val="visible"/>
                                      </p:to>
                                    </p:set>
                                    <p:animEffect transition="in" filter="wipe(left)">
                                      <p:cBhvr>
                                        <p:cTn id="130" dur="500"/>
                                        <p:tgtEl>
                                          <p:spTgt spid="29"/>
                                        </p:tgtEl>
                                      </p:cBhvr>
                                    </p:animEffect>
                                  </p:childTnLst>
                                </p:cTn>
                              </p:par>
                              <p:par>
                                <p:cTn id="131" presetID="22" presetClass="entr" presetSubtype="8" fill="hold" grpId="0" nodeType="withEffect">
                                  <p:stCondLst>
                                    <p:cond delay="1400"/>
                                  </p:stCondLst>
                                  <p:childTnLst>
                                    <p:set>
                                      <p:cBhvr>
                                        <p:cTn id="132" dur="1" fill="hold">
                                          <p:stCondLst>
                                            <p:cond delay="0"/>
                                          </p:stCondLst>
                                        </p:cTn>
                                        <p:tgtEl>
                                          <p:spTgt spid="12"/>
                                        </p:tgtEl>
                                        <p:attrNameLst>
                                          <p:attrName>style.visibility</p:attrName>
                                        </p:attrNameLst>
                                      </p:cBhvr>
                                      <p:to>
                                        <p:strVal val="visible"/>
                                      </p:to>
                                    </p:set>
                                    <p:animEffect transition="in" filter="wipe(left)">
                                      <p:cBhvr>
                                        <p:cTn id="133" dur="500"/>
                                        <p:tgtEl>
                                          <p:spTgt spid="12"/>
                                        </p:tgtEl>
                                      </p:cBhvr>
                                    </p:animEffect>
                                  </p:childTnLst>
                                </p:cTn>
                              </p:par>
                              <p:par>
                                <p:cTn id="134" presetID="22" presetClass="entr" presetSubtype="8" fill="hold" grpId="0" nodeType="withEffect">
                                  <p:stCondLst>
                                    <p:cond delay="1500"/>
                                  </p:stCondLst>
                                  <p:childTnLst>
                                    <p:set>
                                      <p:cBhvr>
                                        <p:cTn id="135" dur="1" fill="hold">
                                          <p:stCondLst>
                                            <p:cond delay="0"/>
                                          </p:stCondLst>
                                        </p:cTn>
                                        <p:tgtEl>
                                          <p:spTgt spid="15"/>
                                        </p:tgtEl>
                                        <p:attrNameLst>
                                          <p:attrName>style.visibility</p:attrName>
                                        </p:attrNameLst>
                                      </p:cBhvr>
                                      <p:to>
                                        <p:strVal val="visible"/>
                                      </p:to>
                                    </p:set>
                                    <p:animEffect transition="in" filter="wipe(left)">
                                      <p:cBhvr>
                                        <p:cTn id="136" dur="500"/>
                                        <p:tgtEl>
                                          <p:spTgt spid="15"/>
                                        </p:tgtEl>
                                      </p:cBhvr>
                                    </p:animEffect>
                                  </p:childTnLst>
                                </p:cTn>
                              </p:par>
                              <p:par>
                                <p:cTn id="137" presetID="22" presetClass="entr" presetSubtype="8" fill="hold" grpId="0" nodeType="withEffect">
                                  <p:stCondLst>
                                    <p:cond delay="1600"/>
                                  </p:stCondLst>
                                  <p:childTnLst>
                                    <p:set>
                                      <p:cBhvr>
                                        <p:cTn id="138" dur="1" fill="hold">
                                          <p:stCondLst>
                                            <p:cond delay="0"/>
                                          </p:stCondLst>
                                        </p:cTn>
                                        <p:tgtEl>
                                          <p:spTgt spid="18"/>
                                        </p:tgtEl>
                                        <p:attrNameLst>
                                          <p:attrName>style.visibility</p:attrName>
                                        </p:attrNameLst>
                                      </p:cBhvr>
                                      <p:to>
                                        <p:strVal val="visible"/>
                                      </p:to>
                                    </p:set>
                                    <p:animEffect transition="in" filter="wipe(left)">
                                      <p:cBhvr>
                                        <p:cTn id="139" dur="500"/>
                                        <p:tgtEl>
                                          <p:spTgt spid="18"/>
                                        </p:tgtEl>
                                      </p:cBhvr>
                                    </p:animEffect>
                                  </p:childTnLst>
                                </p:cTn>
                              </p:par>
                              <p:par>
                                <p:cTn id="140" presetID="22" presetClass="entr" presetSubtype="8" fill="hold" grpId="0" nodeType="withEffect">
                                  <p:stCondLst>
                                    <p:cond delay="1700"/>
                                  </p:stCondLst>
                                  <p:childTnLst>
                                    <p:set>
                                      <p:cBhvr>
                                        <p:cTn id="141" dur="1" fill="hold">
                                          <p:stCondLst>
                                            <p:cond delay="0"/>
                                          </p:stCondLst>
                                        </p:cTn>
                                        <p:tgtEl>
                                          <p:spTgt spid="21"/>
                                        </p:tgtEl>
                                        <p:attrNameLst>
                                          <p:attrName>style.visibility</p:attrName>
                                        </p:attrNameLst>
                                      </p:cBhvr>
                                      <p:to>
                                        <p:strVal val="visible"/>
                                      </p:to>
                                    </p:set>
                                    <p:animEffect transition="in" filter="wipe(left)">
                                      <p:cBhvr>
                                        <p:cTn id="142" dur="500"/>
                                        <p:tgtEl>
                                          <p:spTgt spid="21"/>
                                        </p:tgtEl>
                                      </p:cBhvr>
                                    </p:animEffect>
                                  </p:childTnLst>
                                </p:cTn>
                              </p:par>
                              <p:par>
                                <p:cTn id="143" presetID="22" presetClass="entr" presetSubtype="8" fill="hold" grpId="0" nodeType="withEffect">
                                  <p:stCondLst>
                                    <p:cond delay="1800"/>
                                  </p:stCondLst>
                                  <p:childTnLst>
                                    <p:set>
                                      <p:cBhvr>
                                        <p:cTn id="144" dur="1" fill="hold">
                                          <p:stCondLst>
                                            <p:cond delay="0"/>
                                          </p:stCondLst>
                                        </p:cTn>
                                        <p:tgtEl>
                                          <p:spTgt spid="24"/>
                                        </p:tgtEl>
                                        <p:attrNameLst>
                                          <p:attrName>style.visibility</p:attrName>
                                        </p:attrNameLst>
                                      </p:cBhvr>
                                      <p:to>
                                        <p:strVal val="visible"/>
                                      </p:to>
                                    </p:set>
                                    <p:animEffect transition="in" filter="wipe(left)">
                                      <p:cBhvr>
                                        <p:cTn id="145" dur="500"/>
                                        <p:tgtEl>
                                          <p:spTgt spid="24"/>
                                        </p:tgtEl>
                                      </p:cBhvr>
                                    </p:animEffect>
                                  </p:childTnLst>
                                </p:cTn>
                              </p:par>
                              <p:par>
                                <p:cTn id="146" presetID="22" presetClass="entr" presetSubtype="8" fill="hold" grpId="0" nodeType="withEffect">
                                  <p:stCondLst>
                                    <p:cond delay="1900"/>
                                  </p:stCondLst>
                                  <p:childTnLst>
                                    <p:set>
                                      <p:cBhvr>
                                        <p:cTn id="147" dur="1" fill="hold">
                                          <p:stCondLst>
                                            <p:cond delay="0"/>
                                          </p:stCondLst>
                                        </p:cTn>
                                        <p:tgtEl>
                                          <p:spTgt spid="27"/>
                                        </p:tgtEl>
                                        <p:attrNameLst>
                                          <p:attrName>style.visibility</p:attrName>
                                        </p:attrNameLst>
                                      </p:cBhvr>
                                      <p:to>
                                        <p:strVal val="visible"/>
                                      </p:to>
                                    </p:set>
                                    <p:animEffect transition="in" filter="wipe(left)">
                                      <p:cBhvr>
                                        <p:cTn id="1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5" grpId="0"/>
      <p:bldP spid="18" grpId="0"/>
      <p:bldP spid="21" grpId="0"/>
      <p:bldP spid="24" grpId="0"/>
      <p:bldP spid="27" grpId="0"/>
      <p:bldP spid="30" grpId="0" animBg="1"/>
      <p:bldP spid="31" grpId="0" animBg="1"/>
      <p:bldP spid="32" grpId="0" animBg="1"/>
      <p:bldP spid="35" grpId="0" animBg="1"/>
      <p:bldP spid="36" grpId="0" animBg="1"/>
      <p:bldP spid="37" grpId="0" animBg="1"/>
      <p:bldP spid="38" grpId="0" animBg="1"/>
      <p:bldP spid="39" grpId="0" animBg="1"/>
      <p:bldP spid="42" grpId="0"/>
      <p:bldP spid="40" grpId="0" animBg="1"/>
      <p:bldP spid="41" grpId="0"/>
      <p:bldP spid="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915816" y="555527"/>
            <a:ext cx="3552056" cy="1410579"/>
          </a:xfrm>
          <a:prstGeom prst="rect">
            <a:avLst/>
          </a:prstGeom>
        </p:spPr>
        <p:txBody>
          <a:bodyPr wrap="square">
            <a:spAutoFit/>
          </a:bodyPr>
          <a:lstStyle/>
          <a:p>
            <a:pPr>
              <a:lnSpc>
                <a:spcPct val="150000"/>
              </a:lnSpc>
            </a:pPr>
            <a:r>
              <a:rPr lang="en-US" altLang="zh-CN" sz="6600" dirty="0" smtClean="0">
                <a:solidFill>
                  <a:srgbClr val="C00000"/>
                </a:solidFill>
                <a:latin typeface="Impact" pitchFamily="34" charset="0"/>
                <a:ea typeface="微软雅黑" panose="020B0503020204020204" pitchFamily="34" charset="-122"/>
              </a:rPr>
              <a:t>THANKS!</a:t>
            </a:r>
            <a:endParaRPr lang="zh-CN" altLang="en-US" sz="6600" b="0" dirty="0" smtClean="0">
              <a:solidFill>
                <a:srgbClr val="C00000"/>
              </a:solidFill>
              <a:latin typeface="Impact" pitchFamily="34" charset="0"/>
              <a:ea typeface="微软雅黑" panose="020B0503020204020204" pitchFamily="34" charset="-122"/>
            </a:endParaRPr>
          </a:p>
        </p:txBody>
      </p:sp>
      <p:sp>
        <p:nvSpPr>
          <p:cNvPr id="25" name="矩形 24"/>
          <p:cNvSpPr/>
          <p:nvPr/>
        </p:nvSpPr>
        <p:spPr>
          <a:xfrm>
            <a:off x="1331640" y="1995686"/>
            <a:ext cx="6436704" cy="2031325"/>
          </a:xfrm>
          <a:prstGeom prst="rect">
            <a:avLst/>
          </a:prstGeom>
        </p:spPr>
        <p:txBody>
          <a:bodyPr wrap="square">
            <a:spAutoFit/>
          </a:bodyPr>
          <a:lstStyle/>
          <a:p>
            <a:pPr>
              <a:lnSpc>
                <a:spcPct val="150000"/>
              </a:lnSpc>
              <a:defRPr/>
            </a:pPr>
            <a:r>
              <a:rPr lang="zh-CN" altLang="en-US" sz="1400" kern="0" dirty="0" smtClean="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a:t>
            </a:r>
            <a:r>
              <a:rPr lang="en-US" altLang="zh-CN" sz="1400" kern="0" dirty="0" smtClean="0">
                <a:solidFill>
                  <a:srgbClr val="414455"/>
                </a:solidFill>
                <a:latin typeface="微软雅黑" panose="020B0503020204020204" pitchFamily="34" charset="-122"/>
                <a:ea typeface="微软雅黑" panose="020B0503020204020204" pitchFamily="34" charset="-122"/>
              </a:rPr>
              <a:t>XXX</a:t>
            </a:r>
            <a:r>
              <a:rPr lang="zh-CN" altLang="en-US" sz="1400" kern="0" dirty="0" smtClean="0">
                <a:solidFill>
                  <a:srgbClr val="414455"/>
                </a:solidFill>
                <a:latin typeface="微软雅黑" panose="020B0503020204020204" pitchFamily="34" charset="-122"/>
                <a:ea typeface="微软雅黑" panose="020B0503020204020204" pitchFamily="34" charset="-122"/>
              </a:rPr>
              <a:t>老师，</a:t>
            </a:r>
            <a:r>
              <a:rPr lang="en-US" altLang="zh-CN" sz="1400" dirty="0">
                <a:solidFill>
                  <a:srgbClr val="414455"/>
                </a:solidFill>
                <a:latin typeface="微软雅黑" pitchFamily="34" charset="-122"/>
                <a:ea typeface="微软雅黑" pitchFamily="34" charset="-122"/>
              </a:rPr>
              <a:t>XXX</a:t>
            </a:r>
            <a:r>
              <a:rPr lang="zh-CN" altLang="en-US" sz="1400" dirty="0">
                <a:solidFill>
                  <a:srgbClr val="414455"/>
                </a:solidFill>
                <a:latin typeface="微软雅黑" pitchFamily="34" charset="-122"/>
                <a:ea typeface="微软雅黑" pitchFamily="34" charset="-122"/>
              </a:rPr>
              <a:t>老师对该论文从选题，构思到最后定稿的各个环节给予细心指引与教导</a:t>
            </a:r>
            <a:r>
              <a:rPr lang="en-US" altLang="zh-CN" sz="1400" dirty="0">
                <a:solidFill>
                  <a:srgbClr val="414455"/>
                </a:solidFill>
                <a:latin typeface="微软雅黑" pitchFamily="34" charset="-122"/>
                <a:ea typeface="微软雅黑" pitchFamily="34" charset="-122"/>
              </a:rPr>
              <a:t>,</a:t>
            </a:r>
            <a:r>
              <a:rPr lang="zh-CN" altLang="en-US" sz="1400" dirty="0">
                <a:solidFill>
                  <a:srgbClr val="414455"/>
                </a:solidFill>
                <a:latin typeface="微软雅黑" pitchFamily="34" charset="-122"/>
                <a:ea typeface="微软雅黑" pitchFamily="34" charset="-122"/>
              </a:rPr>
              <a:t>使我得以最终完成毕业论文</a:t>
            </a:r>
            <a:r>
              <a:rPr lang="zh-CN" altLang="en-US" sz="1400" dirty="0" smtClean="0">
                <a:solidFill>
                  <a:srgbClr val="414455"/>
                </a:solidFill>
                <a:latin typeface="微软雅黑" pitchFamily="34" charset="-122"/>
                <a:ea typeface="微软雅黑" pitchFamily="34" charset="-122"/>
              </a:rPr>
              <a:t>设计！</a:t>
            </a:r>
            <a:endParaRPr lang="en-US" altLang="zh-CN" sz="1400" dirty="0" smtClean="0">
              <a:solidFill>
                <a:srgbClr val="414455"/>
              </a:solidFill>
              <a:latin typeface="微软雅黑" pitchFamily="34" charset="-122"/>
              <a:ea typeface="微软雅黑" pitchFamily="34" charset="-122"/>
            </a:endParaRPr>
          </a:p>
          <a:p>
            <a:pPr>
              <a:lnSpc>
                <a:spcPct val="150000"/>
              </a:lnSpc>
              <a:defRPr/>
            </a:pPr>
            <a:r>
              <a:rPr lang="en-US" altLang="zh-CN" sz="1400" dirty="0">
                <a:solidFill>
                  <a:srgbClr val="414455"/>
                </a:solidFill>
                <a:latin typeface="微软雅黑" pitchFamily="34" charset="-122"/>
                <a:ea typeface="微软雅黑" pitchFamily="34" charset="-122"/>
              </a:rPr>
              <a:t> </a:t>
            </a:r>
            <a:r>
              <a:rPr lang="en-US" altLang="zh-CN" sz="1400" dirty="0" smtClean="0">
                <a:solidFill>
                  <a:srgbClr val="414455"/>
                </a:solidFill>
                <a:latin typeface="微软雅黑" pitchFamily="34" charset="-122"/>
                <a:ea typeface="微软雅黑" pitchFamily="34" charset="-122"/>
              </a:rPr>
              <a:t>       </a:t>
            </a:r>
            <a:r>
              <a:rPr lang="zh-CN" altLang="en-US" sz="1400" dirty="0" smtClean="0">
                <a:solidFill>
                  <a:srgbClr val="414455"/>
                </a:solidFill>
                <a:latin typeface="微软雅黑" pitchFamily="34" charset="-122"/>
                <a:ea typeface="微软雅黑" pitchFamily="34" charset="-122"/>
              </a:rPr>
              <a:t>最后</a:t>
            </a:r>
            <a:r>
              <a:rPr lang="zh-CN" altLang="en-US" sz="1400" dirty="0">
                <a:solidFill>
                  <a:srgbClr val="414455"/>
                </a:solidFill>
                <a:latin typeface="微软雅黑" pitchFamily="34" charset="-122"/>
                <a:ea typeface="微软雅黑" pitchFamily="34" charset="-122"/>
              </a:rPr>
              <a:t>，我要向百忙之中抽时间对本文进行审阅，评议和参与本人论文答辩的各位老师表示</a:t>
            </a:r>
            <a:r>
              <a:rPr lang="zh-CN" altLang="en-US" sz="1400" dirty="0" smtClean="0">
                <a:solidFill>
                  <a:srgbClr val="414455"/>
                </a:solidFill>
                <a:latin typeface="微软雅黑" pitchFamily="34" charset="-122"/>
                <a:ea typeface="微软雅黑" pitchFamily="34" charset="-122"/>
              </a:rPr>
              <a:t>感谢</a:t>
            </a:r>
            <a:r>
              <a:rPr lang="zh-CN" altLang="en-US" sz="1400" dirty="0">
                <a:solidFill>
                  <a:srgbClr val="414455"/>
                </a:solidFill>
                <a:latin typeface="微软雅黑" pitchFamily="34" charset="-122"/>
                <a:ea typeface="微软雅黑" pitchFamily="34" charset="-122"/>
              </a:rPr>
              <a:t>！</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3070008" y="4088350"/>
            <a:ext cx="3048000" cy="499624"/>
          </a:xfrm>
          <a:prstGeom prst="rect">
            <a:avLst/>
          </a:prstGeom>
        </p:spPr>
        <p:txBody>
          <a:bodyPr wrap="square">
            <a:spAutoFit/>
          </a:bodyPr>
          <a:lstStyle/>
          <a:p>
            <a:pPr>
              <a:lnSpc>
                <a:spcPct val="150000"/>
              </a:lnSpc>
            </a:pPr>
            <a:r>
              <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rPr>
              <a:t>恳请各位老师批评指正</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感谢语</a:t>
            </a:r>
            <a:endParaRPr lang="zh-CN" altLang="en-US" sz="2000" spc="300" dirty="0">
              <a:latin typeface="方正兰亭细黑_GBK" pitchFamily="2" charset="-122"/>
              <a:ea typeface="方正兰亭细黑_GBK" pitchFamily="2" charset="-122"/>
            </a:endParaRPr>
          </a:p>
        </p:txBody>
      </p:sp>
      <p:sp>
        <p:nvSpPr>
          <p:cNvPr id="8" name="TextBox 7"/>
          <p:cNvSpPr txBox="1"/>
          <p:nvPr/>
        </p:nvSpPr>
        <p:spPr>
          <a:xfrm>
            <a:off x="2907217" y="267886"/>
            <a:ext cx="1138453"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Thank you</a:t>
            </a:r>
            <a:endParaRPr lang="zh-CN" altLang="en-US" sz="1600" dirty="0">
              <a:solidFill>
                <a:srgbClr val="C00000"/>
              </a:solidFill>
              <a:latin typeface="Kozuka Gothic Pro R" pitchFamily="34" charset="-128"/>
              <a:ea typeface="Kozuka Gothic Pro R" pitchFamily="34" charset="-128"/>
            </a:endParaRPr>
          </a:p>
        </p:txBody>
      </p:sp>
      <p:cxnSp>
        <p:nvCxnSpPr>
          <p:cNvPr id="9" name="直接连接符 8"/>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71746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300"/>
                                        <p:tgtEl>
                                          <p:spTgt spid="6"/>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ppt_w*1.125000"/>
                                          </p:val>
                                        </p:tav>
                                        <p:tav tm="100000">
                                          <p:val>
                                            <p:strVal val="#ppt_x"/>
                                          </p:val>
                                        </p:tav>
                                      </p:tavLst>
                                    </p:anim>
                                    <p:animEffect transition="in" filter="wipe(right)">
                                      <p:cBhvr>
                                        <p:cTn id="20" dur="500"/>
                                        <p:tgtEl>
                                          <p:spTgt spid="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childTnLst>
                          </p:cTn>
                        </p:par>
                        <p:par>
                          <p:cTn id="25" fill="hold">
                            <p:stCondLst>
                              <p:cond delay="110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24"/>
                                        </p:tgtEl>
                                        <p:attrNameLst>
                                          <p:attrName>style.visibility</p:attrName>
                                        </p:attrNameLst>
                                      </p:cBhvr>
                                      <p:to>
                                        <p:strVal val="visible"/>
                                      </p:to>
                                    </p:set>
                                    <p:anim calcmode="lin" valueType="num">
                                      <p:cBhvr>
                                        <p:cTn id="28" dur="250" fill="hold"/>
                                        <p:tgtEl>
                                          <p:spTgt spid="24"/>
                                        </p:tgtEl>
                                        <p:attrNameLst>
                                          <p:attrName>ppt_x</p:attrName>
                                        </p:attrNameLst>
                                      </p:cBhvr>
                                      <p:tavLst>
                                        <p:tav tm="0">
                                          <p:val>
                                            <p:strVal val="#ppt_x"/>
                                          </p:val>
                                        </p:tav>
                                        <p:tav tm="100000">
                                          <p:val>
                                            <p:strVal val="#ppt_x"/>
                                          </p:val>
                                        </p:tav>
                                      </p:tavLst>
                                    </p:anim>
                                    <p:anim calcmode="lin" valueType="num">
                                      <p:cBhvr>
                                        <p:cTn id="29" dur="250" fill="hold"/>
                                        <p:tgtEl>
                                          <p:spTgt spid="24"/>
                                        </p:tgtEl>
                                        <p:attrNameLst>
                                          <p:attrName>ppt_y</p:attrName>
                                        </p:attrNameLst>
                                      </p:cBhvr>
                                      <p:tavLst>
                                        <p:tav tm="0">
                                          <p:val>
                                            <p:strVal val="#ppt_y-#ppt_h/2"/>
                                          </p:val>
                                        </p:tav>
                                        <p:tav tm="100000">
                                          <p:val>
                                            <p:strVal val="#ppt_y"/>
                                          </p:val>
                                        </p:tav>
                                      </p:tavLst>
                                    </p:anim>
                                    <p:anim calcmode="lin" valueType="num">
                                      <p:cBhvr>
                                        <p:cTn id="30" dur="250" fill="hold"/>
                                        <p:tgtEl>
                                          <p:spTgt spid="24"/>
                                        </p:tgtEl>
                                        <p:attrNameLst>
                                          <p:attrName>ppt_w</p:attrName>
                                        </p:attrNameLst>
                                      </p:cBhvr>
                                      <p:tavLst>
                                        <p:tav tm="0">
                                          <p:val>
                                            <p:strVal val="#ppt_w"/>
                                          </p:val>
                                        </p:tav>
                                        <p:tav tm="100000">
                                          <p:val>
                                            <p:strVal val="#ppt_w"/>
                                          </p:val>
                                        </p:tav>
                                      </p:tavLst>
                                    </p:anim>
                                    <p:anim calcmode="lin" valueType="num">
                                      <p:cBhvr>
                                        <p:cTn id="31" dur="250" fill="hold"/>
                                        <p:tgtEl>
                                          <p:spTgt spid="24"/>
                                        </p:tgtEl>
                                        <p:attrNameLst>
                                          <p:attrName>ppt_h</p:attrName>
                                        </p:attrNameLst>
                                      </p:cBhvr>
                                      <p:tavLst>
                                        <p:tav tm="0">
                                          <p:val>
                                            <p:fltVal val="0"/>
                                          </p:val>
                                        </p:tav>
                                        <p:tav tm="100000">
                                          <p:val>
                                            <p:strVal val="#ppt_h"/>
                                          </p:val>
                                        </p:tav>
                                      </p:tavLst>
                                    </p:anim>
                                  </p:childTnLst>
                                </p:cTn>
                              </p:par>
                            </p:childTnLst>
                          </p:cTn>
                        </p:par>
                        <p:par>
                          <p:cTn id="32" fill="hold">
                            <p:stCondLst>
                              <p:cond delay="195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25"/>
                                        </p:tgtEl>
                                        <p:attrNameLst>
                                          <p:attrName>style.visibility</p:attrName>
                                        </p:attrNameLst>
                                      </p:cBhvr>
                                      <p:to>
                                        <p:strVal val="visible"/>
                                      </p:to>
                                    </p:set>
                                    <p:animEffect transition="in" filter="wipe(left)">
                                      <p:cBhvr>
                                        <p:cTn id="35" dur="300"/>
                                        <p:tgtEl>
                                          <p:spTgt spid="25"/>
                                        </p:tgtEl>
                                      </p:cBhvr>
                                    </p:animEffect>
                                  </p:childTnLst>
                                </p:cTn>
                              </p:par>
                              <p:par>
                                <p:cTn id="36" presetID="36" presetClass="emph" presetSubtype="0" fill="hold" grpId="1" nodeType="withEffect">
                                  <p:stCondLst>
                                    <p:cond delay="0"/>
                                  </p:stCondLst>
                                  <p:iterate type="lt">
                                    <p:tmPct val="30000"/>
                                  </p:iterate>
                                  <p:childTnLst>
                                    <p:animScale>
                                      <p:cBhvr>
                                        <p:cTn id="37" dur="150" autoRev="1" fill="hold">
                                          <p:stCondLst>
                                            <p:cond delay="0"/>
                                          </p:stCondLst>
                                        </p:cTn>
                                        <p:tgtEl>
                                          <p:spTgt spid="25"/>
                                        </p:tgtEl>
                                      </p:cBhvr>
                                      <p:to x="80000" y="100000"/>
                                    </p:animScale>
                                    <p:anim by="(#ppt_w*0.10)" calcmode="lin" valueType="num">
                                      <p:cBhvr>
                                        <p:cTn id="38" dur="150" autoRev="1" fill="hold">
                                          <p:stCondLst>
                                            <p:cond delay="0"/>
                                          </p:stCondLst>
                                        </p:cTn>
                                        <p:tgtEl>
                                          <p:spTgt spid="25"/>
                                        </p:tgtEl>
                                        <p:attrNameLst>
                                          <p:attrName>ppt_x</p:attrName>
                                        </p:attrNameLst>
                                      </p:cBhvr>
                                    </p:anim>
                                    <p:anim by="(-#ppt_w*0.10)" calcmode="lin" valueType="num">
                                      <p:cBhvr>
                                        <p:cTn id="39" dur="150" autoRev="1" fill="hold">
                                          <p:stCondLst>
                                            <p:cond delay="0"/>
                                          </p:stCondLst>
                                        </p:cTn>
                                        <p:tgtEl>
                                          <p:spTgt spid="25"/>
                                        </p:tgtEl>
                                        <p:attrNameLst>
                                          <p:attrName>ppt_y</p:attrName>
                                        </p:attrNameLst>
                                      </p:cBhvr>
                                    </p:anim>
                                    <p:animRot by="-480000">
                                      <p:cBhvr>
                                        <p:cTn id="40" dur="150" autoRev="1" fill="hold">
                                          <p:stCondLst>
                                            <p:cond delay="0"/>
                                          </p:stCondLst>
                                        </p:cTn>
                                        <p:tgtEl>
                                          <p:spTgt spid="25"/>
                                        </p:tgtEl>
                                        <p:attrNameLst>
                                          <p:attrName>r</p:attrName>
                                        </p:attrNameLst>
                                      </p:cBhvr>
                                    </p:animRot>
                                  </p:childTnLst>
                                </p:cTn>
                              </p:par>
                            </p:childTnLst>
                          </p:cTn>
                        </p:par>
                        <p:par>
                          <p:cTn id="41" fill="hold">
                            <p:stCondLst>
                              <p:cond delay="17550"/>
                            </p:stCondLst>
                            <p:childTnLst>
                              <p:par>
                                <p:cTn id="42" presetID="42"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P spid="6" grpId="0" animBg="1"/>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smtClean="0">
                <a:solidFill>
                  <a:srgbClr val="C00000"/>
                </a:solidFill>
                <a:latin typeface="微软雅黑" pitchFamily="34" charset="-122"/>
                <a:ea typeface="造字工房俊雅锐宋体验版常规体" pitchFamily="50" charset="-122"/>
              </a:rPr>
              <a:t>THANKS</a:t>
            </a:r>
            <a:endParaRPr lang="zh-CN" altLang="en-US" sz="2600" b="1" dirty="0">
              <a:solidFill>
                <a:srgbClr val="C00000"/>
              </a:solidFill>
              <a:latin typeface="微软雅黑" pitchFamily="34" charset="-122"/>
              <a:ea typeface="造字工房俊雅锐宋体验版常规体" pitchFamily="50" charset="-122"/>
            </a:endParaRPr>
          </a:p>
        </p:txBody>
      </p:sp>
      <p:sp>
        <p:nvSpPr>
          <p:cNvPr id="83" name="TextBox 82"/>
          <p:cNvSpPr txBox="1"/>
          <p:nvPr/>
        </p:nvSpPr>
        <p:spPr>
          <a:xfrm>
            <a:off x="6156176" y="3194025"/>
            <a:ext cx="2544286" cy="1508105"/>
          </a:xfrm>
          <a:prstGeom prst="rect">
            <a:avLst/>
          </a:prstGeom>
          <a:noFill/>
        </p:spPr>
        <p:txBody>
          <a:bodyPr wrap="none" rtlCol="0">
            <a:spAutoFit/>
          </a:bodyPr>
          <a:lstStyle/>
          <a:p>
            <a:r>
              <a:rPr lang="zh-CN" altLang="en-US" sz="4600" dirty="0" smtClean="0">
                <a:latin typeface="微软雅黑" pitchFamily="34" charset="-122"/>
                <a:ea typeface="微软雅黑" pitchFamily="34" charset="-122"/>
              </a:rPr>
              <a:t>演示完毕</a:t>
            </a:r>
            <a:endParaRPr lang="en-US" altLang="zh-CN" sz="4600" dirty="0" smtClean="0">
              <a:latin typeface="微软雅黑" pitchFamily="34" charset="-122"/>
              <a:ea typeface="微软雅黑" pitchFamily="34" charset="-122"/>
            </a:endParaRPr>
          </a:p>
          <a:p>
            <a:r>
              <a:rPr lang="zh-CN" altLang="en-US" sz="4600" dirty="0" smtClean="0">
                <a:latin typeface="微软雅黑" pitchFamily="34" charset="-122"/>
                <a:ea typeface="微软雅黑" pitchFamily="34" charset="-122"/>
              </a:rPr>
              <a:t>感谢观看</a:t>
            </a:r>
            <a:endParaRPr lang="en-US" altLang="zh-CN" sz="4600" dirty="0" smtClean="0">
              <a:latin typeface="微软雅黑" pitchFamily="34" charset="-122"/>
              <a:ea typeface="微软雅黑" pitchFamily="34"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extLst>
      <p:ext uri="{BB962C8B-B14F-4D97-AF65-F5344CB8AC3E}">
        <p14:creationId xmlns:p14="http://schemas.microsoft.com/office/powerpoint/2010/main" val="215816028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4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fltVal val="0"/>
                                          </p:val>
                                        </p:tav>
                                        <p:tav tm="100000">
                                          <p:val>
                                            <p:strVal val="#ppt_w"/>
                                          </p:val>
                                        </p:tav>
                                      </p:tavLst>
                                    </p:anim>
                                    <p:anim calcmode="lin" valueType="num">
                                      <p:cBhvr>
                                        <p:cTn id="28" dur="1000" fill="hold"/>
                                        <p:tgtEl>
                                          <p:spTgt spid="42"/>
                                        </p:tgtEl>
                                        <p:attrNameLst>
                                          <p:attrName>ppt_h</p:attrName>
                                        </p:attrNameLst>
                                      </p:cBhvr>
                                      <p:tavLst>
                                        <p:tav tm="0">
                                          <p:val>
                                            <p:fltVal val="0"/>
                                          </p:val>
                                        </p:tav>
                                        <p:tav tm="100000">
                                          <p:val>
                                            <p:strVal val="#ppt_h"/>
                                          </p:val>
                                        </p:tav>
                                      </p:tavLst>
                                    </p:anim>
                                    <p:animEffect transition="in" filter="fade">
                                      <p:cBhvr>
                                        <p:cTn id="29" dur="1000"/>
                                        <p:tgtEl>
                                          <p:spTgt spid="4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4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65"/>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75"/>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5"/>
                                        </p:tgtEl>
                                        <p:attrNameLst>
                                          <p:attrName>style.visibility</p:attrName>
                                        </p:attrNameLst>
                                      </p:cBhvr>
                                      <p:to>
                                        <p:strVal val="visible"/>
                                      </p:to>
                                    </p:set>
                                    <p:anim calcmode="lin" valueType="num">
                                      <p:cBhvr>
                                        <p:cTn id="45" dur="1000" fill="hold"/>
                                        <p:tgtEl>
                                          <p:spTgt spid="75"/>
                                        </p:tgtEl>
                                        <p:attrNameLst>
                                          <p:attrName>ppt_w</p:attrName>
                                        </p:attrNameLst>
                                      </p:cBhvr>
                                      <p:tavLst>
                                        <p:tav tm="0">
                                          <p:val>
                                            <p:fltVal val="0"/>
                                          </p:val>
                                        </p:tav>
                                        <p:tav tm="100000">
                                          <p:val>
                                            <p:strVal val="#ppt_w"/>
                                          </p:val>
                                        </p:tav>
                                      </p:tavLst>
                                    </p:anim>
                                    <p:anim calcmode="lin" valueType="num">
                                      <p:cBhvr>
                                        <p:cTn id="46" dur="1000" fill="hold"/>
                                        <p:tgtEl>
                                          <p:spTgt spid="75"/>
                                        </p:tgtEl>
                                        <p:attrNameLst>
                                          <p:attrName>ppt_h</p:attrName>
                                        </p:attrNameLst>
                                      </p:cBhvr>
                                      <p:tavLst>
                                        <p:tav tm="0">
                                          <p:val>
                                            <p:fltVal val="0"/>
                                          </p:val>
                                        </p:tav>
                                        <p:tav tm="100000">
                                          <p:val>
                                            <p:strVal val="#ppt_h"/>
                                          </p:val>
                                        </p:tav>
                                      </p:tavLst>
                                    </p:anim>
                                    <p:animEffect transition="in" filter="fade">
                                      <p:cBhvr>
                                        <p:cTn id="47" dur="1000"/>
                                        <p:tgtEl>
                                          <p:spTgt spid="75"/>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5"/>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76"/>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76"/>
                                        </p:tgtEl>
                                        <p:attrNameLst>
                                          <p:attrName>style.visibility</p:attrName>
                                        </p:attrNameLst>
                                      </p:cBhvr>
                                      <p:to>
                                        <p:strVal val="visible"/>
                                      </p:to>
                                    </p:set>
                                    <p:anim calcmode="lin" valueType="num">
                                      <p:cBhvr>
                                        <p:cTn id="54" dur="1000" fill="hold"/>
                                        <p:tgtEl>
                                          <p:spTgt spid="76"/>
                                        </p:tgtEl>
                                        <p:attrNameLst>
                                          <p:attrName>ppt_w</p:attrName>
                                        </p:attrNameLst>
                                      </p:cBhvr>
                                      <p:tavLst>
                                        <p:tav tm="0">
                                          <p:val>
                                            <p:fltVal val="0"/>
                                          </p:val>
                                        </p:tav>
                                        <p:tav tm="100000">
                                          <p:val>
                                            <p:strVal val="#ppt_w"/>
                                          </p:val>
                                        </p:tav>
                                      </p:tavLst>
                                    </p:anim>
                                    <p:anim calcmode="lin" valueType="num">
                                      <p:cBhvr>
                                        <p:cTn id="55" dur="1000" fill="hold"/>
                                        <p:tgtEl>
                                          <p:spTgt spid="76"/>
                                        </p:tgtEl>
                                        <p:attrNameLst>
                                          <p:attrName>ppt_h</p:attrName>
                                        </p:attrNameLst>
                                      </p:cBhvr>
                                      <p:tavLst>
                                        <p:tav tm="0">
                                          <p:val>
                                            <p:fltVal val="0"/>
                                          </p:val>
                                        </p:tav>
                                        <p:tav tm="100000">
                                          <p:val>
                                            <p:strVal val="#ppt_h"/>
                                          </p:val>
                                        </p:tav>
                                      </p:tavLst>
                                    </p:anim>
                                    <p:animEffect transition="in" filter="fade">
                                      <p:cBhvr>
                                        <p:cTn id="56" dur="1000"/>
                                        <p:tgtEl>
                                          <p:spTgt spid="76"/>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76"/>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Effect transition="in" filter="fade">
                                      <p:cBhvr>
                                        <p:cTn id="65" dur="1000"/>
                                        <p:tgtEl>
                                          <p:spTgt spid="40"/>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9"/>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9"/>
                                        </p:tgtEl>
                                        <p:attrNameLst>
                                          <p:attrName>style.visibility</p:attrName>
                                        </p:attrNameLst>
                                      </p:cBhvr>
                                      <p:to>
                                        <p:strVal val="visible"/>
                                      </p:to>
                                    </p:set>
                                    <p:anim calcmode="lin" valueType="num">
                                      <p:cBhvr>
                                        <p:cTn id="72" dur="1000" fill="hold"/>
                                        <p:tgtEl>
                                          <p:spTgt spid="69"/>
                                        </p:tgtEl>
                                        <p:attrNameLst>
                                          <p:attrName>ppt_w</p:attrName>
                                        </p:attrNameLst>
                                      </p:cBhvr>
                                      <p:tavLst>
                                        <p:tav tm="0">
                                          <p:val>
                                            <p:fltVal val="0"/>
                                          </p:val>
                                        </p:tav>
                                        <p:tav tm="100000">
                                          <p:val>
                                            <p:strVal val="#ppt_w"/>
                                          </p:val>
                                        </p:tav>
                                      </p:tavLst>
                                    </p:anim>
                                    <p:anim calcmode="lin" valueType="num">
                                      <p:cBhvr>
                                        <p:cTn id="73" dur="1000" fill="hold"/>
                                        <p:tgtEl>
                                          <p:spTgt spid="69"/>
                                        </p:tgtEl>
                                        <p:attrNameLst>
                                          <p:attrName>ppt_h</p:attrName>
                                        </p:attrNameLst>
                                      </p:cBhvr>
                                      <p:tavLst>
                                        <p:tav tm="0">
                                          <p:val>
                                            <p:fltVal val="0"/>
                                          </p:val>
                                        </p:tav>
                                        <p:tav tm="100000">
                                          <p:val>
                                            <p:strVal val="#ppt_h"/>
                                          </p:val>
                                        </p:tav>
                                      </p:tavLst>
                                    </p:anim>
                                    <p:animEffect transition="in" filter="fade">
                                      <p:cBhvr>
                                        <p:cTn id="74" dur="1000"/>
                                        <p:tgtEl>
                                          <p:spTgt spid="69"/>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69"/>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72"/>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72"/>
                                        </p:tgtEl>
                                        <p:attrNameLst>
                                          <p:attrName>style.visibility</p:attrName>
                                        </p:attrNameLst>
                                      </p:cBhvr>
                                      <p:to>
                                        <p:strVal val="visible"/>
                                      </p:to>
                                    </p:set>
                                    <p:anim calcmode="lin" valueType="num">
                                      <p:cBhvr>
                                        <p:cTn id="81" dur="1000" fill="hold"/>
                                        <p:tgtEl>
                                          <p:spTgt spid="72"/>
                                        </p:tgtEl>
                                        <p:attrNameLst>
                                          <p:attrName>ppt_w</p:attrName>
                                        </p:attrNameLst>
                                      </p:cBhvr>
                                      <p:tavLst>
                                        <p:tav tm="0">
                                          <p:val>
                                            <p:fltVal val="0"/>
                                          </p:val>
                                        </p:tav>
                                        <p:tav tm="100000">
                                          <p:val>
                                            <p:strVal val="#ppt_w"/>
                                          </p:val>
                                        </p:tav>
                                      </p:tavLst>
                                    </p:anim>
                                    <p:anim calcmode="lin" valueType="num">
                                      <p:cBhvr>
                                        <p:cTn id="82" dur="1000" fill="hold"/>
                                        <p:tgtEl>
                                          <p:spTgt spid="72"/>
                                        </p:tgtEl>
                                        <p:attrNameLst>
                                          <p:attrName>ppt_h</p:attrName>
                                        </p:attrNameLst>
                                      </p:cBhvr>
                                      <p:tavLst>
                                        <p:tav tm="0">
                                          <p:val>
                                            <p:fltVal val="0"/>
                                          </p:val>
                                        </p:tav>
                                        <p:tav tm="100000">
                                          <p:val>
                                            <p:strVal val="#ppt_h"/>
                                          </p:val>
                                        </p:tav>
                                      </p:tavLst>
                                    </p:anim>
                                    <p:animEffect transition="in" filter="fade">
                                      <p:cBhvr>
                                        <p:cTn id="83" dur="1000"/>
                                        <p:tgtEl>
                                          <p:spTgt spid="72"/>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72"/>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77"/>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77"/>
                                        </p:tgtEl>
                                        <p:attrNameLst>
                                          <p:attrName>style.visibility</p:attrName>
                                        </p:attrNameLst>
                                      </p:cBhvr>
                                      <p:to>
                                        <p:strVal val="visible"/>
                                      </p:to>
                                    </p:set>
                                    <p:anim calcmode="lin" valueType="num">
                                      <p:cBhvr>
                                        <p:cTn id="90" dur="1000" fill="hold"/>
                                        <p:tgtEl>
                                          <p:spTgt spid="77"/>
                                        </p:tgtEl>
                                        <p:attrNameLst>
                                          <p:attrName>ppt_w</p:attrName>
                                        </p:attrNameLst>
                                      </p:cBhvr>
                                      <p:tavLst>
                                        <p:tav tm="0">
                                          <p:val>
                                            <p:fltVal val="0"/>
                                          </p:val>
                                        </p:tav>
                                        <p:tav tm="100000">
                                          <p:val>
                                            <p:strVal val="#ppt_w"/>
                                          </p:val>
                                        </p:tav>
                                      </p:tavLst>
                                    </p:anim>
                                    <p:anim calcmode="lin" valueType="num">
                                      <p:cBhvr>
                                        <p:cTn id="91" dur="1000" fill="hold"/>
                                        <p:tgtEl>
                                          <p:spTgt spid="77"/>
                                        </p:tgtEl>
                                        <p:attrNameLst>
                                          <p:attrName>ppt_h</p:attrName>
                                        </p:attrNameLst>
                                      </p:cBhvr>
                                      <p:tavLst>
                                        <p:tav tm="0">
                                          <p:val>
                                            <p:fltVal val="0"/>
                                          </p:val>
                                        </p:tav>
                                        <p:tav tm="100000">
                                          <p:val>
                                            <p:strVal val="#ppt_h"/>
                                          </p:val>
                                        </p:tav>
                                      </p:tavLst>
                                    </p:anim>
                                    <p:animEffect transition="in" filter="fade">
                                      <p:cBhvr>
                                        <p:cTn id="92" dur="1000"/>
                                        <p:tgtEl>
                                          <p:spTgt spid="77"/>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77"/>
                                        </p:tgtEl>
                                        <p:attrNameLst>
                                          <p:attrName>ppt_x</p:attrName>
                                          <p:attrName>ppt_y</p:attrName>
                                        </p:attrNameLst>
                                      </p:cBhvr>
                                      <p:rCtr x="-32066" y="-47482"/>
                                    </p:animMotion>
                                  </p:childTnLst>
                                </p:cTn>
                              </p:par>
                            </p:childTnLst>
                          </p:cTn>
                        </p:par>
                        <p:par>
                          <p:cTn id="95" fill="hold">
                            <p:stCondLst>
                              <p:cond delay="1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par>
                          <p:cTn id="99" fill="hold">
                            <p:stCondLst>
                              <p:cond delay="1900"/>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81"/>
                                        </p:tgtEl>
                                        <p:attrNameLst>
                                          <p:attrName>ppt_x</p:attrName>
                                          <p:attrName>ppt_y</p:attrName>
                                        </p:attrNameLst>
                                      </p:cBhvr>
                                    </p:animMotion>
                                    <p:animRot by="1500000">
                                      <p:cBhvr>
                                        <p:cTn id="102" dur="125" fill="hold">
                                          <p:stCondLst>
                                            <p:cond delay="0"/>
                                          </p:stCondLst>
                                        </p:cTn>
                                        <p:tgtEl>
                                          <p:spTgt spid="81"/>
                                        </p:tgtEl>
                                        <p:attrNameLst>
                                          <p:attrName>r</p:attrName>
                                        </p:attrNameLst>
                                      </p:cBhvr>
                                    </p:animRot>
                                    <p:animRot by="-1500000">
                                      <p:cBhvr>
                                        <p:cTn id="103" dur="125" fill="hold">
                                          <p:stCondLst>
                                            <p:cond delay="125"/>
                                          </p:stCondLst>
                                        </p:cTn>
                                        <p:tgtEl>
                                          <p:spTgt spid="81"/>
                                        </p:tgtEl>
                                        <p:attrNameLst>
                                          <p:attrName>r</p:attrName>
                                        </p:attrNameLst>
                                      </p:cBhvr>
                                    </p:animRot>
                                    <p:animRot by="-1500000">
                                      <p:cBhvr>
                                        <p:cTn id="104" dur="125" fill="hold">
                                          <p:stCondLst>
                                            <p:cond delay="250"/>
                                          </p:stCondLst>
                                        </p:cTn>
                                        <p:tgtEl>
                                          <p:spTgt spid="81"/>
                                        </p:tgtEl>
                                        <p:attrNameLst>
                                          <p:attrName>r</p:attrName>
                                        </p:attrNameLst>
                                      </p:cBhvr>
                                    </p:animRot>
                                    <p:animRot by="1500000">
                                      <p:cBhvr>
                                        <p:cTn id="105" dur="125" fill="hold">
                                          <p:stCondLst>
                                            <p:cond delay="375"/>
                                          </p:stCondLst>
                                        </p:cTn>
                                        <p:tgtEl>
                                          <p:spTgt spid="81"/>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3000"/>
                                        <p:tgtEl>
                                          <p:spTgt spid="83"/>
                                        </p:tgtEl>
                                      </p:cBhvr>
                                    </p:animEffect>
                                    <p:anim calcmode="lin" valueType="num">
                                      <p:cBhvr>
                                        <p:cTn id="110" dur="3000" fill="hold"/>
                                        <p:tgtEl>
                                          <p:spTgt spid="83"/>
                                        </p:tgtEl>
                                        <p:attrNameLst>
                                          <p:attrName>ppt_x</p:attrName>
                                        </p:attrNameLst>
                                      </p:cBhvr>
                                      <p:tavLst>
                                        <p:tav tm="0">
                                          <p:val>
                                            <p:strVal val="#ppt_x"/>
                                          </p:val>
                                        </p:tav>
                                        <p:tav tm="100000">
                                          <p:val>
                                            <p:strVal val="#ppt_x"/>
                                          </p:val>
                                        </p:tav>
                                      </p:tavLst>
                                    </p:anim>
                                    <p:anim calcmode="lin" valueType="num">
                                      <p:cBhvr>
                                        <p:cTn id="111" dur="3000" fill="hold"/>
                                        <p:tgtEl>
                                          <p:spTgt spid="83"/>
                                        </p:tgtEl>
                                        <p:attrNameLst>
                                          <p:attrName>ppt_y</p:attrName>
                                        </p:attrNameLst>
                                      </p:cBhvr>
                                      <p:tavLst>
                                        <p:tav tm="0">
                                          <p:val>
                                            <p:strVal val="#ppt_y+.1"/>
                                          </p:val>
                                        </p:tav>
                                        <p:tav tm="100000">
                                          <p:val>
                                            <p:strVal val="#ppt_y"/>
                                          </p:val>
                                        </p:tav>
                                      </p:tavLst>
                                    </p:anim>
                                  </p:childTnLst>
                                </p:cTn>
                              </p:par>
                            </p:childTnLst>
                          </p:cTn>
                        </p:par>
                        <p:par>
                          <p:cTn id="112" fill="hold">
                            <p:stCondLst>
                              <p:cond delay="565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83"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 y="406385"/>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选题背景</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90916" y="267886"/>
            <a:ext cx="1745991"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RESEARCH IDEAS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椭圆 34"/>
          <p:cNvSpPr/>
          <p:nvPr/>
        </p:nvSpPr>
        <p:spPr>
          <a:xfrm rot="5400000" flipV="1">
            <a:off x="6909553" y="3010963"/>
            <a:ext cx="1163726" cy="147637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rot="5400000">
            <a:off x="1231410" y="1071162"/>
            <a:ext cx="1146479" cy="1489544"/>
            <a:chOff x="4020870" y="2194485"/>
            <a:chExt cx="1102258" cy="1432090"/>
          </a:xfrm>
          <a:effectLst>
            <a:outerShdw blurRad="444500" dist="254000" dir="8100000" algn="tr" rotWithShape="0">
              <a:prstClr val="black">
                <a:alpha val="50000"/>
              </a:prstClr>
            </a:outerShdw>
          </a:effectLst>
        </p:grpSpPr>
        <p:sp>
          <p:nvSpPr>
            <p:cNvPr id="4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2" name="组合 21"/>
          <p:cNvGrpSpPr/>
          <p:nvPr/>
        </p:nvGrpSpPr>
        <p:grpSpPr>
          <a:xfrm>
            <a:off x="2872660" y="1327501"/>
            <a:ext cx="5375990" cy="1224902"/>
            <a:chOff x="4304043" y="1286668"/>
            <a:chExt cx="3837944" cy="2757793"/>
          </a:xfrm>
          <a:effectLst>
            <a:outerShdw blurRad="381000" dist="254000" dir="8100000" algn="tr" rotWithShape="0">
              <a:prstClr val="black">
                <a:alpha val="40000"/>
              </a:prstClr>
            </a:outerShdw>
          </a:effectLst>
        </p:grpSpPr>
        <p:sp>
          <p:nvSpPr>
            <p:cNvPr id="23" name="圆角矩形 2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深度学习促进了计算机交叉学科的广泛开展，例如医学、心理学、基因研究、物理学等多个交叉领域。深度学习解决实际问题的便捷性直接决定了其在人工智能领域中独一无二的地位。</a:t>
              </a:r>
              <a:endParaRPr lang="zh-CN" altLang="en-US" dirty="0">
                <a:solidFill>
                  <a:schemeClr val="tx1"/>
                </a:solidFill>
              </a:endParaRPr>
            </a:p>
          </p:txBody>
        </p:sp>
      </p:grpSp>
      <p:grpSp>
        <p:nvGrpSpPr>
          <p:cNvPr id="30" name="组合 29"/>
          <p:cNvGrpSpPr/>
          <p:nvPr/>
        </p:nvGrpSpPr>
        <p:grpSpPr>
          <a:xfrm>
            <a:off x="784268" y="3086561"/>
            <a:ext cx="5638067" cy="1602427"/>
            <a:chOff x="4304043" y="1286668"/>
            <a:chExt cx="3837944" cy="2757793"/>
          </a:xfrm>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23"/>
          <p:cNvSpPr>
            <a:spLocks noChangeArrowheads="1"/>
          </p:cNvSpPr>
          <p:nvPr/>
        </p:nvSpPr>
        <p:spPr bwMode="auto">
          <a:xfrm>
            <a:off x="3184167" y="1596561"/>
            <a:ext cx="475297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endParaRPr lang="en-US" altLang="zh-CN" sz="1000" b="1" dirty="0">
              <a:latin typeface="微软雅黑" pitchFamily="34" charset="-122"/>
              <a:ea typeface="微软雅黑" pitchFamily="34" charset="-122"/>
              <a:sym typeface="微软雅黑" pitchFamily="34" charset="-122"/>
            </a:endParaRPr>
          </a:p>
        </p:txBody>
      </p:sp>
      <p:sp>
        <p:nvSpPr>
          <p:cNvPr id="38" name="TextBox 24"/>
          <p:cNvSpPr>
            <a:spLocks noChangeArrowheads="1"/>
          </p:cNvSpPr>
          <p:nvPr/>
        </p:nvSpPr>
        <p:spPr bwMode="auto">
          <a:xfrm>
            <a:off x="1249089" y="1446602"/>
            <a:ext cx="8747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a:latin typeface="微软雅黑" pitchFamily="34" charset="-122"/>
                <a:ea typeface="微软雅黑" pitchFamily="34" charset="-122"/>
              </a:rPr>
              <a:t>深度学习</a:t>
            </a:r>
          </a:p>
        </p:txBody>
      </p:sp>
      <p:sp>
        <p:nvSpPr>
          <p:cNvPr id="39" name="TextBox 31"/>
          <p:cNvSpPr>
            <a:spLocks noChangeArrowheads="1"/>
          </p:cNvSpPr>
          <p:nvPr/>
        </p:nvSpPr>
        <p:spPr bwMode="auto">
          <a:xfrm>
            <a:off x="7219951" y="3350895"/>
            <a:ext cx="8747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smtClean="0">
                <a:solidFill>
                  <a:schemeClr val="bg1"/>
                </a:solidFill>
                <a:latin typeface="微软雅黑" pitchFamily="34" charset="-122"/>
                <a:ea typeface="微软雅黑" pitchFamily="34" charset="-122"/>
              </a:rPr>
              <a:t>卷积网络</a:t>
            </a:r>
            <a:endParaRPr lang="zh-CN" altLang="en-US" sz="2400" b="1" dirty="0">
              <a:solidFill>
                <a:schemeClr val="bg1"/>
              </a:solidFill>
              <a:latin typeface="微软雅黑" pitchFamily="34" charset="-122"/>
              <a:ea typeface="微软雅黑" pitchFamily="34" charset="-122"/>
            </a:endParaRPr>
          </a:p>
        </p:txBody>
      </p:sp>
      <p:sp>
        <p:nvSpPr>
          <p:cNvPr id="40" name="TextBox 25"/>
          <p:cNvSpPr>
            <a:spLocks noChangeArrowheads="1"/>
          </p:cNvSpPr>
          <p:nvPr/>
        </p:nvSpPr>
        <p:spPr bwMode="auto">
          <a:xfrm>
            <a:off x="1059877" y="3195276"/>
            <a:ext cx="510456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dirty="0" smtClean="0">
                <a:solidFill>
                  <a:schemeClr val="bg1"/>
                </a:solidFill>
                <a:latin typeface="微软雅黑" pitchFamily="34" charset="-122"/>
                <a:ea typeface="微软雅黑" pitchFamily="34" charset="-122"/>
                <a:sym typeface="微软雅黑" pitchFamily="34" charset="-122"/>
              </a:rPr>
              <a:t>卷积神经网络作为深度学习的重要算法之一，由于参数共享机制，大大减少神经网络参数的个数，推动了深度学习在图像应用领域取得突破性进展，同时，学者提出轻量化卷积模型以适用移动端、嵌入端深度学习应用。</a:t>
            </a:r>
            <a:endParaRPr lang="en-US" altLang="zh-CN" b="1" dirty="0">
              <a:solidFill>
                <a:srgbClr val="C1DCED"/>
              </a:solidFill>
              <a:latin typeface="微软雅黑" pitchFamily="34" charset="-122"/>
              <a:ea typeface="微软雅黑" pitchFamily="34" charset="-122"/>
              <a:sym typeface="微软雅黑" pitchFamily="34" charset="-122"/>
            </a:endParaRPr>
          </a:p>
        </p:txBody>
      </p:sp>
    </p:spTree>
    <p:custDataLst>
      <p:tags r:id="rId1"/>
    </p:custDataLst>
    <p:extLst>
      <p:ext uri="{BB962C8B-B14F-4D97-AF65-F5344CB8AC3E}">
        <p14:creationId xmlns:p14="http://schemas.microsoft.com/office/powerpoint/2010/main" val="669796438"/>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2" fill="hold" nodeType="afterEffect" p14:presetBounceEnd="40000">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14:bounceEnd="40000">
                                          <p:cBhvr additive="base">
                                            <p:cTn id="28" dur="500" fill="hold"/>
                                            <p:tgtEl>
                                              <p:spTgt spid="44"/>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4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40000">
                                      <p:stCondLst>
                                        <p:cond delay="200"/>
                                      </p:stCondLst>
                                      <p:childTnLst>
                                        <p:set>
                                          <p:cBhvr>
                                            <p:cTn id="31" dur="1" fill="hold">
                                              <p:stCondLst>
                                                <p:cond delay="0"/>
                                              </p:stCondLst>
                                            </p:cTn>
                                            <p:tgtEl>
                                              <p:spTgt spid="43"/>
                                            </p:tgtEl>
                                            <p:attrNameLst>
                                              <p:attrName>style.visibility</p:attrName>
                                            </p:attrNameLst>
                                          </p:cBhvr>
                                          <p:to>
                                            <p:strVal val="visible"/>
                                          </p:to>
                                        </p:set>
                                        <p:anim calcmode="lin" valueType="num" p14:bounceEnd="40000">
                                          <p:cBhvr additive="base">
                                            <p:cTn id="32" dur="5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1800"/>
                                </p:stCondLst>
                                <p:childTnLst>
                                  <p:par>
                                    <p:cTn id="35" presetID="53" presetClass="entr" presetSubtype="16"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2300"/>
                                </p:stCondLst>
                                <p:childTnLst>
                                  <p:par>
                                    <p:cTn id="41" presetID="53" presetClass="entr" presetSubtype="16"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par>
                                    <p:cTn id="46" presetID="2" presetClass="entr" presetSubtype="2" fill="hold" grpId="0" nodeType="withEffect" nodePh="1">
                                      <p:stCondLst>
                                        <p:cond delay="0"/>
                                      </p:stCondLst>
                                      <p:endCondLst>
                                        <p:cond evt="begin" delay="0">
                                          <p:tn val="46"/>
                                        </p:cond>
                                      </p:end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ppt_x</p:attrName>
                                            </p:attrNameLst>
                                          </p:cBhvr>
                                          <p:tavLst>
                                            <p:tav tm="0">
                                              <p:val>
                                                <p:strVal val="1+#ppt_w/2"/>
                                              </p:val>
                                            </p:tav>
                                            <p:tav tm="100000">
                                              <p:val>
                                                <p:strVal val="#ppt_x"/>
                                              </p:val>
                                            </p:tav>
                                          </p:tavLst>
                                        </p:anim>
                                        <p:anim calcmode="lin" valueType="num">
                                          <p:cBhvr>
                                            <p:cTn id="49" dur="500" fill="hold"/>
                                            <p:tgtEl>
                                              <p:spTgt spid="3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ppt_x</p:attrName>
                                            </p:attrNameLst>
                                          </p:cBhvr>
                                          <p:tavLst>
                                            <p:tav tm="0">
                                              <p:val>
                                                <p:strVal val="0-#ppt_w/2"/>
                                              </p:val>
                                            </p:tav>
                                            <p:tav tm="100000">
                                              <p:val>
                                                <p:strVal val="#ppt_x"/>
                                              </p:val>
                                            </p:tav>
                                          </p:tavLst>
                                        </p:anim>
                                        <p:anim calcmode="lin" valueType="num">
                                          <p:cBhvr>
                                            <p:cTn id="53" dur="500" fill="hold"/>
                                            <p:tgtEl>
                                              <p:spTgt spid="38"/>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ppt_x</p:attrName>
                                            </p:attrNameLst>
                                          </p:cBhvr>
                                          <p:tavLst>
                                            <p:tav tm="0">
                                              <p:val>
                                                <p:strVal val="0-#ppt_w/2"/>
                                              </p:val>
                                            </p:tav>
                                            <p:tav tm="100000">
                                              <p:val>
                                                <p:strVal val="#ppt_x"/>
                                              </p:val>
                                            </p:tav>
                                          </p:tavLst>
                                        </p:anim>
                                        <p:anim calcmode="lin" valueType="num">
                                          <p:cBhvr>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500" fill="hold"/>
                                            <p:tgtEl>
                                              <p:spTgt spid="39"/>
                                            </p:tgtEl>
                                            <p:attrNameLst>
                                              <p:attrName>ppt_x</p:attrName>
                                            </p:attrNameLst>
                                          </p:cBhvr>
                                          <p:tavLst>
                                            <p:tav tm="0">
                                              <p:val>
                                                <p:strVal val="1+#ppt_w/2"/>
                                              </p:val>
                                            </p:tav>
                                            <p:tav tm="100000">
                                              <p:val>
                                                <p:strVal val="#ppt_x"/>
                                              </p:val>
                                            </p:tav>
                                          </p:tavLst>
                                        </p:anim>
                                        <p:anim calcmode="lin" valueType="num">
                                          <p:cBhvr>
                                            <p:cTn id="61" dur="500" fill="hold"/>
                                            <p:tgtEl>
                                              <p:spTgt spid="39"/>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3" grpId="0" animBg="1"/>
          <p:bldP spid="75" grpId="0"/>
          <p:bldP spid="33" grpId="0" bldLvl="0" autoUpdateAnimBg="0"/>
          <p:bldP spid="38" grpId="0" bldLvl="0" autoUpdateAnimBg="0"/>
          <p:bldP spid="39" grpId="0" bldLvl="0" autoUpdateAnimBg="0"/>
          <p:bldP spid="40"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 presetClass="entr" presetSubtype="2"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1+#ppt_w/2"/>
                                              </p:val>
                                            </p:tav>
                                            <p:tav tm="100000">
                                              <p:val>
                                                <p:strVal val="#ppt_x"/>
                                              </p:val>
                                            </p:tav>
                                          </p:tavLst>
                                        </p:anim>
                                        <p:anim calcmode="lin" valueType="num">
                                          <p:cBhvr additive="base">
                                            <p:cTn id="29" dur="500" fill="hold"/>
                                            <p:tgtEl>
                                              <p:spTgt spid="4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0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1+#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1800"/>
                                </p:stCondLst>
                                <p:childTnLst>
                                  <p:par>
                                    <p:cTn id="35" presetID="53" presetClass="entr" presetSubtype="16"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2300"/>
                                </p:stCondLst>
                                <p:childTnLst>
                                  <p:par>
                                    <p:cTn id="41" presetID="53" presetClass="entr" presetSubtype="16"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par>
                                    <p:cTn id="46" presetID="2" presetClass="entr" presetSubtype="2" fill="hold" grpId="0" nodeType="withEffect" nodePh="1">
                                      <p:stCondLst>
                                        <p:cond delay="0"/>
                                      </p:stCondLst>
                                      <p:endCondLst>
                                        <p:cond evt="begin" delay="0">
                                          <p:tn val="46"/>
                                        </p:cond>
                                      </p:end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ppt_x</p:attrName>
                                            </p:attrNameLst>
                                          </p:cBhvr>
                                          <p:tavLst>
                                            <p:tav tm="0">
                                              <p:val>
                                                <p:strVal val="1+#ppt_w/2"/>
                                              </p:val>
                                            </p:tav>
                                            <p:tav tm="100000">
                                              <p:val>
                                                <p:strVal val="#ppt_x"/>
                                              </p:val>
                                            </p:tav>
                                          </p:tavLst>
                                        </p:anim>
                                        <p:anim calcmode="lin" valueType="num">
                                          <p:cBhvr>
                                            <p:cTn id="49" dur="500" fill="hold"/>
                                            <p:tgtEl>
                                              <p:spTgt spid="3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ppt_x</p:attrName>
                                            </p:attrNameLst>
                                          </p:cBhvr>
                                          <p:tavLst>
                                            <p:tav tm="0">
                                              <p:val>
                                                <p:strVal val="0-#ppt_w/2"/>
                                              </p:val>
                                            </p:tav>
                                            <p:tav tm="100000">
                                              <p:val>
                                                <p:strVal val="#ppt_x"/>
                                              </p:val>
                                            </p:tav>
                                          </p:tavLst>
                                        </p:anim>
                                        <p:anim calcmode="lin" valueType="num">
                                          <p:cBhvr>
                                            <p:cTn id="53" dur="500" fill="hold"/>
                                            <p:tgtEl>
                                              <p:spTgt spid="38"/>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ppt_x</p:attrName>
                                            </p:attrNameLst>
                                          </p:cBhvr>
                                          <p:tavLst>
                                            <p:tav tm="0">
                                              <p:val>
                                                <p:strVal val="0-#ppt_w/2"/>
                                              </p:val>
                                            </p:tav>
                                            <p:tav tm="100000">
                                              <p:val>
                                                <p:strVal val="#ppt_x"/>
                                              </p:val>
                                            </p:tav>
                                          </p:tavLst>
                                        </p:anim>
                                        <p:anim calcmode="lin" valueType="num">
                                          <p:cBhvr>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500" fill="hold"/>
                                            <p:tgtEl>
                                              <p:spTgt spid="39"/>
                                            </p:tgtEl>
                                            <p:attrNameLst>
                                              <p:attrName>ppt_x</p:attrName>
                                            </p:attrNameLst>
                                          </p:cBhvr>
                                          <p:tavLst>
                                            <p:tav tm="0">
                                              <p:val>
                                                <p:strVal val="1+#ppt_w/2"/>
                                              </p:val>
                                            </p:tav>
                                            <p:tav tm="100000">
                                              <p:val>
                                                <p:strVal val="#ppt_x"/>
                                              </p:val>
                                            </p:tav>
                                          </p:tavLst>
                                        </p:anim>
                                        <p:anim calcmode="lin" valueType="num">
                                          <p:cBhvr>
                                            <p:cTn id="61" dur="500" fill="hold"/>
                                            <p:tgtEl>
                                              <p:spTgt spid="39"/>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3" grpId="0" animBg="1"/>
          <p:bldP spid="75" grpId="0"/>
          <p:bldP spid="33" grpId="0" bldLvl="0" autoUpdateAnimBg="0"/>
          <p:bldP spid="38" grpId="0" bldLvl="0" autoUpdateAnimBg="0"/>
          <p:bldP spid="39" grpId="0" bldLvl="0" autoUpdateAnimBg="0"/>
          <p:bldP spid="40" grpId="0" bldLvl="0" autoUpdateAnimBg="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39" y="-286298"/>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研究现状</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380409" y="267886"/>
            <a:ext cx="2010487"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RESEARCH STATUS</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7" name="空心弧 36"/>
          <p:cNvSpPr/>
          <p:nvPr/>
        </p:nvSpPr>
        <p:spPr>
          <a:xfrm rot="5400000">
            <a:off x="386026" y="140685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8" name="直接连接符 37"/>
          <p:cNvCxnSpPr/>
          <p:nvPr/>
        </p:nvCxnSpPr>
        <p:spPr bwMode="auto">
          <a:xfrm>
            <a:off x="2446688" y="1320713"/>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3380040" y="3498714"/>
            <a:ext cx="59348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914948" y="868462"/>
            <a:ext cx="3331295" cy="923322"/>
          </a:xfrm>
          <a:prstGeom prst="rect">
            <a:avLst/>
          </a:prstGeom>
        </p:spPr>
        <p:txBody>
          <a:bodyPr wrap="square" lIns="91431" tIns="45716" rIns="91431" bIns="45716">
            <a:spAutoFit/>
          </a:bodyPr>
          <a:lstStyle/>
          <a:p>
            <a:r>
              <a:rPr lang="zh-CN" altLang="en-US" b="1" dirty="0" smtClean="0">
                <a:latin typeface="微软雅黑" pitchFamily="34" charset="-122"/>
                <a:ea typeface="微软雅黑" pitchFamily="34" charset="-122"/>
              </a:rPr>
              <a:t>美国自</a:t>
            </a:r>
            <a:r>
              <a:rPr lang="en-US" altLang="zh-CN" b="1" dirty="0" smtClean="0">
                <a:latin typeface="微软雅黑" pitchFamily="34" charset="-122"/>
                <a:ea typeface="微软雅黑" pitchFamily="34" charset="-122"/>
              </a:rPr>
              <a:t>1991</a:t>
            </a:r>
            <a:r>
              <a:rPr lang="zh-CN" altLang="en-US" b="1" dirty="0" smtClean="0">
                <a:latin typeface="微软雅黑" pitchFamily="34" charset="-122"/>
                <a:ea typeface="微软雅黑" pitchFamily="34" charset="-122"/>
              </a:rPr>
              <a:t>年便开始使用</a:t>
            </a:r>
            <a:r>
              <a:rPr lang="en-US" altLang="zh-CN" b="1" dirty="0" smtClean="0">
                <a:latin typeface="微软雅黑" pitchFamily="34" charset="-122"/>
                <a:ea typeface="微软雅黑" pitchFamily="34" charset="-122"/>
              </a:rPr>
              <a:t>HVI</a:t>
            </a:r>
            <a:r>
              <a:rPr lang="zh-CN" altLang="en-US" b="1" dirty="0" smtClean="0">
                <a:latin typeface="微软雅黑" pitchFamily="34" charset="-122"/>
                <a:ea typeface="微软雅黑" pitchFamily="34" charset="-122"/>
              </a:rPr>
              <a:t>设备进行棉花质检，后续又开发了其他设备用于检测棉纤维</a:t>
            </a:r>
            <a:endParaRPr lang="en-US" altLang="zh-CN" b="1" dirty="0" smtClean="0">
              <a:latin typeface="微软雅黑" pitchFamily="34" charset="-122"/>
              <a:ea typeface="微软雅黑" pitchFamily="34" charset="-122"/>
            </a:endParaRPr>
          </a:p>
        </p:txBody>
      </p:sp>
      <p:sp>
        <p:nvSpPr>
          <p:cNvPr id="43" name="矩形 47"/>
          <p:cNvSpPr>
            <a:spLocks noChangeArrowheads="1"/>
          </p:cNvSpPr>
          <p:nvPr/>
        </p:nvSpPr>
        <p:spPr bwMode="auto">
          <a:xfrm>
            <a:off x="4932040" y="1369458"/>
            <a:ext cx="3043238" cy="295970"/>
          </a:xfrm>
          <a:prstGeom prst="rect">
            <a:avLst/>
          </a:prstGeom>
          <a:noFill/>
          <a:ln>
            <a:noFill/>
          </a:ln>
          <a:extLst/>
        </p:spPr>
        <p:txBody>
          <a:bodyPr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endParaRPr lang="en-US" altLang="zh-CN" sz="1000" dirty="0"/>
          </a:p>
        </p:txBody>
      </p:sp>
      <p:sp>
        <p:nvSpPr>
          <p:cNvPr id="47" name="椭圆 46"/>
          <p:cNvSpPr/>
          <p:nvPr/>
        </p:nvSpPr>
        <p:spPr>
          <a:xfrm>
            <a:off x="2219513" y="1104235"/>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8" name="椭圆 47"/>
          <p:cNvSpPr/>
          <p:nvPr/>
        </p:nvSpPr>
        <p:spPr>
          <a:xfrm>
            <a:off x="3062020" y="3328621"/>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74" name="矩形 47"/>
          <p:cNvSpPr>
            <a:spLocks noChangeArrowheads="1"/>
          </p:cNvSpPr>
          <p:nvPr/>
        </p:nvSpPr>
        <p:spPr bwMode="auto">
          <a:xfrm>
            <a:off x="4914947" y="1970078"/>
            <a:ext cx="3696703" cy="923322"/>
          </a:xfrm>
          <a:prstGeom prst="rect">
            <a:avLst/>
          </a:prstGeom>
          <a:noFill/>
          <a:ln>
            <a:noFill/>
          </a:ln>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800" b="1" dirty="0" smtClean="0"/>
              <a:t>山东出入境检验检疫局使用</a:t>
            </a:r>
            <a:r>
              <a:rPr lang="zh-CN" altLang="en-US" sz="1800" b="1" dirty="0"/>
              <a:t>度量</a:t>
            </a:r>
            <a:r>
              <a:rPr lang="zh-CN" altLang="en-US" sz="1800" b="1" dirty="0" smtClean="0"/>
              <a:t>学习等技术，将</a:t>
            </a:r>
            <a:r>
              <a:rPr lang="zh-CN" altLang="en-US" sz="1800" b="1" dirty="0"/>
              <a:t>棉花图像分类的误差率</a:t>
            </a:r>
            <a:r>
              <a:rPr lang="zh-CN" altLang="en-US" sz="1800" b="1" dirty="0" smtClean="0"/>
              <a:t>减小</a:t>
            </a:r>
            <a:r>
              <a:rPr lang="en-US" altLang="zh-CN" sz="1800" b="1" dirty="0" smtClean="0"/>
              <a:t>1.32%</a:t>
            </a:r>
            <a:endParaRPr lang="en-US" altLang="zh-CN" sz="1800" b="1" dirty="0"/>
          </a:p>
        </p:txBody>
      </p:sp>
      <p:sp>
        <p:nvSpPr>
          <p:cNvPr id="80" name="矩形 47"/>
          <p:cNvSpPr>
            <a:spLocks noChangeArrowheads="1"/>
          </p:cNvSpPr>
          <p:nvPr/>
        </p:nvSpPr>
        <p:spPr bwMode="auto">
          <a:xfrm>
            <a:off x="4914948" y="3048188"/>
            <a:ext cx="3696703" cy="923322"/>
          </a:xfrm>
          <a:prstGeom prst="rect">
            <a:avLst/>
          </a:prstGeom>
          <a:noFill/>
          <a:ln>
            <a:noFill/>
          </a:ln>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800" b="1" dirty="0"/>
              <a:t>北京工业大学信息部</a:t>
            </a:r>
            <a:r>
              <a:rPr lang="zh-CN" altLang="en-US" sz="1800" b="1" dirty="0" smtClean="0"/>
              <a:t>使用</a:t>
            </a:r>
            <a:r>
              <a:rPr lang="en-US" altLang="zh-CN" sz="1800" b="1" dirty="0" err="1" smtClean="0"/>
              <a:t>AlexNet</a:t>
            </a:r>
            <a:r>
              <a:rPr lang="zh-CN" altLang="en-US" sz="1800" b="1" dirty="0" smtClean="0"/>
              <a:t>分类</a:t>
            </a:r>
            <a:r>
              <a:rPr lang="zh-CN" altLang="en-US" sz="1800" b="1" dirty="0"/>
              <a:t>算法学习不同时期棉花图像特征</a:t>
            </a:r>
            <a:r>
              <a:rPr lang="zh-CN" altLang="en-US" sz="1800" b="1" dirty="0" smtClean="0"/>
              <a:t>，检测</a:t>
            </a:r>
            <a:r>
              <a:rPr lang="zh-CN" altLang="en-US" sz="1800" b="1" dirty="0"/>
              <a:t>棉花发育期。</a:t>
            </a:r>
            <a:endParaRPr lang="en-US" altLang="zh-CN" sz="1800" b="1" dirty="0"/>
          </a:p>
        </p:txBody>
      </p:sp>
      <p:sp>
        <p:nvSpPr>
          <p:cNvPr id="85" name="矩形 47"/>
          <p:cNvSpPr>
            <a:spLocks noChangeArrowheads="1"/>
          </p:cNvSpPr>
          <p:nvPr/>
        </p:nvSpPr>
        <p:spPr bwMode="auto">
          <a:xfrm>
            <a:off x="4932040" y="4129255"/>
            <a:ext cx="3696702" cy="923322"/>
          </a:xfrm>
          <a:prstGeom prst="rect">
            <a:avLst/>
          </a:prstGeom>
          <a:noFill/>
          <a:ln>
            <a:noFill/>
          </a:ln>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800" b="1" dirty="0"/>
              <a:t>相关学者提出人工神经网络与模糊逻辑结合，使用</a:t>
            </a:r>
            <a:r>
              <a:rPr lang="en-US" altLang="zh-CN" sz="1800" b="1" dirty="0"/>
              <a:t>HVI</a:t>
            </a:r>
            <a:r>
              <a:rPr lang="zh-CN" altLang="en-US" sz="1800" b="1" dirty="0"/>
              <a:t>光纤测试训练神经模糊推理系统</a:t>
            </a:r>
            <a:endParaRPr lang="en-US" altLang="zh-CN" sz="1800" b="1" dirty="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992" y="2091354"/>
            <a:ext cx="2404990" cy="16834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文本框 2"/>
          <p:cNvSpPr txBox="1"/>
          <p:nvPr/>
        </p:nvSpPr>
        <p:spPr>
          <a:xfrm>
            <a:off x="3936198" y="882222"/>
            <a:ext cx="799089" cy="830997"/>
          </a:xfrm>
          <a:prstGeom prst="rect">
            <a:avLst/>
          </a:prstGeom>
          <a:solidFill>
            <a:srgbClr val="129589">
              <a:alpha val="48000"/>
            </a:srgb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a:t>仪器检测</a:t>
            </a:r>
          </a:p>
        </p:txBody>
      </p:sp>
      <p:sp>
        <p:nvSpPr>
          <p:cNvPr id="76" name="文本框 75"/>
          <p:cNvSpPr txBox="1"/>
          <p:nvPr/>
        </p:nvSpPr>
        <p:spPr>
          <a:xfrm>
            <a:off x="3936198" y="3140513"/>
            <a:ext cx="799089" cy="830997"/>
          </a:xfrm>
          <a:prstGeom prst="rect">
            <a:avLst/>
          </a:prstGeom>
          <a:solidFill>
            <a:srgbClr val="129589">
              <a:alpha val="48000"/>
            </a:srgb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t>神经网络</a:t>
            </a:r>
            <a:endParaRPr lang="zh-CN" altLang="en-US" sz="2400" dirty="0"/>
          </a:p>
        </p:txBody>
      </p:sp>
    </p:spTree>
    <p:custDataLst>
      <p:tags r:id="rId1"/>
    </p:custDataLst>
    <p:extLst>
      <p:ext uri="{BB962C8B-B14F-4D97-AF65-F5344CB8AC3E}">
        <p14:creationId xmlns:p14="http://schemas.microsoft.com/office/powerpoint/2010/main" val="72302239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22" presetClass="entr" presetSubtype="1"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350"/>
                                        <p:tgtEl>
                                          <p:spTgt spid="37"/>
                                        </p:tgtEl>
                                      </p:cBhvr>
                                    </p:animEffect>
                                  </p:childTnLst>
                                </p:cTn>
                              </p:par>
                            </p:childTnLst>
                          </p:cTn>
                        </p:par>
                        <p:par>
                          <p:cTn id="29" fill="hold">
                            <p:stCondLst>
                              <p:cond delay="1450"/>
                            </p:stCondLst>
                            <p:childTnLst>
                              <p:par>
                                <p:cTn id="30" presetID="53" presetClass="entr" presetSubtype="16"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animEffect transition="in" filter="fade">
                                      <p:cBhvr>
                                        <p:cTn id="34" dur="500"/>
                                        <p:tgtEl>
                                          <p:spTgt spid="47"/>
                                        </p:tgtEl>
                                      </p:cBhvr>
                                    </p:animEffect>
                                  </p:childTnLst>
                                </p:cTn>
                              </p:par>
                            </p:childTnLst>
                          </p:cTn>
                        </p:par>
                        <p:par>
                          <p:cTn id="35" fill="hold">
                            <p:stCondLst>
                              <p:cond delay="1950"/>
                            </p:stCondLst>
                            <p:childTnLst>
                              <p:par>
                                <p:cTn id="36" presetID="22" presetClass="entr" presetSubtype="8"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par>
                          <p:cTn id="39" fill="hold">
                            <p:stCondLst>
                              <p:cond delay="245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par>
                                <p:cTn id="43" presetID="22" presetClass="entr" presetSubtype="8" fill="hold" grpId="0" nodeType="withEffect" nodePh="1">
                                  <p:stCondLst>
                                    <p:cond delay="0"/>
                                  </p:stCondLst>
                                  <p:endCondLst>
                                    <p:cond evt="begin" delay="0">
                                      <p:tn val="43"/>
                                    </p:cond>
                                  </p:end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par>
                                <p:cTn id="46" presetID="53" presetClass="entr" presetSubtype="16" fill="hold" grpId="0" nodeType="withEffect">
                                  <p:stCondLst>
                                    <p:cond delay="750"/>
                                  </p:stCondLst>
                                  <p:childTnLst>
                                    <p:set>
                                      <p:cBhvr>
                                        <p:cTn id="47" dur="1" fill="hold">
                                          <p:stCondLst>
                                            <p:cond delay="0"/>
                                          </p:stCondLst>
                                        </p:cTn>
                                        <p:tgtEl>
                                          <p:spTgt spid="48"/>
                                        </p:tgtEl>
                                        <p:attrNameLst>
                                          <p:attrName>style.visibility</p:attrName>
                                        </p:attrNameLst>
                                      </p:cBhvr>
                                      <p:to>
                                        <p:strVal val="visible"/>
                                      </p:to>
                                    </p:set>
                                    <p:anim calcmode="lin" valueType="num">
                                      <p:cBhvr>
                                        <p:cTn id="48" dur="500" fill="hold"/>
                                        <p:tgtEl>
                                          <p:spTgt spid="48"/>
                                        </p:tgtEl>
                                        <p:attrNameLst>
                                          <p:attrName>ppt_w</p:attrName>
                                        </p:attrNameLst>
                                      </p:cBhvr>
                                      <p:tavLst>
                                        <p:tav tm="0">
                                          <p:val>
                                            <p:fltVal val="0"/>
                                          </p:val>
                                        </p:tav>
                                        <p:tav tm="100000">
                                          <p:val>
                                            <p:strVal val="#ppt_w"/>
                                          </p:val>
                                        </p:tav>
                                      </p:tavLst>
                                    </p:anim>
                                    <p:anim calcmode="lin" valueType="num">
                                      <p:cBhvr>
                                        <p:cTn id="49" dur="500" fill="hold"/>
                                        <p:tgtEl>
                                          <p:spTgt spid="48"/>
                                        </p:tgtEl>
                                        <p:attrNameLst>
                                          <p:attrName>ppt_h</p:attrName>
                                        </p:attrNameLst>
                                      </p:cBhvr>
                                      <p:tavLst>
                                        <p:tav tm="0">
                                          <p:val>
                                            <p:fltVal val="0"/>
                                          </p:val>
                                        </p:tav>
                                        <p:tav tm="100000">
                                          <p:val>
                                            <p:strVal val="#ppt_h"/>
                                          </p:val>
                                        </p:tav>
                                      </p:tavLst>
                                    </p:anim>
                                    <p:animEffect transition="in" filter="fade">
                                      <p:cBhvr>
                                        <p:cTn id="50" dur="500"/>
                                        <p:tgtEl>
                                          <p:spTgt spid="48"/>
                                        </p:tgtEl>
                                      </p:cBhvr>
                                    </p:animEffect>
                                  </p:childTnLst>
                                </p:cTn>
                              </p:par>
                            </p:childTnLst>
                          </p:cTn>
                        </p:par>
                        <p:par>
                          <p:cTn id="51" fill="hold">
                            <p:stCondLst>
                              <p:cond delay="3700"/>
                            </p:stCondLst>
                            <p:childTnLst>
                              <p:par>
                                <p:cTn id="52" presetID="22" presetClass="entr" presetSubtype="8"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left)">
                                      <p:cBhvr>
                                        <p:cTn id="57" dur="500"/>
                                        <p:tgtEl>
                                          <p:spTgt spid="7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wipe(left)">
                                      <p:cBhvr>
                                        <p:cTn id="60" dur="500"/>
                                        <p:tgtEl>
                                          <p:spTgt spid="80"/>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wipe(left)">
                                      <p:cBhvr>
                                        <p:cTn id="63" dur="500"/>
                                        <p:tgtEl>
                                          <p:spTgt spid="85"/>
                                        </p:tgtEl>
                                      </p:cBhvr>
                                    </p:animEffect>
                                  </p:childTnLst>
                                </p:cTn>
                              </p:par>
                            </p:childTnLst>
                          </p:cTn>
                        </p:par>
                        <p:par>
                          <p:cTn id="64" fill="hold">
                            <p:stCondLst>
                              <p:cond delay="42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10" grpId="0"/>
      <p:bldP spid="42" grpId="0"/>
      <p:bldP spid="43" grpId="0"/>
      <p:bldP spid="47" grpId="0" animBg="1"/>
      <p:bldP spid="48" grpId="0" animBg="1"/>
      <p:bldP spid="74" grpId="0"/>
      <p:bldP spid="80"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五角星 52"/>
          <p:cNvSpPr/>
          <p:nvPr/>
        </p:nvSpPr>
        <p:spPr>
          <a:xfrm>
            <a:off x="3427232" y="1547506"/>
            <a:ext cx="2165350" cy="2165350"/>
          </a:xfrm>
          <a:prstGeom prst="star5">
            <a:avLst/>
          </a:prstGeom>
          <a:noFill/>
          <a:ln w="76200">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3927177" y="2128779"/>
            <a:ext cx="1218704" cy="1218704"/>
            <a:chOff x="3962648" y="2819400"/>
            <a:chExt cx="1218704" cy="1218704"/>
          </a:xfrm>
        </p:grpSpPr>
        <p:grpSp>
          <p:nvGrpSpPr>
            <p:cNvPr id="55" name="组合 54"/>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椭圆 57"/>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a:off x="4096080" y="2903428"/>
              <a:ext cx="1082348" cy="1077218"/>
            </a:xfrm>
            <a:prstGeom prst="rect">
              <a:avLst/>
            </a:prstGeom>
            <a:noFill/>
          </p:spPr>
          <p:txBody>
            <a:bodyPr wrap="none" rtlCol="0">
              <a:spAutoFit/>
            </a:bodyPr>
            <a:lstStyle/>
            <a:p>
              <a:r>
                <a:rPr lang="zh-CN" altLang="en-US" sz="3200" spc="300" dirty="0" smtClean="0">
                  <a:solidFill>
                    <a:srgbClr val="C00000"/>
                  </a:solidFill>
                  <a:latin typeface="方正兰亭细黑_GBK" pitchFamily="2" charset="-122"/>
                  <a:ea typeface="方正兰亭细黑_GBK" pitchFamily="2" charset="-122"/>
                </a:rPr>
                <a:t>深度</a:t>
              </a:r>
              <a:endParaRPr lang="en-US" altLang="zh-CN" sz="3200" spc="300" dirty="0" smtClean="0">
                <a:solidFill>
                  <a:srgbClr val="C00000"/>
                </a:solidFill>
                <a:latin typeface="方正兰亭细黑_GBK" pitchFamily="2" charset="-122"/>
                <a:ea typeface="方正兰亭细黑_GBK" pitchFamily="2" charset="-122"/>
              </a:endParaRPr>
            </a:p>
            <a:p>
              <a:r>
                <a:rPr lang="zh-CN" altLang="en-US" sz="3200" spc="300" dirty="0" smtClean="0">
                  <a:solidFill>
                    <a:srgbClr val="C00000"/>
                  </a:solidFill>
                  <a:latin typeface="方正兰亭细黑_GBK" pitchFamily="2" charset="-122"/>
                  <a:ea typeface="方正兰亭细黑_GBK" pitchFamily="2" charset="-122"/>
                </a:rPr>
                <a:t>学习</a:t>
              </a:r>
              <a:endParaRPr lang="zh-CN" altLang="en-US" sz="3200" spc="300" dirty="0">
                <a:solidFill>
                  <a:srgbClr val="C00000"/>
                </a:solidFill>
                <a:latin typeface="方正兰亭细黑_GBK" pitchFamily="2" charset="-122"/>
                <a:ea typeface="方正兰亭细黑_GBK" pitchFamily="2" charset="-122"/>
              </a:endParaRPr>
            </a:p>
          </p:txBody>
        </p:sp>
      </p:grpSp>
      <p:sp>
        <p:nvSpPr>
          <p:cNvPr id="59" name="椭圆 58"/>
          <p:cNvSpPr/>
          <p:nvPr/>
        </p:nvSpPr>
        <p:spPr>
          <a:xfrm>
            <a:off x="2924485" y="2027992"/>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154838" y="1031042"/>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399437" y="2027992"/>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907843" y="3471060"/>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3414486" y="3458360"/>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4907843" y="691487"/>
            <a:ext cx="3262432" cy="830997"/>
          </a:xfrm>
          <a:prstGeom prst="rect">
            <a:avLst/>
          </a:prstGeom>
          <a:noFill/>
        </p:spPr>
        <p:txBody>
          <a:bodyPr wrap="none" rtlCol="0">
            <a:spAutoFit/>
          </a:bodyPr>
          <a:lstStyle/>
          <a:p>
            <a:r>
              <a:rPr lang="zh-CN" altLang="en-US" sz="2400" dirty="0" smtClean="0">
                <a:solidFill>
                  <a:srgbClr val="C00000"/>
                </a:solidFill>
                <a:latin typeface="方正兰亭细黑_GBK" pitchFamily="2" charset="-122"/>
                <a:ea typeface="方正兰亭细黑_GBK" pitchFamily="2" charset="-122"/>
              </a:rPr>
              <a:t>解决了传统机器学习的</a:t>
            </a:r>
            <a:endParaRPr lang="en-US" altLang="zh-CN" sz="2400" dirty="0" smtClean="0">
              <a:solidFill>
                <a:srgbClr val="C00000"/>
              </a:solidFill>
              <a:latin typeface="方正兰亭细黑_GBK" pitchFamily="2" charset="-122"/>
              <a:ea typeface="方正兰亭细黑_GBK" pitchFamily="2" charset="-122"/>
            </a:endParaRPr>
          </a:p>
          <a:p>
            <a:r>
              <a:rPr lang="zh-CN" altLang="en-US" sz="2400" dirty="0" smtClean="0">
                <a:solidFill>
                  <a:srgbClr val="C00000"/>
                </a:solidFill>
                <a:latin typeface="方正兰亭细黑_GBK" pitchFamily="2" charset="-122"/>
                <a:ea typeface="方正兰亭细黑_GBK" pitchFamily="2" charset="-122"/>
              </a:rPr>
              <a:t>特征提取的瓶颈问题</a:t>
            </a:r>
            <a:endParaRPr lang="zh-CN" altLang="en-US" sz="2400" dirty="0">
              <a:solidFill>
                <a:srgbClr val="C00000"/>
              </a:solidFill>
              <a:latin typeface="方正兰亭细黑_GBK" pitchFamily="2" charset="-122"/>
              <a:ea typeface="方正兰亭细黑_GBK" pitchFamily="2" charset="-122"/>
            </a:endParaRPr>
          </a:p>
        </p:txBody>
      </p:sp>
      <p:sp>
        <p:nvSpPr>
          <p:cNvPr id="80" name="TextBox 79"/>
          <p:cNvSpPr txBox="1"/>
          <p:nvPr/>
        </p:nvSpPr>
        <p:spPr>
          <a:xfrm>
            <a:off x="6138950" y="2186145"/>
            <a:ext cx="2031325" cy="461665"/>
          </a:xfrm>
          <a:prstGeom prst="rect">
            <a:avLst/>
          </a:prstGeom>
          <a:noFill/>
        </p:spPr>
        <p:txBody>
          <a:bodyPr wrap="none" rtlCol="0">
            <a:spAutoFit/>
          </a:bodyPr>
          <a:lstStyle/>
          <a:p>
            <a:r>
              <a:rPr lang="zh-CN" altLang="en-US" sz="2400" dirty="0" smtClean="0">
                <a:solidFill>
                  <a:srgbClr val="C00000"/>
                </a:solidFill>
                <a:latin typeface="方正兰亭细黑_GBK" pitchFamily="2" charset="-122"/>
                <a:ea typeface="方正兰亭细黑_GBK" pitchFamily="2" charset="-122"/>
              </a:rPr>
              <a:t>应用领域广泛</a:t>
            </a:r>
            <a:endParaRPr lang="zh-CN" altLang="en-US" sz="2400" dirty="0">
              <a:solidFill>
                <a:srgbClr val="C00000"/>
              </a:solidFill>
              <a:latin typeface="方正兰亭细黑_GBK" pitchFamily="2" charset="-122"/>
              <a:ea typeface="方正兰亭细黑_GBK" pitchFamily="2" charset="-122"/>
            </a:endParaRPr>
          </a:p>
        </p:txBody>
      </p:sp>
      <p:sp>
        <p:nvSpPr>
          <p:cNvPr id="82" name="TextBox 81"/>
          <p:cNvSpPr txBox="1"/>
          <p:nvPr/>
        </p:nvSpPr>
        <p:spPr>
          <a:xfrm>
            <a:off x="855988" y="2128779"/>
            <a:ext cx="2143536" cy="830997"/>
          </a:xfrm>
          <a:prstGeom prst="rect">
            <a:avLst/>
          </a:prstGeom>
          <a:noFill/>
        </p:spPr>
        <p:txBody>
          <a:bodyPr wrap="none" rtlCol="0">
            <a:spAutoFit/>
          </a:bodyPr>
          <a:lstStyle/>
          <a:p>
            <a:r>
              <a:rPr lang="zh-CN" altLang="en-US" sz="2400" dirty="0">
                <a:solidFill>
                  <a:srgbClr val="C00000"/>
                </a:solidFill>
                <a:latin typeface="方正兰亭细黑_GBK" pitchFamily="2" charset="-122"/>
                <a:ea typeface="方正兰亭细黑_GBK" pitchFamily="2" charset="-122"/>
              </a:rPr>
              <a:t>代表</a:t>
            </a:r>
            <a:r>
              <a:rPr lang="zh-CN" altLang="en-US" sz="2400" dirty="0" smtClean="0">
                <a:solidFill>
                  <a:srgbClr val="C00000"/>
                </a:solidFill>
                <a:latin typeface="方正兰亭细黑_GBK" pitchFamily="2" charset="-122"/>
                <a:ea typeface="方正兰亭细黑_GBK" pitchFamily="2" charset="-122"/>
              </a:rPr>
              <a:t>算法</a:t>
            </a:r>
            <a:r>
              <a:rPr lang="en-US" altLang="zh-CN" sz="2400" dirty="0" smtClean="0">
                <a:solidFill>
                  <a:srgbClr val="C00000"/>
                </a:solidFill>
                <a:latin typeface="方正兰亭细黑_GBK" pitchFamily="2" charset="-122"/>
                <a:ea typeface="方正兰亭细黑_GBK" pitchFamily="2" charset="-122"/>
              </a:rPr>
              <a:t>CNN</a:t>
            </a:r>
          </a:p>
          <a:p>
            <a:r>
              <a:rPr lang="zh-CN" altLang="en-US" sz="2400" dirty="0" smtClean="0">
                <a:solidFill>
                  <a:srgbClr val="C00000"/>
                </a:solidFill>
                <a:latin typeface="方正兰亭细黑_GBK" pitchFamily="2" charset="-122"/>
                <a:ea typeface="方正兰亭细黑_GBK" pitchFamily="2" charset="-122"/>
              </a:rPr>
              <a:t>成就突出</a:t>
            </a:r>
            <a:endParaRPr lang="zh-CN" altLang="en-US" sz="2400" dirty="0">
              <a:solidFill>
                <a:srgbClr val="C00000"/>
              </a:solidFill>
              <a:latin typeface="方正兰亭细黑_GBK" pitchFamily="2" charset="-122"/>
              <a:ea typeface="方正兰亭细黑_GBK" pitchFamily="2" charset="-122"/>
            </a:endParaRPr>
          </a:p>
        </p:txBody>
      </p:sp>
      <p:sp>
        <p:nvSpPr>
          <p:cNvPr id="83" name="TextBox 82"/>
          <p:cNvSpPr txBox="1"/>
          <p:nvPr/>
        </p:nvSpPr>
        <p:spPr>
          <a:xfrm>
            <a:off x="1498095" y="4425167"/>
            <a:ext cx="5949064" cy="461665"/>
          </a:xfrm>
          <a:prstGeom prst="rect">
            <a:avLst/>
          </a:prstGeom>
          <a:noFill/>
        </p:spPr>
        <p:txBody>
          <a:bodyPr wrap="none" rtlCol="0">
            <a:spAutoFit/>
          </a:bodyPr>
          <a:lstStyle/>
          <a:p>
            <a:r>
              <a:rPr lang="zh-CN" altLang="en-US" sz="2400" dirty="0">
                <a:solidFill>
                  <a:srgbClr val="C00000"/>
                </a:solidFill>
                <a:latin typeface="方正兰亭细黑_GBK" pitchFamily="2" charset="-122"/>
                <a:ea typeface="方正兰亭细黑_GBK" pitchFamily="2" charset="-122"/>
              </a:rPr>
              <a:t>学习</a:t>
            </a:r>
            <a:r>
              <a:rPr lang="zh-CN" altLang="en-US" sz="2400" dirty="0" smtClean="0">
                <a:solidFill>
                  <a:srgbClr val="C00000"/>
                </a:solidFill>
                <a:latin typeface="方正兰亭细黑_GBK" pitchFamily="2" charset="-122"/>
                <a:ea typeface="方正兰亭细黑_GBK" pitchFamily="2" charset="-122"/>
              </a:rPr>
              <a:t>工具众多，</a:t>
            </a:r>
            <a:r>
              <a:rPr lang="en-US" altLang="zh-CN" sz="2400" dirty="0" err="1" smtClean="0">
                <a:solidFill>
                  <a:srgbClr val="C00000"/>
                </a:solidFill>
                <a:latin typeface="方正兰亭细黑_GBK" pitchFamily="2" charset="-122"/>
                <a:ea typeface="方正兰亭细黑_GBK" pitchFamily="2" charset="-122"/>
              </a:rPr>
              <a:t>TensorFlow</a:t>
            </a:r>
            <a:r>
              <a:rPr lang="zh-CN" altLang="en-US" sz="2400" dirty="0" smtClean="0">
                <a:solidFill>
                  <a:srgbClr val="C00000"/>
                </a:solidFill>
                <a:latin typeface="方正兰亭细黑_GBK" pitchFamily="2" charset="-122"/>
                <a:ea typeface="方正兰亭细黑_GBK" pitchFamily="2" charset="-122"/>
              </a:rPr>
              <a:t>活跃度非常高</a:t>
            </a:r>
            <a:endParaRPr lang="zh-CN" altLang="en-US" sz="2400" dirty="0">
              <a:solidFill>
                <a:srgbClr val="C00000"/>
              </a:solidFill>
              <a:latin typeface="方正兰亭细黑_GBK" pitchFamily="2" charset="-122"/>
              <a:ea typeface="方正兰亭细黑_GBK" pitchFamily="2" charset="-122"/>
            </a:endParaRPr>
          </a:p>
        </p:txBody>
      </p:sp>
      <p:sp>
        <p:nvSpPr>
          <p:cNvPr id="84" name="TextBox 83"/>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9"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研究现状</a:t>
            </a:r>
            <a:endParaRPr lang="zh-CN" altLang="en-US" sz="2000" spc="300" dirty="0">
              <a:latin typeface="方正兰亭细黑_GBK" pitchFamily="2" charset="-122"/>
              <a:ea typeface="方正兰亭细黑_GBK" pitchFamily="2" charset="-122"/>
            </a:endParaRPr>
          </a:p>
        </p:txBody>
      </p:sp>
      <p:sp>
        <p:nvSpPr>
          <p:cNvPr id="30" name="TextBox 26"/>
          <p:cNvSpPr txBox="1"/>
          <p:nvPr/>
        </p:nvSpPr>
        <p:spPr>
          <a:xfrm>
            <a:off x="2380409" y="267886"/>
            <a:ext cx="2010487"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RESEARCH STATUS</a:t>
            </a:r>
            <a:endParaRPr lang="zh-CN" altLang="en-US" sz="1600" dirty="0">
              <a:solidFill>
                <a:srgbClr val="C00000"/>
              </a:solidFill>
              <a:latin typeface="Kozuka Gothic Pro R" pitchFamily="34" charset="-128"/>
              <a:ea typeface="Kozuka Gothic Pro R" pitchFamily="34" charset="-128"/>
            </a:endParaRPr>
          </a:p>
        </p:txBody>
      </p:sp>
    </p:spTree>
    <p:custDataLst>
      <p:tags r:id="rId1"/>
    </p:custDataLst>
    <p:extLst>
      <p:ext uri="{BB962C8B-B14F-4D97-AF65-F5344CB8AC3E}">
        <p14:creationId xmlns:p14="http://schemas.microsoft.com/office/powerpoint/2010/main" val="367107984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par>
                                <p:cTn id="12" presetID="12" presetClass="entr" presetSubtype="8"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p:tgtEl>
                                          <p:spTgt spid="28"/>
                                        </p:tgtEl>
                                        <p:attrNameLst>
                                          <p:attrName>ppt_x</p:attrName>
                                        </p:attrNameLst>
                                      </p:cBhvr>
                                      <p:tavLst>
                                        <p:tav tm="0">
                                          <p:val>
                                            <p:strVal val="#ppt_x-#ppt_w*1.125000"/>
                                          </p:val>
                                        </p:tav>
                                        <p:tav tm="100000">
                                          <p:val>
                                            <p:strVal val="#ppt_x"/>
                                          </p:val>
                                        </p:tav>
                                      </p:tavLst>
                                    </p:anim>
                                    <p:animEffect transition="in" filter="wipe(right)">
                                      <p:cBhvr>
                                        <p:cTn id="15" dur="500"/>
                                        <p:tgtEl>
                                          <p:spTgt spid="28"/>
                                        </p:tgtEl>
                                      </p:cBhvr>
                                    </p:animEffect>
                                  </p:childTnLst>
                                </p:cTn>
                              </p:par>
                            </p:childTnLst>
                          </p:cTn>
                        </p:par>
                        <p:par>
                          <p:cTn id="16" fill="hold">
                            <p:stCondLst>
                              <p:cond delay="800"/>
                            </p:stCondLst>
                            <p:childTnLst>
                              <p:par>
                                <p:cTn id="17" presetID="53" presetClass="entr" presetSubtype="528"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anim calcmode="lin" valueType="num">
                                      <p:cBhvr>
                                        <p:cTn id="22" dur="500" fill="hold"/>
                                        <p:tgtEl>
                                          <p:spTgt spid="54"/>
                                        </p:tgtEl>
                                        <p:attrNameLst>
                                          <p:attrName>ppt_x</p:attrName>
                                        </p:attrNameLst>
                                      </p:cBhvr>
                                      <p:tavLst>
                                        <p:tav tm="0">
                                          <p:val>
                                            <p:fltVal val="0.5"/>
                                          </p:val>
                                        </p:tav>
                                        <p:tav tm="100000">
                                          <p:val>
                                            <p:strVal val="#ppt_x"/>
                                          </p:val>
                                        </p:tav>
                                      </p:tavLst>
                                    </p:anim>
                                    <p:anim calcmode="lin" valueType="num">
                                      <p:cBhvr>
                                        <p:cTn id="23" dur="500" fill="hold"/>
                                        <p:tgtEl>
                                          <p:spTgt spid="54"/>
                                        </p:tgtEl>
                                        <p:attrNameLst>
                                          <p:attrName>ppt_y</p:attrName>
                                        </p:attrNameLst>
                                      </p:cBhvr>
                                      <p:tavLst>
                                        <p:tav tm="0">
                                          <p:val>
                                            <p:fltVal val="0.5"/>
                                          </p:val>
                                        </p:tav>
                                        <p:tav tm="100000">
                                          <p:val>
                                            <p:strVal val="#ppt_y"/>
                                          </p:val>
                                        </p:tav>
                                      </p:tavLst>
                                    </p:anim>
                                  </p:childTnLst>
                                </p:cTn>
                              </p:par>
                            </p:childTnLst>
                          </p:cTn>
                        </p:par>
                        <p:par>
                          <p:cTn id="24" fill="hold">
                            <p:stCondLst>
                              <p:cond delay="1300"/>
                            </p:stCondLst>
                            <p:childTnLst>
                              <p:par>
                                <p:cTn id="25" presetID="53" presetClass="entr" presetSubtype="16"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animEffect transition="in" filter="fade">
                                      <p:cBhvr>
                                        <p:cTn id="29" dur="500"/>
                                        <p:tgtEl>
                                          <p:spTgt spid="53"/>
                                        </p:tgtEl>
                                      </p:cBhvr>
                                    </p:animEffect>
                                  </p:childTnLst>
                                </p:cTn>
                              </p:par>
                            </p:childTnLst>
                          </p:cTn>
                        </p:par>
                        <p:par>
                          <p:cTn id="30" fill="hold">
                            <p:stCondLst>
                              <p:cond delay="1800"/>
                            </p:stCondLst>
                            <p:childTnLst>
                              <p:par>
                                <p:cTn id="31" presetID="53" presetClass="entr" presetSubtype="16" fill="hold" grpId="0" nodeType="afterEffect">
                                  <p:stCondLst>
                                    <p:cond delay="300"/>
                                  </p:stCondLst>
                                  <p:childTnLst>
                                    <p:set>
                                      <p:cBhvr>
                                        <p:cTn id="32" dur="1" fill="hold">
                                          <p:stCondLst>
                                            <p:cond delay="0"/>
                                          </p:stCondLst>
                                        </p:cTn>
                                        <p:tgtEl>
                                          <p:spTgt spid="64"/>
                                        </p:tgtEl>
                                        <p:attrNameLst>
                                          <p:attrName>style.visibility</p:attrName>
                                        </p:attrNameLst>
                                      </p:cBhvr>
                                      <p:to>
                                        <p:strVal val="visible"/>
                                      </p:to>
                                    </p:set>
                                    <p:anim calcmode="lin" valueType="num">
                                      <p:cBhvr>
                                        <p:cTn id="33" dur="500" fill="hold"/>
                                        <p:tgtEl>
                                          <p:spTgt spid="64"/>
                                        </p:tgtEl>
                                        <p:attrNameLst>
                                          <p:attrName>ppt_w</p:attrName>
                                        </p:attrNameLst>
                                      </p:cBhvr>
                                      <p:tavLst>
                                        <p:tav tm="0">
                                          <p:val>
                                            <p:fltVal val="0"/>
                                          </p:val>
                                        </p:tav>
                                        <p:tav tm="100000">
                                          <p:val>
                                            <p:strVal val="#ppt_w"/>
                                          </p:val>
                                        </p:tav>
                                      </p:tavLst>
                                    </p:anim>
                                    <p:anim calcmode="lin" valueType="num">
                                      <p:cBhvr>
                                        <p:cTn id="34" dur="500" fill="hold"/>
                                        <p:tgtEl>
                                          <p:spTgt spid="64"/>
                                        </p:tgtEl>
                                        <p:attrNameLst>
                                          <p:attrName>ppt_h</p:attrName>
                                        </p:attrNameLst>
                                      </p:cBhvr>
                                      <p:tavLst>
                                        <p:tav tm="0">
                                          <p:val>
                                            <p:fltVal val="0"/>
                                          </p:val>
                                        </p:tav>
                                        <p:tav tm="100000">
                                          <p:val>
                                            <p:strVal val="#ppt_h"/>
                                          </p:val>
                                        </p:tav>
                                      </p:tavLst>
                                    </p:anim>
                                    <p:animEffect transition="in" filter="fade">
                                      <p:cBhvr>
                                        <p:cTn id="35" dur="500"/>
                                        <p:tgtEl>
                                          <p:spTgt spid="64"/>
                                        </p:tgtEl>
                                      </p:cBhvr>
                                    </p:animEffect>
                                  </p:childTnLst>
                                </p:cTn>
                              </p:par>
                              <p:par>
                                <p:cTn id="36" presetID="53" presetClass="entr" presetSubtype="16" fill="hold" grpId="0" nodeType="withEffect">
                                  <p:stCondLst>
                                    <p:cond delay="30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fltVal val="0"/>
                                          </p:val>
                                        </p:tav>
                                        <p:tav tm="100000">
                                          <p:val>
                                            <p:strVal val="#ppt_w"/>
                                          </p:val>
                                        </p:tav>
                                      </p:tavLst>
                                    </p:anim>
                                    <p:anim calcmode="lin" valueType="num">
                                      <p:cBhvr>
                                        <p:cTn id="39" dur="500" fill="hold"/>
                                        <p:tgtEl>
                                          <p:spTgt spid="59"/>
                                        </p:tgtEl>
                                        <p:attrNameLst>
                                          <p:attrName>ppt_h</p:attrName>
                                        </p:attrNameLst>
                                      </p:cBhvr>
                                      <p:tavLst>
                                        <p:tav tm="0">
                                          <p:val>
                                            <p:fltVal val="0"/>
                                          </p:val>
                                        </p:tav>
                                        <p:tav tm="100000">
                                          <p:val>
                                            <p:strVal val="#ppt_h"/>
                                          </p:val>
                                        </p:tav>
                                      </p:tavLst>
                                    </p:anim>
                                    <p:animEffect transition="in" filter="fade">
                                      <p:cBhvr>
                                        <p:cTn id="40" dur="500"/>
                                        <p:tgtEl>
                                          <p:spTgt spid="59"/>
                                        </p:tgtEl>
                                      </p:cBhvr>
                                    </p:animEffect>
                                  </p:childTnLst>
                                </p:cTn>
                              </p:par>
                              <p:par>
                                <p:cTn id="41" presetID="53" presetClass="entr" presetSubtype="16" fill="hold" grpId="0" nodeType="withEffect">
                                  <p:stCondLst>
                                    <p:cond delay="300"/>
                                  </p:stCondLst>
                                  <p:childTnLst>
                                    <p:set>
                                      <p:cBhvr>
                                        <p:cTn id="42" dur="1" fill="hold">
                                          <p:stCondLst>
                                            <p:cond delay="0"/>
                                          </p:stCondLst>
                                        </p:cTn>
                                        <p:tgtEl>
                                          <p:spTgt spid="78"/>
                                        </p:tgtEl>
                                        <p:attrNameLst>
                                          <p:attrName>style.visibility</p:attrName>
                                        </p:attrNameLst>
                                      </p:cBhvr>
                                      <p:to>
                                        <p:strVal val="visible"/>
                                      </p:to>
                                    </p:set>
                                    <p:anim calcmode="lin" valueType="num">
                                      <p:cBhvr>
                                        <p:cTn id="43" dur="500" fill="hold"/>
                                        <p:tgtEl>
                                          <p:spTgt spid="78"/>
                                        </p:tgtEl>
                                        <p:attrNameLst>
                                          <p:attrName>ppt_w</p:attrName>
                                        </p:attrNameLst>
                                      </p:cBhvr>
                                      <p:tavLst>
                                        <p:tav tm="0">
                                          <p:val>
                                            <p:fltVal val="0"/>
                                          </p:val>
                                        </p:tav>
                                        <p:tav tm="100000">
                                          <p:val>
                                            <p:strVal val="#ppt_w"/>
                                          </p:val>
                                        </p:tav>
                                      </p:tavLst>
                                    </p:anim>
                                    <p:anim calcmode="lin" valueType="num">
                                      <p:cBhvr>
                                        <p:cTn id="44" dur="500" fill="hold"/>
                                        <p:tgtEl>
                                          <p:spTgt spid="78"/>
                                        </p:tgtEl>
                                        <p:attrNameLst>
                                          <p:attrName>ppt_h</p:attrName>
                                        </p:attrNameLst>
                                      </p:cBhvr>
                                      <p:tavLst>
                                        <p:tav tm="0">
                                          <p:val>
                                            <p:fltVal val="0"/>
                                          </p:val>
                                        </p:tav>
                                        <p:tav tm="100000">
                                          <p:val>
                                            <p:strVal val="#ppt_h"/>
                                          </p:val>
                                        </p:tav>
                                      </p:tavLst>
                                    </p:anim>
                                    <p:animEffect transition="in" filter="fade">
                                      <p:cBhvr>
                                        <p:cTn id="45" dur="500"/>
                                        <p:tgtEl>
                                          <p:spTgt spid="78"/>
                                        </p:tgtEl>
                                      </p:cBhvr>
                                    </p:animEffect>
                                  </p:childTnLst>
                                </p:cTn>
                              </p:par>
                              <p:par>
                                <p:cTn id="46" presetID="53" presetClass="entr" presetSubtype="16" fill="hold" grpId="0" nodeType="withEffect">
                                  <p:stCondLst>
                                    <p:cond delay="300"/>
                                  </p:stCondLst>
                                  <p:childTnLst>
                                    <p:set>
                                      <p:cBhvr>
                                        <p:cTn id="47" dur="1" fill="hold">
                                          <p:stCondLst>
                                            <p:cond delay="0"/>
                                          </p:stCondLst>
                                        </p:cTn>
                                        <p:tgtEl>
                                          <p:spTgt spid="65"/>
                                        </p:tgtEl>
                                        <p:attrNameLst>
                                          <p:attrName>style.visibility</p:attrName>
                                        </p:attrNameLst>
                                      </p:cBhvr>
                                      <p:to>
                                        <p:strVal val="visible"/>
                                      </p:to>
                                    </p:set>
                                    <p:anim calcmode="lin" valueType="num">
                                      <p:cBhvr>
                                        <p:cTn id="48" dur="500" fill="hold"/>
                                        <p:tgtEl>
                                          <p:spTgt spid="65"/>
                                        </p:tgtEl>
                                        <p:attrNameLst>
                                          <p:attrName>ppt_w</p:attrName>
                                        </p:attrNameLst>
                                      </p:cBhvr>
                                      <p:tavLst>
                                        <p:tav tm="0">
                                          <p:val>
                                            <p:fltVal val="0"/>
                                          </p:val>
                                        </p:tav>
                                        <p:tav tm="100000">
                                          <p:val>
                                            <p:strVal val="#ppt_w"/>
                                          </p:val>
                                        </p:tav>
                                      </p:tavLst>
                                    </p:anim>
                                    <p:anim calcmode="lin" valueType="num">
                                      <p:cBhvr>
                                        <p:cTn id="49" dur="500" fill="hold"/>
                                        <p:tgtEl>
                                          <p:spTgt spid="65"/>
                                        </p:tgtEl>
                                        <p:attrNameLst>
                                          <p:attrName>ppt_h</p:attrName>
                                        </p:attrNameLst>
                                      </p:cBhvr>
                                      <p:tavLst>
                                        <p:tav tm="0">
                                          <p:val>
                                            <p:fltVal val="0"/>
                                          </p:val>
                                        </p:tav>
                                        <p:tav tm="100000">
                                          <p:val>
                                            <p:strVal val="#ppt_h"/>
                                          </p:val>
                                        </p:tav>
                                      </p:tavLst>
                                    </p:anim>
                                    <p:animEffect transition="in" filter="fade">
                                      <p:cBhvr>
                                        <p:cTn id="50" dur="500"/>
                                        <p:tgtEl>
                                          <p:spTgt spid="65"/>
                                        </p:tgtEl>
                                      </p:cBhvr>
                                    </p:animEffect>
                                  </p:childTnLst>
                                </p:cTn>
                              </p:par>
                              <p:par>
                                <p:cTn id="51" presetID="53" presetClass="entr" presetSubtype="16" fill="hold" grpId="0" nodeType="withEffect">
                                  <p:stCondLst>
                                    <p:cond delay="30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childTnLst>
                          </p:cTn>
                        </p:par>
                        <p:par>
                          <p:cTn id="56" fill="hold">
                            <p:stCondLst>
                              <p:cond delay="2600"/>
                            </p:stCondLst>
                            <p:childTnLst>
                              <p:par>
                                <p:cTn id="57" presetID="12" presetClass="entr" presetSubtype="2" fill="hold" grpId="0" nodeType="afterEffect">
                                  <p:stCondLst>
                                    <p:cond delay="0"/>
                                  </p:stCondLst>
                                  <p:childTnLst>
                                    <p:set>
                                      <p:cBhvr>
                                        <p:cTn id="58" dur="1" fill="hold">
                                          <p:stCondLst>
                                            <p:cond delay="0"/>
                                          </p:stCondLst>
                                        </p:cTn>
                                        <p:tgtEl>
                                          <p:spTgt spid="79"/>
                                        </p:tgtEl>
                                        <p:attrNameLst>
                                          <p:attrName>style.visibility</p:attrName>
                                        </p:attrNameLst>
                                      </p:cBhvr>
                                      <p:to>
                                        <p:strVal val="visible"/>
                                      </p:to>
                                    </p:set>
                                    <p:anim calcmode="lin" valueType="num">
                                      <p:cBhvr additive="base">
                                        <p:cTn id="59" dur="500"/>
                                        <p:tgtEl>
                                          <p:spTgt spid="79"/>
                                        </p:tgtEl>
                                        <p:attrNameLst>
                                          <p:attrName>ppt_x</p:attrName>
                                        </p:attrNameLst>
                                      </p:cBhvr>
                                      <p:tavLst>
                                        <p:tav tm="0">
                                          <p:val>
                                            <p:strVal val="#ppt_x+#ppt_w*1.125000"/>
                                          </p:val>
                                        </p:tav>
                                        <p:tav tm="100000">
                                          <p:val>
                                            <p:strVal val="#ppt_x"/>
                                          </p:val>
                                        </p:tav>
                                      </p:tavLst>
                                    </p:anim>
                                    <p:animEffect transition="in" filter="wipe(left)">
                                      <p:cBhvr>
                                        <p:cTn id="60" dur="500"/>
                                        <p:tgtEl>
                                          <p:spTgt spid="79"/>
                                        </p:tgtEl>
                                      </p:cBhvr>
                                    </p:animEffect>
                                  </p:childTnLst>
                                </p:cTn>
                              </p:par>
                              <p:par>
                                <p:cTn id="61" presetID="12" presetClass="entr" presetSubtype="2"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anim calcmode="lin" valueType="num">
                                      <p:cBhvr additive="base">
                                        <p:cTn id="63" dur="500"/>
                                        <p:tgtEl>
                                          <p:spTgt spid="82"/>
                                        </p:tgtEl>
                                        <p:attrNameLst>
                                          <p:attrName>ppt_x</p:attrName>
                                        </p:attrNameLst>
                                      </p:cBhvr>
                                      <p:tavLst>
                                        <p:tav tm="0">
                                          <p:val>
                                            <p:strVal val="#ppt_x+#ppt_w*1.125000"/>
                                          </p:val>
                                        </p:tav>
                                        <p:tav tm="100000">
                                          <p:val>
                                            <p:strVal val="#ppt_x"/>
                                          </p:val>
                                        </p:tav>
                                      </p:tavLst>
                                    </p:anim>
                                    <p:animEffect transition="in" filter="wipe(left)">
                                      <p:cBhvr>
                                        <p:cTn id="64" dur="500"/>
                                        <p:tgtEl>
                                          <p:spTgt spid="82"/>
                                        </p:tgtEl>
                                      </p:cBhvr>
                                    </p:animEffect>
                                  </p:childTnLst>
                                </p:cTn>
                              </p:par>
                              <p:par>
                                <p:cTn id="65" presetID="12" presetClass="entr" presetSubtype="2"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additive="base">
                                        <p:cTn id="67" dur="500"/>
                                        <p:tgtEl>
                                          <p:spTgt spid="83"/>
                                        </p:tgtEl>
                                        <p:attrNameLst>
                                          <p:attrName>ppt_x</p:attrName>
                                        </p:attrNameLst>
                                      </p:cBhvr>
                                      <p:tavLst>
                                        <p:tav tm="0">
                                          <p:val>
                                            <p:strVal val="#ppt_x+#ppt_w*1.125000"/>
                                          </p:val>
                                        </p:tav>
                                        <p:tav tm="100000">
                                          <p:val>
                                            <p:strVal val="#ppt_x"/>
                                          </p:val>
                                        </p:tav>
                                      </p:tavLst>
                                    </p:anim>
                                    <p:animEffect transition="in" filter="wipe(left)">
                                      <p:cBhvr>
                                        <p:cTn id="68" dur="500"/>
                                        <p:tgtEl>
                                          <p:spTgt spid="83"/>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 calcmode="lin" valueType="num">
                                      <p:cBhvr additive="base">
                                        <p:cTn id="71" dur="500"/>
                                        <p:tgtEl>
                                          <p:spTgt spid="80"/>
                                        </p:tgtEl>
                                        <p:attrNameLst>
                                          <p:attrName>ppt_x</p:attrName>
                                        </p:attrNameLst>
                                      </p:cBhvr>
                                      <p:tavLst>
                                        <p:tav tm="0">
                                          <p:val>
                                            <p:strVal val="#ppt_x-#ppt_w*1.125000"/>
                                          </p:val>
                                        </p:tav>
                                        <p:tav tm="100000">
                                          <p:val>
                                            <p:strVal val="#ppt_x"/>
                                          </p:val>
                                        </p:tav>
                                      </p:tavLst>
                                    </p:anim>
                                    <p:animEffect transition="in" filter="wipe(right)">
                                      <p:cBhvr>
                                        <p:cTn id="72" dur="500"/>
                                        <p:tgtEl>
                                          <p:spTgt spid="80"/>
                                        </p:tgtEl>
                                      </p:cBhvr>
                                    </p:animEffect>
                                  </p:childTnLst>
                                </p:cTn>
                              </p:par>
                            </p:childTnLst>
                          </p:cTn>
                        </p:par>
                        <p:par>
                          <p:cTn id="73" fill="hold">
                            <p:stCondLst>
                              <p:cond delay="3100"/>
                            </p:stCondLst>
                            <p:childTnLst>
                              <p:par>
                                <p:cTn id="74" presetID="10" presetClass="entr" presetSubtype="0" fill="hold" grpId="0" nodeType="afterEffect">
                                  <p:stCondLst>
                                    <p:cond delay="0"/>
                                  </p:stCondLst>
                                  <p:childTnLst>
                                    <p:set>
                                      <p:cBhvr>
                                        <p:cTn id="75" dur="1" fill="hold">
                                          <p:stCondLst>
                                            <p:cond delay="0"/>
                                          </p:stCondLst>
                                        </p:cTn>
                                        <p:tgtEl>
                                          <p:spTgt spid="84"/>
                                        </p:tgtEl>
                                        <p:attrNameLst>
                                          <p:attrName>style.visibility</p:attrName>
                                        </p:attrNameLst>
                                      </p:cBhvr>
                                      <p:to>
                                        <p:strVal val="visible"/>
                                      </p:to>
                                    </p:set>
                                    <p:animEffect transition="in" filter="fade">
                                      <p:cBhvr>
                                        <p:cTn id="76" dur="2000"/>
                                        <p:tgtEl>
                                          <p:spTgt spid="84"/>
                                        </p:tgtEl>
                                      </p:cBhvr>
                                    </p:animEffect>
                                  </p:childTnLst>
                                </p:cTn>
                              </p:par>
                            </p:childTnLst>
                          </p:cTn>
                        </p:par>
                        <p:par>
                          <p:cTn id="77" fill="hold">
                            <p:stCondLst>
                              <p:cond delay="5100"/>
                            </p:stCondLst>
                            <p:childTnLst>
                              <p:par>
                                <p:cTn id="78" presetID="1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500"/>
                                        <p:tgtEl>
                                          <p:spTgt spid="29"/>
                                        </p:tgtEl>
                                        <p:attrNameLst>
                                          <p:attrName>ppt_x</p:attrName>
                                        </p:attrNameLst>
                                      </p:cBhvr>
                                      <p:tavLst>
                                        <p:tav tm="0">
                                          <p:val>
                                            <p:strVal val="#ppt_x-#ppt_w*1.125000"/>
                                          </p:val>
                                        </p:tav>
                                        <p:tav tm="100000">
                                          <p:val>
                                            <p:strVal val="#ppt_x"/>
                                          </p:val>
                                        </p:tav>
                                      </p:tavLst>
                                    </p:anim>
                                    <p:animEffect transition="in" filter="wipe(right)">
                                      <p:cBhvr>
                                        <p:cTn id="81" dur="500"/>
                                        <p:tgtEl>
                                          <p:spTgt spid="29"/>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additive="base">
                                        <p:cTn id="84" dur="500"/>
                                        <p:tgtEl>
                                          <p:spTgt spid="30"/>
                                        </p:tgtEl>
                                        <p:attrNameLst>
                                          <p:attrName>ppt_x</p:attrName>
                                        </p:attrNameLst>
                                      </p:cBhvr>
                                      <p:tavLst>
                                        <p:tav tm="0">
                                          <p:val>
                                            <p:strVal val="#ppt_x-#ppt_w*1.125000"/>
                                          </p:val>
                                        </p:tav>
                                        <p:tav tm="100000">
                                          <p:val>
                                            <p:strVal val="#ppt_x"/>
                                          </p:val>
                                        </p:tav>
                                      </p:tavLst>
                                    </p:anim>
                                    <p:animEffect transition="in" filter="wipe(right)">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3" grpId="0" animBg="1"/>
      <p:bldP spid="59" grpId="0" animBg="1"/>
      <p:bldP spid="64" grpId="0" animBg="1"/>
      <p:bldP spid="65" grpId="0" animBg="1"/>
      <p:bldP spid="77" grpId="0" animBg="1"/>
      <p:bldP spid="78" grpId="0" animBg="1"/>
      <p:bldP spid="79" grpId="0"/>
      <p:bldP spid="80" grpId="0"/>
      <p:bldP spid="82" grpId="0"/>
      <p:bldP spid="83" grpId="0"/>
      <p:bldP spid="84"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a:t>
            </a:r>
            <a:r>
              <a:rPr lang="zh-CN" altLang="en-US" sz="2000" spc="300" dirty="0">
                <a:latin typeface="方正兰亭细黑_GBK" pitchFamily="2" charset="-122"/>
                <a:ea typeface="方正兰亭细黑_GBK" pitchFamily="2" charset="-122"/>
              </a:rPr>
              <a:t>内容</a:t>
            </a:r>
          </a:p>
        </p:txBody>
      </p:sp>
      <p:sp>
        <p:nvSpPr>
          <p:cNvPr id="27" name="TextBox 26"/>
          <p:cNvSpPr txBox="1"/>
          <p:nvPr/>
        </p:nvSpPr>
        <p:spPr>
          <a:xfrm>
            <a:off x="2624064" y="267886"/>
            <a:ext cx="1523174" cy="338554"/>
          </a:xfrm>
          <a:prstGeom prst="rect">
            <a:avLst/>
          </a:prstGeom>
          <a:noFill/>
        </p:spPr>
        <p:txBody>
          <a:bodyPr wrap="none" rtlCol="0">
            <a:spAutoFit/>
          </a:bodyPr>
          <a:lstStyle/>
          <a:p>
            <a:pPr algn="ctr"/>
            <a:r>
              <a:rPr lang="en-US" altLang="zh-CN" sz="1600" dirty="0" smtClean="0">
                <a:solidFill>
                  <a:srgbClr val="C00000"/>
                </a:solidFill>
                <a:latin typeface="Kozuka Gothic Pro R" pitchFamily="34" charset="-128"/>
                <a:ea typeface="Kozuka Gothic Pro R" pitchFamily="34" charset="-128"/>
              </a:rPr>
              <a:t>THE CONTENT</a:t>
            </a:r>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37" name="空心弧 36"/>
          <p:cNvSpPr/>
          <p:nvPr/>
        </p:nvSpPr>
        <p:spPr>
          <a:xfrm rot="5400000">
            <a:off x="386026" y="140685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8" name="直接连接符 37"/>
          <p:cNvCxnSpPr/>
          <p:nvPr/>
        </p:nvCxnSpPr>
        <p:spPr bwMode="auto">
          <a:xfrm>
            <a:off x="2566927" y="1492084"/>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2616574" y="4282724"/>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3438546" y="2438436"/>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67" idx="2"/>
          </p:cNvCxnSpPr>
          <p:nvPr/>
        </p:nvCxnSpPr>
        <p:spPr bwMode="auto">
          <a:xfrm>
            <a:off x="3294063" y="3423431"/>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199718" y="1008435"/>
            <a:ext cx="2339084" cy="830989"/>
          </a:xfrm>
          <a:prstGeom prst="rect">
            <a:avLst/>
          </a:prstGeom>
        </p:spPr>
        <p:txBody>
          <a:bodyPr wrap="none" lIns="91431" tIns="45716" rIns="91431" bIns="45716">
            <a:spAutoFit/>
          </a:bodyPr>
          <a:lstStyle/>
          <a:p>
            <a:r>
              <a:rPr lang="zh-CN" altLang="en-US" sz="2400" b="1" dirty="0" smtClean="0">
                <a:latin typeface="微软雅黑" pitchFamily="34" charset="-122"/>
                <a:ea typeface="微软雅黑" pitchFamily="34" charset="-122"/>
              </a:rPr>
              <a:t>卷积神经网络、</a:t>
            </a:r>
            <a:endParaRPr lang="en-US" altLang="zh-CN" sz="2400" b="1" dirty="0" smtClean="0">
              <a:latin typeface="微软雅黑" pitchFamily="34" charset="-122"/>
              <a:ea typeface="微软雅黑" pitchFamily="34" charset="-122"/>
            </a:endParaRPr>
          </a:p>
          <a:p>
            <a:r>
              <a:rPr lang="en-US" altLang="zh-CN" sz="2400" b="1" dirty="0" err="1" smtClean="0">
                <a:latin typeface="微软雅黑" pitchFamily="34" charset="-122"/>
                <a:ea typeface="微软雅黑" pitchFamily="34" charset="-122"/>
              </a:rPr>
              <a:t>MobileNet</a:t>
            </a:r>
            <a:endParaRPr lang="zh-CN" altLang="en-US" sz="2400" b="1" dirty="0">
              <a:latin typeface="微软雅黑" pitchFamily="34" charset="-122"/>
              <a:ea typeface="微软雅黑" pitchFamily="34" charset="-122"/>
            </a:endParaRPr>
          </a:p>
        </p:txBody>
      </p:sp>
      <p:grpSp>
        <p:nvGrpSpPr>
          <p:cNvPr id="44" name="组合 43"/>
          <p:cNvGrpSpPr>
            <a:grpSpLocks/>
          </p:cNvGrpSpPr>
          <p:nvPr/>
        </p:nvGrpSpPr>
        <p:grpSpPr bwMode="auto">
          <a:xfrm>
            <a:off x="600323" y="1737476"/>
            <a:ext cx="2259643" cy="2259643"/>
            <a:chOff x="1103084" y="2155824"/>
            <a:chExt cx="3176815" cy="3176815"/>
          </a:xfrm>
        </p:grpSpPr>
        <p:sp>
          <p:nvSpPr>
            <p:cNvPr id="45" name="椭圆 44"/>
            <p:cNvSpPr/>
            <p:nvPr/>
          </p:nvSpPr>
          <p:spPr>
            <a:xfrm>
              <a:off x="1103084" y="2155824"/>
              <a:ext cx="3176815" cy="3176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46" name="椭圆 45"/>
            <p:cNvSpPr/>
            <p:nvPr/>
          </p:nvSpPr>
          <p:spPr>
            <a:xfrm>
              <a:off x="1281790" y="2334530"/>
              <a:ext cx="2819403" cy="2819403"/>
            </a:xfrm>
            <a:prstGeom prst="ellipse">
              <a:avLst/>
            </a:prstGeom>
            <a:blipFill dpi="0" rotWithShape="1">
              <a:blip r:embed="rId4"/>
              <a:srcRect/>
              <a:stretch>
                <a:fillRect l="-28000" r="-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47" name="椭圆 46"/>
          <p:cNvSpPr/>
          <p:nvPr/>
        </p:nvSpPr>
        <p:spPr>
          <a:xfrm>
            <a:off x="2339752" y="1275606"/>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8" name="椭圆 47"/>
          <p:cNvSpPr/>
          <p:nvPr/>
        </p:nvSpPr>
        <p:spPr>
          <a:xfrm>
            <a:off x="3131840" y="2236528"/>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49" name="椭圆 48"/>
          <p:cNvSpPr/>
          <p:nvPr/>
        </p:nvSpPr>
        <p:spPr>
          <a:xfrm>
            <a:off x="3110900" y="3218921"/>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0" name="椭圆 49"/>
          <p:cNvSpPr/>
          <p:nvPr/>
        </p:nvSpPr>
        <p:spPr>
          <a:xfrm>
            <a:off x="2339752" y="4069127"/>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grpSp>
        <p:nvGrpSpPr>
          <p:cNvPr id="51" name="组合 50"/>
          <p:cNvGrpSpPr/>
          <p:nvPr/>
        </p:nvGrpSpPr>
        <p:grpSpPr>
          <a:xfrm>
            <a:off x="3989630" y="1064722"/>
            <a:ext cx="858956" cy="858956"/>
            <a:chOff x="3989630" y="984316"/>
            <a:chExt cx="858956" cy="858956"/>
          </a:xfrm>
        </p:grpSpPr>
        <p:grpSp>
          <p:nvGrpSpPr>
            <p:cNvPr id="52" name="组合 51"/>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4"/>
            <p:cNvGrpSpPr>
              <a:grpSpLocks noChangeAspect="1"/>
            </p:cNvGrpSpPr>
            <p:nvPr/>
          </p:nvGrpSpPr>
          <p:grpSpPr bwMode="auto">
            <a:xfrm>
              <a:off x="4230408" y="1145668"/>
              <a:ext cx="389996" cy="469766"/>
              <a:chOff x="3452849" y="2667439"/>
              <a:chExt cx="239345" cy="288607"/>
            </a:xfrm>
          </p:grpSpPr>
          <p:sp>
            <p:nvSpPr>
              <p:cNvPr id="54" name="Freeform 846"/>
              <p:cNvSpPr>
                <a:spLocks/>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C00000"/>
              </a:solidFill>
              <a:ln>
                <a:noFill/>
              </a:ln>
              <a:extLst/>
            </p:spPr>
            <p:txBody>
              <a:bodyPr lIns="121920" tIns="60960" rIns="121920" bIns="60960"/>
              <a:lstStyle/>
              <a:p>
                <a:pP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847"/>
              <p:cNvSpPr>
                <a:spLocks/>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C00000"/>
              </a:solidFill>
              <a:ln>
                <a:noFill/>
              </a:ln>
              <a:extLst/>
            </p:spPr>
            <p:txBody>
              <a:bodyPr lIns="121920" tIns="60960" rIns="121920" bIns="60960"/>
              <a:lstStyle/>
              <a:p>
                <a:pP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8" name="组合 57"/>
          <p:cNvGrpSpPr/>
          <p:nvPr/>
        </p:nvGrpSpPr>
        <p:grpSpPr>
          <a:xfrm>
            <a:off x="4684712" y="1948340"/>
            <a:ext cx="858956" cy="858956"/>
            <a:chOff x="4684712" y="1948340"/>
            <a:chExt cx="858956" cy="858956"/>
          </a:xfrm>
        </p:grpSpPr>
        <p:grpSp>
          <p:nvGrpSpPr>
            <p:cNvPr id="59" name="组合 58"/>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椭圆 6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C00000"/>
            </a:solidFill>
            <a:ln>
              <a:noFill/>
            </a:ln>
            <a:extLst/>
          </p:spPr>
          <p:txBody>
            <a:bodyPr lIns="121920" tIns="60960" rIns="121920" bIns="60960"/>
            <a:lstStyle/>
            <a:p>
              <a:pP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4716016" y="2993953"/>
            <a:ext cx="858956" cy="858956"/>
            <a:chOff x="4716016" y="2993953"/>
            <a:chExt cx="858956" cy="858956"/>
          </a:xfrm>
        </p:grpSpPr>
        <p:grpSp>
          <p:nvGrpSpPr>
            <p:cNvPr id="64" name="组合 63"/>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rgbClr val="C00000"/>
            </a:solidFill>
            <a:ln>
              <a:noFill/>
            </a:ln>
            <a:extLst/>
          </p:spPr>
          <p:txBody>
            <a:bodyPr lIns="121920" tIns="60960" rIns="121920" bIns="60960"/>
            <a:lstStyle/>
            <a:p>
              <a:pP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68" name="组合 67"/>
          <p:cNvGrpSpPr/>
          <p:nvPr/>
        </p:nvGrpSpPr>
        <p:grpSpPr>
          <a:xfrm>
            <a:off x="3996846" y="3864636"/>
            <a:ext cx="858956" cy="858956"/>
            <a:chOff x="3996846" y="3864636"/>
            <a:chExt cx="858956" cy="858956"/>
          </a:xfrm>
        </p:grpSpPr>
        <p:grpSp>
          <p:nvGrpSpPr>
            <p:cNvPr id="69" name="组合 68"/>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C00000"/>
            </a:solidFill>
            <a:ln>
              <a:noFill/>
            </a:ln>
            <a:extLst/>
          </p:spPr>
          <p:txBody>
            <a:bodyPr lIns="121920" tIns="60960" rIns="121920" bIns="60960"/>
            <a:lstStyle/>
            <a:p>
              <a:pP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sp>
        <p:nvSpPr>
          <p:cNvPr id="73" name="矩形 72"/>
          <p:cNvSpPr/>
          <p:nvPr/>
        </p:nvSpPr>
        <p:spPr>
          <a:xfrm>
            <a:off x="5769526" y="1967087"/>
            <a:ext cx="2207637" cy="830989"/>
          </a:xfrm>
          <a:prstGeom prst="rect">
            <a:avLst/>
          </a:prstGeom>
        </p:spPr>
        <p:txBody>
          <a:bodyPr wrap="none" lIns="91431" tIns="45716" rIns="91431" bIns="45716">
            <a:spAutoFit/>
          </a:bodyPr>
          <a:lstStyle/>
          <a:p>
            <a:r>
              <a:rPr lang="en-US" altLang="zh-CN" sz="2400" b="1" dirty="0" err="1" smtClean="0">
                <a:latin typeface="微软雅黑" pitchFamily="34" charset="-122"/>
                <a:ea typeface="微软雅黑" pitchFamily="34" charset="-122"/>
              </a:rPr>
              <a:t>Tensorflow</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r>
              <a:rPr lang="en-US" altLang="zh-CN" sz="2400" b="1" dirty="0" smtClean="0">
                <a:latin typeface="微软雅黑" pitchFamily="34" charset="-122"/>
                <a:ea typeface="微软雅黑" pitchFamily="34" charset="-122"/>
              </a:rPr>
              <a:t>TF-Slim</a:t>
            </a:r>
            <a:endParaRPr lang="zh-CN" altLang="en-US" sz="2400" b="1" dirty="0">
              <a:latin typeface="微软雅黑" pitchFamily="34" charset="-122"/>
              <a:ea typeface="微软雅黑" pitchFamily="34" charset="-122"/>
            </a:endParaRPr>
          </a:p>
        </p:txBody>
      </p:sp>
      <p:sp>
        <p:nvSpPr>
          <p:cNvPr id="75" name="矩形 74"/>
          <p:cNvSpPr/>
          <p:nvPr/>
        </p:nvSpPr>
        <p:spPr>
          <a:xfrm>
            <a:off x="5794452" y="2990081"/>
            <a:ext cx="1723531" cy="830989"/>
          </a:xfrm>
          <a:prstGeom prst="rect">
            <a:avLst/>
          </a:prstGeom>
        </p:spPr>
        <p:txBody>
          <a:bodyPr wrap="none" lIns="91431" tIns="45716" rIns="91431" bIns="45716">
            <a:spAutoFit/>
          </a:bodyPr>
          <a:lstStyle/>
          <a:p>
            <a:r>
              <a:rPr lang="zh-CN" altLang="en-US" sz="2400" b="1" dirty="0">
                <a:latin typeface="微软雅黑" pitchFamily="34" charset="-122"/>
                <a:ea typeface="微软雅黑" pitchFamily="34" charset="-122"/>
              </a:rPr>
              <a:t>迁移</a:t>
            </a:r>
            <a:r>
              <a:rPr lang="zh-CN" altLang="en-US" sz="2400" b="1" dirty="0" smtClean="0">
                <a:latin typeface="微软雅黑" pitchFamily="34" charset="-122"/>
                <a:ea typeface="微软雅黑" pitchFamily="34" charset="-122"/>
              </a:rPr>
              <a:t>学习、</a:t>
            </a:r>
            <a:endParaRPr lang="en-US" altLang="zh-CN" sz="2400" b="1" dirty="0" smtClean="0">
              <a:latin typeface="微软雅黑" pitchFamily="34" charset="-122"/>
              <a:ea typeface="微软雅黑" pitchFamily="34" charset="-122"/>
            </a:endParaRPr>
          </a:p>
          <a:p>
            <a:r>
              <a:rPr lang="zh-CN" altLang="en-US" sz="2400" b="1" dirty="0" smtClean="0">
                <a:latin typeface="微软雅黑" pitchFamily="34" charset="-122"/>
                <a:ea typeface="微软雅黑" pitchFamily="34" charset="-122"/>
              </a:rPr>
              <a:t>模型对比</a:t>
            </a:r>
            <a:endParaRPr lang="zh-CN" altLang="en-US" sz="2400" b="1" dirty="0">
              <a:latin typeface="微软雅黑" pitchFamily="34" charset="-122"/>
              <a:ea typeface="微软雅黑" pitchFamily="34" charset="-122"/>
            </a:endParaRPr>
          </a:p>
        </p:txBody>
      </p:sp>
      <p:sp>
        <p:nvSpPr>
          <p:cNvPr id="84" name="矩形 83"/>
          <p:cNvSpPr/>
          <p:nvPr/>
        </p:nvSpPr>
        <p:spPr>
          <a:xfrm>
            <a:off x="5264466" y="4109608"/>
            <a:ext cx="2339084" cy="461657"/>
          </a:xfrm>
          <a:prstGeom prst="rect">
            <a:avLst/>
          </a:prstGeom>
        </p:spPr>
        <p:txBody>
          <a:bodyPr wrap="none" lIns="91431" tIns="45716" rIns="91431" bIns="45716">
            <a:spAutoFit/>
          </a:bodyPr>
          <a:lstStyle/>
          <a:p>
            <a:r>
              <a:rPr lang="zh-CN" altLang="en-US" sz="2400" b="1" dirty="0" smtClean="0">
                <a:latin typeface="微软雅黑" pitchFamily="34" charset="-122"/>
                <a:ea typeface="微软雅黑" pitchFamily="34" charset="-122"/>
              </a:rPr>
              <a:t>移动端系统搭建</a:t>
            </a:r>
            <a:endParaRPr lang="zh-CN" altLang="en-US" sz="2400" b="1" dirty="0">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686431970"/>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53" presetClass="entr" presetSubtype="16"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400" fill="hold"/>
                                            <p:tgtEl>
                                              <p:spTgt spid="44"/>
                                            </p:tgtEl>
                                            <p:attrNameLst>
                                              <p:attrName>ppt_w</p:attrName>
                                            </p:attrNameLst>
                                          </p:cBhvr>
                                          <p:tavLst>
                                            <p:tav tm="0">
                                              <p:val>
                                                <p:fltVal val="0"/>
                                              </p:val>
                                            </p:tav>
                                            <p:tav tm="100000">
                                              <p:val>
                                                <p:strVal val="#ppt_w"/>
                                              </p:val>
                                            </p:tav>
                                          </p:tavLst>
                                        </p:anim>
                                        <p:anim calcmode="lin" valueType="num">
                                          <p:cBhvr>
                                            <p:cTn id="29" dur="400" fill="hold"/>
                                            <p:tgtEl>
                                              <p:spTgt spid="44"/>
                                            </p:tgtEl>
                                            <p:attrNameLst>
                                              <p:attrName>ppt_h</p:attrName>
                                            </p:attrNameLst>
                                          </p:cBhvr>
                                          <p:tavLst>
                                            <p:tav tm="0">
                                              <p:val>
                                                <p:fltVal val="0"/>
                                              </p:val>
                                            </p:tav>
                                            <p:tav tm="100000">
                                              <p:val>
                                                <p:strVal val="#ppt_h"/>
                                              </p:val>
                                            </p:tav>
                                          </p:tavLst>
                                        </p:anim>
                                        <p:animEffect transition="in" filter="fade">
                                          <p:cBhvr>
                                            <p:cTn id="30" dur="400"/>
                                            <p:tgtEl>
                                              <p:spTgt spid="4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350"/>
                                            <p:tgtEl>
                                              <p:spTgt spid="37"/>
                                            </p:tgtEl>
                                          </p:cBhvr>
                                        </p:animEffect>
                                      </p:childTnLst>
                                    </p:cTn>
                                  </p:par>
                                </p:childTnLst>
                              </p:cTn>
                            </p:par>
                            <p:par>
                              <p:cTn id="35" fill="hold">
                                <p:stCondLst>
                                  <p:cond delay="1850"/>
                                </p:stCondLst>
                                <p:childTnLst>
                                  <p:par>
                                    <p:cTn id="36" presetID="53" presetClass="entr" presetSubtype="16"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childTnLst>
                              </p:cTn>
                            </p:par>
                            <p:par>
                              <p:cTn id="41" fill="hold">
                                <p:stCondLst>
                                  <p:cond delay="2350"/>
                                </p:stCondLst>
                                <p:childTnLst>
                                  <p:par>
                                    <p:cTn id="42" presetID="22" presetClass="entr" presetSubtype="8"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par>
                              <p:cTn id="45" fill="hold">
                                <p:stCondLst>
                                  <p:cond delay="2850"/>
                                </p:stCondLst>
                                <p:childTnLst>
                                  <p:par>
                                    <p:cTn id="46" presetID="2" presetClass="entr" presetSubtype="2" fill="hold" nodeType="afterEffect" p14:presetBounceEnd="40000">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14:bounceEnd="40000">
                                          <p:cBhvr additive="base">
                                            <p:cTn id="48" dur="500" fill="hold"/>
                                            <p:tgtEl>
                                              <p:spTgt spid="51"/>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51"/>
                                            </p:tgtEl>
                                            <p:attrNameLst>
                                              <p:attrName>ppt_y</p:attrName>
                                            </p:attrNameLst>
                                          </p:cBhvr>
                                          <p:tavLst>
                                            <p:tav tm="0">
                                              <p:val>
                                                <p:strVal val="#ppt_y"/>
                                              </p:val>
                                            </p:tav>
                                            <p:tav tm="100000">
                                              <p:val>
                                                <p:strVal val="#ppt_y"/>
                                              </p:val>
                                            </p:tav>
                                          </p:tavLst>
                                        </p:anim>
                                      </p:childTnLst>
                                    </p:cTn>
                                  </p:par>
                                </p:childTnLst>
                              </p:cTn>
                            </p:par>
                            <p:par>
                              <p:cTn id="50" fill="hold">
                                <p:stCondLst>
                                  <p:cond delay="3350"/>
                                </p:stCondLst>
                                <p:childTnLst>
                                  <p:par>
                                    <p:cTn id="51" presetID="22" presetClass="entr" presetSubtype="8"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left)">
                                          <p:cBhvr>
                                            <p:cTn id="53" dur="500"/>
                                            <p:tgtEl>
                                              <p:spTgt spid="42"/>
                                            </p:tgtEl>
                                          </p:cBhvr>
                                        </p:animEffect>
                                      </p:childTnLst>
                                    </p:cTn>
                                  </p:par>
                                  <p:par>
                                    <p:cTn id="54" presetID="53" presetClass="entr" presetSubtype="16" fill="hold" grpId="0" nodeType="withEffect">
                                      <p:stCondLst>
                                        <p:cond delay="75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childTnLst>
                              </p:cTn>
                            </p:par>
                            <p:par>
                              <p:cTn id="59" fill="hold">
                                <p:stCondLst>
                                  <p:cond delay="4600"/>
                                </p:stCondLst>
                                <p:childTnLst>
                                  <p:par>
                                    <p:cTn id="60" presetID="22" presetClass="entr" presetSubtype="8"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par>
                              <p:cTn id="63" fill="hold">
                                <p:stCondLst>
                                  <p:cond delay="5100"/>
                                </p:stCondLst>
                                <p:childTnLst>
                                  <p:par>
                                    <p:cTn id="64" presetID="2" presetClass="entr" presetSubtype="2" fill="hold" nodeType="afterEffect" p14:presetBounceEnd="40000">
                                      <p:stCondLst>
                                        <p:cond delay="0"/>
                                      </p:stCondLst>
                                      <p:childTnLst>
                                        <p:set>
                                          <p:cBhvr>
                                            <p:cTn id="65" dur="1" fill="hold">
                                              <p:stCondLst>
                                                <p:cond delay="0"/>
                                              </p:stCondLst>
                                            </p:cTn>
                                            <p:tgtEl>
                                              <p:spTgt spid="58"/>
                                            </p:tgtEl>
                                            <p:attrNameLst>
                                              <p:attrName>style.visibility</p:attrName>
                                            </p:attrNameLst>
                                          </p:cBhvr>
                                          <p:to>
                                            <p:strVal val="visible"/>
                                          </p:to>
                                        </p:set>
                                        <p:anim calcmode="lin" valueType="num" p14:bounceEnd="40000">
                                          <p:cBhvr additive="base">
                                            <p:cTn id="66" dur="500" fill="hold"/>
                                            <p:tgtEl>
                                              <p:spTgt spid="58"/>
                                            </p:tgtEl>
                                            <p:attrNameLst>
                                              <p:attrName>ppt_x</p:attrName>
                                            </p:attrNameLst>
                                          </p:cBhvr>
                                          <p:tavLst>
                                            <p:tav tm="0">
                                              <p:val>
                                                <p:strVal val="1+#ppt_w/2"/>
                                              </p:val>
                                            </p:tav>
                                            <p:tav tm="100000">
                                              <p:val>
                                                <p:strVal val="#ppt_x"/>
                                              </p:val>
                                            </p:tav>
                                          </p:tavLst>
                                        </p:anim>
                                        <p:anim calcmode="lin" valueType="num" p14:bounceEnd="40000">
                                          <p:cBhvr additive="base">
                                            <p:cTn id="67" dur="500" fill="hold"/>
                                            <p:tgtEl>
                                              <p:spTgt spid="58"/>
                                            </p:tgtEl>
                                            <p:attrNameLst>
                                              <p:attrName>ppt_y</p:attrName>
                                            </p:attrNameLst>
                                          </p:cBhvr>
                                          <p:tavLst>
                                            <p:tav tm="0">
                                              <p:val>
                                                <p:strVal val="#ppt_y"/>
                                              </p:val>
                                            </p:tav>
                                            <p:tav tm="100000">
                                              <p:val>
                                                <p:strVal val="#ppt_y"/>
                                              </p:val>
                                            </p:tav>
                                          </p:tavLst>
                                        </p:anim>
                                      </p:childTnLst>
                                    </p:cTn>
                                  </p:par>
                                </p:childTnLst>
                              </p:cTn>
                            </p:par>
                            <p:par>
                              <p:cTn id="68" fill="hold">
                                <p:stCondLst>
                                  <p:cond delay="5600"/>
                                </p:stCondLst>
                                <p:childTnLst>
                                  <p:par>
                                    <p:cTn id="69" presetID="22" presetClass="entr" presetSubtype="8" fill="hold" grpId="0" nodeType="after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wipe(left)">
                                          <p:cBhvr>
                                            <p:cTn id="71" dur="500"/>
                                            <p:tgtEl>
                                              <p:spTgt spid="73"/>
                                            </p:tgtEl>
                                          </p:cBhvr>
                                        </p:animEffect>
                                      </p:childTnLst>
                                    </p:cTn>
                                  </p:par>
                                  <p:par>
                                    <p:cTn id="72" presetID="53" presetClass="entr" presetSubtype="16" fill="hold" grpId="0" nodeType="withEffect">
                                      <p:stCondLst>
                                        <p:cond delay="75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animEffect transition="in" filter="fade">
                                          <p:cBhvr>
                                            <p:cTn id="76" dur="500"/>
                                            <p:tgtEl>
                                              <p:spTgt spid="49"/>
                                            </p:tgtEl>
                                          </p:cBhvr>
                                        </p:animEffect>
                                      </p:childTnLst>
                                    </p:cTn>
                                  </p:par>
                                </p:childTnLst>
                              </p:cTn>
                            </p:par>
                            <p:par>
                              <p:cTn id="77" fill="hold">
                                <p:stCondLst>
                                  <p:cond delay="6850"/>
                                </p:stCondLst>
                                <p:childTnLst>
                                  <p:par>
                                    <p:cTn id="78" presetID="22" presetClass="entr" presetSubtype="8" fill="hold"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left)">
                                          <p:cBhvr>
                                            <p:cTn id="80" dur="500"/>
                                            <p:tgtEl>
                                              <p:spTgt spid="41"/>
                                            </p:tgtEl>
                                          </p:cBhvr>
                                        </p:animEffect>
                                      </p:childTnLst>
                                    </p:cTn>
                                  </p:par>
                                </p:childTnLst>
                              </p:cTn>
                            </p:par>
                            <p:par>
                              <p:cTn id="81" fill="hold">
                                <p:stCondLst>
                                  <p:cond delay="7350"/>
                                </p:stCondLst>
                                <p:childTnLst>
                                  <p:par>
                                    <p:cTn id="82" presetID="2" presetClass="entr" presetSubtype="2" fill="hold" nodeType="afterEffect" p14:presetBounceEnd="40000">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14:bounceEnd="40000">
                                          <p:cBhvr additive="base">
                                            <p:cTn id="84"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85" dur="500" fill="hold"/>
                                            <p:tgtEl>
                                              <p:spTgt spid="63"/>
                                            </p:tgtEl>
                                            <p:attrNameLst>
                                              <p:attrName>ppt_y</p:attrName>
                                            </p:attrNameLst>
                                          </p:cBhvr>
                                          <p:tavLst>
                                            <p:tav tm="0">
                                              <p:val>
                                                <p:strVal val="#ppt_y"/>
                                              </p:val>
                                            </p:tav>
                                            <p:tav tm="100000">
                                              <p:val>
                                                <p:strVal val="#ppt_y"/>
                                              </p:val>
                                            </p:tav>
                                          </p:tavLst>
                                        </p:anim>
                                      </p:childTnLst>
                                    </p:cTn>
                                  </p:par>
                                </p:childTnLst>
                              </p:cTn>
                            </p:par>
                            <p:par>
                              <p:cTn id="86" fill="hold">
                                <p:stCondLst>
                                  <p:cond delay="7850"/>
                                </p:stCondLst>
                                <p:childTnLst>
                                  <p:par>
                                    <p:cTn id="87" presetID="22" presetClass="entr" presetSubtype="8" fill="hold" grpId="0" nodeType="after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wipe(left)">
                                          <p:cBhvr>
                                            <p:cTn id="89" dur="500"/>
                                            <p:tgtEl>
                                              <p:spTgt spid="75"/>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50"/>
                                            </p:tgtEl>
                                            <p:attrNameLst>
                                              <p:attrName>style.visibility</p:attrName>
                                            </p:attrNameLst>
                                          </p:cBhvr>
                                          <p:to>
                                            <p:strVal val="visible"/>
                                          </p:to>
                                        </p:set>
                                        <p:anim calcmode="lin" valueType="num">
                                          <p:cBhvr>
                                            <p:cTn id="92" dur="500" fill="hold"/>
                                            <p:tgtEl>
                                              <p:spTgt spid="50"/>
                                            </p:tgtEl>
                                            <p:attrNameLst>
                                              <p:attrName>ppt_w</p:attrName>
                                            </p:attrNameLst>
                                          </p:cBhvr>
                                          <p:tavLst>
                                            <p:tav tm="0">
                                              <p:val>
                                                <p:fltVal val="0"/>
                                              </p:val>
                                            </p:tav>
                                            <p:tav tm="100000">
                                              <p:val>
                                                <p:strVal val="#ppt_w"/>
                                              </p:val>
                                            </p:tav>
                                          </p:tavLst>
                                        </p:anim>
                                        <p:anim calcmode="lin" valueType="num">
                                          <p:cBhvr>
                                            <p:cTn id="93" dur="500" fill="hold"/>
                                            <p:tgtEl>
                                              <p:spTgt spid="50"/>
                                            </p:tgtEl>
                                            <p:attrNameLst>
                                              <p:attrName>ppt_h</p:attrName>
                                            </p:attrNameLst>
                                          </p:cBhvr>
                                          <p:tavLst>
                                            <p:tav tm="0">
                                              <p:val>
                                                <p:fltVal val="0"/>
                                              </p:val>
                                            </p:tav>
                                            <p:tav tm="100000">
                                              <p:val>
                                                <p:strVal val="#ppt_h"/>
                                              </p:val>
                                            </p:tav>
                                          </p:tavLst>
                                        </p:anim>
                                        <p:animEffect transition="in" filter="fade">
                                          <p:cBhvr>
                                            <p:cTn id="94" dur="500"/>
                                            <p:tgtEl>
                                              <p:spTgt spid="50"/>
                                            </p:tgtEl>
                                          </p:cBhvr>
                                        </p:animEffect>
                                      </p:childTnLst>
                                    </p:cTn>
                                  </p:par>
                                </p:childTnLst>
                              </p:cTn>
                            </p:par>
                            <p:par>
                              <p:cTn id="95" fill="hold">
                                <p:stCondLst>
                                  <p:cond delay="9100"/>
                                </p:stCondLst>
                                <p:childTnLst>
                                  <p:par>
                                    <p:cTn id="96" presetID="22" presetClass="entr" presetSubtype="8" fill="hold" nodeType="after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left)">
                                          <p:cBhvr>
                                            <p:cTn id="98" dur="500"/>
                                            <p:tgtEl>
                                              <p:spTgt spid="39"/>
                                            </p:tgtEl>
                                          </p:cBhvr>
                                        </p:animEffect>
                                      </p:childTnLst>
                                    </p:cTn>
                                  </p:par>
                                </p:childTnLst>
                              </p:cTn>
                            </p:par>
                            <p:par>
                              <p:cTn id="99" fill="hold">
                                <p:stCondLst>
                                  <p:cond delay="9600"/>
                                </p:stCondLst>
                                <p:childTnLst>
                                  <p:par>
                                    <p:cTn id="100" presetID="2" presetClass="entr" presetSubtype="2" fill="hold" nodeType="afterEffect" p14:presetBounceEnd="40000">
                                      <p:stCondLst>
                                        <p:cond delay="0"/>
                                      </p:stCondLst>
                                      <p:childTnLst>
                                        <p:set>
                                          <p:cBhvr>
                                            <p:cTn id="101" dur="1" fill="hold">
                                              <p:stCondLst>
                                                <p:cond delay="0"/>
                                              </p:stCondLst>
                                            </p:cTn>
                                            <p:tgtEl>
                                              <p:spTgt spid="68"/>
                                            </p:tgtEl>
                                            <p:attrNameLst>
                                              <p:attrName>style.visibility</p:attrName>
                                            </p:attrNameLst>
                                          </p:cBhvr>
                                          <p:to>
                                            <p:strVal val="visible"/>
                                          </p:to>
                                        </p:set>
                                        <p:anim calcmode="lin" valueType="num" p14:bounceEnd="40000">
                                          <p:cBhvr additive="base">
                                            <p:cTn id="102" dur="500" fill="hold"/>
                                            <p:tgtEl>
                                              <p:spTgt spid="68"/>
                                            </p:tgtEl>
                                            <p:attrNameLst>
                                              <p:attrName>ppt_x</p:attrName>
                                            </p:attrNameLst>
                                          </p:cBhvr>
                                          <p:tavLst>
                                            <p:tav tm="0">
                                              <p:val>
                                                <p:strVal val="1+#ppt_w/2"/>
                                              </p:val>
                                            </p:tav>
                                            <p:tav tm="100000">
                                              <p:val>
                                                <p:strVal val="#ppt_x"/>
                                              </p:val>
                                            </p:tav>
                                          </p:tavLst>
                                        </p:anim>
                                        <p:anim calcmode="lin" valueType="num" p14:bounceEnd="40000">
                                          <p:cBhvr additive="base">
                                            <p:cTn id="103" dur="500" fill="hold"/>
                                            <p:tgtEl>
                                              <p:spTgt spid="68"/>
                                            </p:tgtEl>
                                            <p:attrNameLst>
                                              <p:attrName>ppt_y</p:attrName>
                                            </p:attrNameLst>
                                          </p:cBhvr>
                                          <p:tavLst>
                                            <p:tav tm="0">
                                              <p:val>
                                                <p:strVal val="#ppt_y"/>
                                              </p:val>
                                            </p:tav>
                                            <p:tav tm="100000">
                                              <p:val>
                                                <p:strVal val="#ppt_y"/>
                                              </p:val>
                                            </p:tav>
                                          </p:tavLst>
                                        </p:anim>
                                      </p:childTnLst>
                                    </p:cTn>
                                  </p:par>
                                </p:childTnLst>
                              </p:cTn>
                            </p:par>
                            <p:par>
                              <p:cTn id="104" fill="hold">
                                <p:stCondLst>
                                  <p:cond delay="10100"/>
                                </p:stCondLst>
                                <p:childTnLst>
                                  <p:par>
                                    <p:cTn id="105" presetID="22" presetClass="entr" presetSubtype="8" fill="hold" grpId="0" nodeType="after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wipe(left)">
                                          <p:cBhvr>
                                            <p:cTn id="107" dur="500"/>
                                            <p:tgtEl>
                                              <p:spTgt spid="84"/>
                                            </p:tgtEl>
                                          </p:cBhvr>
                                        </p:animEffect>
                                      </p:childTnLst>
                                    </p:cTn>
                                  </p:par>
                                </p:childTnLst>
                              </p:cTn>
                            </p:par>
                            <p:par>
                              <p:cTn id="108" fill="hold">
                                <p:stCondLst>
                                  <p:cond delay="10600"/>
                                </p:stCondLst>
                                <p:childTnLst>
                                  <p:par>
                                    <p:cTn id="109" presetID="10" presetClass="entr" presetSubtype="0" fill="hold" grpId="0" nodeType="afterEffect">
                                      <p:stCondLst>
                                        <p:cond delay="0"/>
                                      </p:stCondLst>
                                      <p:childTnLst>
                                        <p:set>
                                          <p:cBhvr>
                                            <p:cTn id="110" dur="1" fill="hold">
                                              <p:stCondLst>
                                                <p:cond delay="0"/>
                                              </p:stCondLst>
                                            </p:cTn>
                                            <p:tgtEl>
                                              <p:spTgt spid="110"/>
                                            </p:tgtEl>
                                            <p:attrNameLst>
                                              <p:attrName>style.visibility</p:attrName>
                                            </p:attrNameLst>
                                          </p:cBhvr>
                                          <p:to>
                                            <p:strVal val="visible"/>
                                          </p:to>
                                        </p:set>
                                        <p:animEffect transition="in" filter="fade">
                                          <p:cBhvr>
                                            <p:cTn id="111"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10" grpId="0"/>
          <p:bldP spid="42" grpId="0"/>
          <p:bldP spid="47" grpId="0" animBg="1"/>
          <p:bldP spid="48" grpId="0" animBg="1"/>
          <p:bldP spid="49" grpId="0" animBg="1"/>
          <p:bldP spid="50" grpId="0" animBg="1"/>
          <p:bldP spid="73" grpId="0"/>
          <p:bldP spid="75" grpId="0"/>
          <p:bldP spid="8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53" presetClass="entr" presetSubtype="16"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400" fill="hold"/>
                                            <p:tgtEl>
                                              <p:spTgt spid="44"/>
                                            </p:tgtEl>
                                            <p:attrNameLst>
                                              <p:attrName>ppt_w</p:attrName>
                                            </p:attrNameLst>
                                          </p:cBhvr>
                                          <p:tavLst>
                                            <p:tav tm="0">
                                              <p:val>
                                                <p:fltVal val="0"/>
                                              </p:val>
                                            </p:tav>
                                            <p:tav tm="100000">
                                              <p:val>
                                                <p:strVal val="#ppt_w"/>
                                              </p:val>
                                            </p:tav>
                                          </p:tavLst>
                                        </p:anim>
                                        <p:anim calcmode="lin" valueType="num">
                                          <p:cBhvr>
                                            <p:cTn id="29" dur="400" fill="hold"/>
                                            <p:tgtEl>
                                              <p:spTgt spid="44"/>
                                            </p:tgtEl>
                                            <p:attrNameLst>
                                              <p:attrName>ppt_h</p:attrName>
                                            </p:attrNameLst>
                                          </p:cBhvr>
                                          <p:tavLst>
                                            <p:tav tm="0">
                                              <p:val>
                                                <p:fltVal val="0"/>
                                              </p:val>
                                            </p:tav>
                                            <p:tav tm="100000">
                                              <p:val>
                                                <p:strVal val="#ppt_h"/>
                                              </p:val>
                                            </p:tav>
                                          </p:tavLst>
                                        </p:anim>
                                        <p:animEffect transition="in" filter="fade">
                                          <p:cBhvr>
                                            <p:cTn id="30" dur="400"/>
                                            <p:tgtEl>
                                              <p:spTgt spid="4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350"/>
                                            <p:tgtEl>
                                              <p:spTgt spid="37"/>
                                            </p:tgtEl>
                                          </p:cBhvr>
                                        </p:animEffect>
                                      </p:childTnLst>
                                    </p:cTn>
                                  </p:par>
                                </p:childTnLst>
                              </p:cTn>
                            </p:par>
                            <p:par>
                              <p:cTn id="35" fill="hold">
                                <p:stCondLst>
                                  <p:cond delay="1850"/>
                                </p:stCondLst>
                                <p:childTnLst>
                                  <p:par>
                                    <p:cTn id="36" presetID="53" presetClass="entr" presetSubtype="16"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childTnLst>
                              </p:cTn>
                            </p:par>
                            <p:par>
                              <p:cTn id="41" fill="hold">
                                <p:stCondLst>
                                  <p:cond delay="2350"/>
                                </p:stCondLst>
                                <p:childTnLst>
                                  <p:par>
                                    <p:cTn id="42" presetID="22" presetClass="entr" presetSubtype="8"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par>
                              <p:cTn id="45" fill="hold">
                                <p:stCondLst>
                                  <p:cond delay="2850"/>
                                </p:stCondLst>
                                <p:childTnLst>
                                  <p:par>
                                    <p:cTn id="46" presetID="2" presetClass="entr" presetSubtype="2" fill="hold" nodeType="after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1+#ppt_w/2"/>
                                              </p:val>
                                            </p:tav>
                                            <p:tav tm="100000">
                                              <p:val>
                                                <p:strVal val="#ppt_x"/>
                                              </p:val>
                                            </p:tav>
                                          </p:tavLst>
                                        </p:anim>
                                        <p:anim calcmode="lin" valueType="num">
                                          <p:cBhvr additive="base">
                                            <p:cTn id="49" dur="500" fill="hold"/>
                                            <p:tgtEl>
                                              <p:spTgt spid="51"/>
                                            </p:tgtEl>
                                            <p:attrNameLst>
                                              <p:attrName>ppt_y</p:attrName>
                                            </p:attrNameLst>
                                          </p:cBhvr>
                                          <p:tavLst>
                                            <p:tav tm="0">
                                              <p:val>
                                                <p:strVal val="#ppt_y"/>
                                              </p:val>
                                            </p:tav>
                                            <p:tav tm="100000">
                                              <p:val>
                                                <p:strVal val="#ppt_y"/>
                                              </p:val>
                                            </p:tav>
                                          </p:tavLst>
                                        </p:anim>
                                      </p:childTnLst>
                                    </p:cTn>
                                  </p:par>
                                </p:childTnLst>
                              </p:cTn>
                            </p:par>
                            <p:par>
                              <p:cTn id="50" fill="hold">
                                <p:stCondLst>
                                  <p:cond delay="3350"/>
                                </p:stCondLst>
                                <p:childTnLst>
                                  <p:par>
                                    <p:cTn id="51" presetID="22" presetClass="entr" presetSubtype="8"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left)">
                                          <p:cBhvr>
                                            <p:cTn id="53" dur="500"/>
                                            <p:tgtEl>
                                              <p:spTgt spid="42"/>
                                            </p:tgtEl>
                                          </p:cBhvr>
                                        </p:animEffect>
                                      </p:childTnLst>
                                    </p:cTn>
                                  </p:par>
                                  <p:par>
                                    <p:cTn id="54" presetID="53" presetClass="entr" presetSubtype="16" fill="hold" grpId="0" nodeType="withEffect">
                                      <p:stCondLst>
                                        <p:cond delay="75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childTnLst>
                              </p:cTn>
                            </p:par>
                            <p:par>
                              <p:cTn id="59" fill="hold">
                                <p:stCondLst>
                                  <p:cond delay="4600"/>
                                </p:stCondLst>
                                <p:childTnLst>
                                  <p:par>
                                    <p:cTn id="60" presetID="22" presetClass="entr" presetSubtype="8"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par>
                              <p:cTn id="63" fill="hold">
                                <p:stCondLst>
                                  <p:cond delay="5100"/>
                                </p:stCondLst>
                                <p:childTnLst>
                                  <p:par>
                                    <p:cTn id="64" presetID="2" presetClass="entr" presetSubtype="2" fill="hold" nodeType="afterEffect">
                                      <p:stCondLst>
                                        <p:cond delay="0"/>
                                      </p:stCondLst>
                                      <p:childTnLst>
                                        <p:set>
                                          <p:cBhvr>
                                            <p:cTn id="65" dur="1" fill="hold">
                                              <p:stCondLst>
                                                <p:cond delay="0"/>
                                              </p:stCondLst>
                                            </p:cTn>
                                            <p:tgtEl>
                                              <p:spTgt spid="58"/>
                                            </p:tgtEl>
                                            <p:attrNameLst>
                                              <p:attrName>style.visibility</p:attrName>
                                            </p:attrNameLst>
                                          </p:cBhvr>
                                          <p:to>
                                            <p:strVal val="visible"/>
                                          </p:to>
                                        </p:set>
                                        <p:anim calcmode="lin" valueType="num">
                                          <p:cBhvr additive="base">
                                            <p:cTn id="66" dur="500" fill="hold"/>
                                            <p:tgtEl>
                                              <p:spTgt spid="58"/>
                                            </p:tgtEl>
                                            <p:attrNameLst>
                                              <p:attrName>ppt_x</p:attrName>
                                            </p:attrNameLst>
                                          </p:cBhvr>
                                          <p:tavLst>
                                            <p:tav tm="0">
                                              <p:val>
                                                <p:strVal val="1+#ppt_w/2"/>
                                              </p:val>
                                            </p:tav>
                                            <p:tav tm="100000">
                                              <p:val>
                                                <p:strVal val="#ppt_x"/>
                                              </p:val>
                                            </p:tav>
                                          </p:tavLst>
                                        </p:anim>
                                        <p:anim calcmode="lin" valueType="num">
                                          <p:cBhvr additive="base">
                                            <p:cTn id="67" dur="500" fill="hold"/>
                                            <p:tgtEl>
                                              <p:spTgt spid="58"/>
                                            </p:tgtEl>
                                            <p:attrNameLst>
                                              <p:attrName>ppt_y</p:attrName>
                                            </p:attrNameLst>
                                          </p:cBhvr>
                                          <p:tavLst>
                                            <p:tav tm="0">
                                              <p:val>
                                                <p:strVal val="#ppt_y"/>
                                              </p:val>
                                            </p:tav>
                                            <p:tav tm="100000">
                                              <p:val>
                                                <p:strVal val="#ppt_y"/>
                                              </p:val>
                                            </p:tav>
                                          </p:tavLst>
                                        </p:anim>
                                      </p:childTnLst>
                                    </p:cTn>
                                  </p:par>
                                </p:childTnLst>
                              </p:cTn>
                            </p:par>
                            <p:par>
                              <p:cTn id="68" fill="hold">
                                <p:stCondLst>
                                  <p:cond delay="5600"/>
                                </p:stCondLst>
                                <p:childTnLst>
                                  <p:par>
                                    <p:cTn id="69" presetID="22" presetClass="entr" presetSubtype="8" fill="hold" grpId="0" nodeType="after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wipe(left)">
                                          <p:cBhvr>
                                            <p:cTn id="71" dur="500"/>
                                            <p:tgtEl>
                                              <p:spTgt spid="73"/>
                                            </p:tgtEl>
                                          </p:cBhvr>
                                        </p:animEffect>
                                      </p:childTnLst>
                                    </p:cTn>
                                  </p:par>
                                  <p:par>
                                    <p:cTn id="72" presetID="53" presetClass="entr" presetSubtype="16" fill="hold" grpId="0" nodeType="withEffect">
                                      <p:stCondLst>
                                        <p:cond delay="75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animEffect transition="in" filter="fade">
                                          <p:cBhvr>
                                            <p:cTn id="76" dur="500"/>
                                            <p:tgtEl>
                                              <p:spTgt spid="49"/>
                                            </p:tgtEl>
                                          </p:cBhvr>
                                        </p:animEffect>
                                      </p:childTnLst>
                                    </p:cTn>
                                  </p:par>
                                </p:childTnLst>
                              </p:cTn>
                            </p:par>
                            <p:par>
                              <p:cTn id="77" fill="hold">
                                <p:stCondLst>
                                  <p:cond delay="6850"/>
                                </p:stCondLst>
                                <p:childTnLst>
                                  <p:par>
                                    <p:cTn id="78" presetID="22" presetClass="entr" presetSubtype="8" fill="hold"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left)">
                                          <p:cBhvr>
                                            <p:cTn id="80" dur="500"/>
                                            <p:tgtEl>
                                              <p:spTgt spid="41"/>
                                            </p:tgtEl>
                                          </p:cBhvr>
                                        </p:animEffect>
                                      </p:childTnLst>
                                    </p:cTn>
                                  </p:par>
                                </p:childTnLst>
                              </p:cTn>
                            </p:par>
                            <p:par>
                              <p:cTn id="81" fill="hold">
                                <p:stCondLst>
                                  <p:cond delay="7350"/>
                                </p:stCondLst>
                                <p:childTnLst>
                                  <p:par>
                                    <p:cTn id="82" presetID="2" presetClass="entr" presetSubtype="2"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additive="base">
                                            <p:cTn id="84" dur="500" fill="hold"/>
                                            <p:tgtEl>
                                              <p:spTgt spid="63"/>
                                            </p:tgtEl>
                                            <p:attrNameLst>
                                              <p:attrName>ppt_x</p:attrName>
                                            </p:attrNameLst>
                                          </p:cBhvr>
                                          <p:tavLst>
                                            <p:tav tm="0">
                                              <p:val>
                                                <p:strVal val="1+#ppt_w/2"/>
                                              </p:val>
                                            </p:tav>
                                            <p:tav tm="100000">
                                              <p:val>
                                                <p:strVal val="#ppt_x"/>
                                              </p:val>
                                            </p:tav>
                                          </p:tavLst>
                                        </p:anim>
                                        <p:anim calcmode="lin" valueType="num">
                                          <p:cBhvr additive="base">
                                            <p:cTn id="85" dur="500" fill="hold"/>
                                            <p:tgtEl>
                                              <p:spTgt spid="63"/>
                                            </p:tgtEl>
                                            <p:attrNameLst>
                                              <p:attrName>ppt_y</p:attrName>
                                            </p:attrNameLst>
                                          </p:cBhvr>
                                          <p:tavLst>
                                            <p:tav tm="0">
                                              <p:val>
                                                <p:strVal val="#ppt_y"/>
                                              </p:val>
                                            </p:tav>
                                            <p:tav tm="100000">
                                              <p:val>
                                                <p:strVal val="#ppt_y"/>
                                              </p:val>
                                            </p:tav>
                                          </p:tavLst>
                                        </p:anim>
                                      </p:childTnLst>
                                    </p:cTn>
                                  </p:par>
                                </p:childTnLst>
                              </p:cTn>
                            </p:par>
                            <p:par>
                              <p:cTn id="86" fill="hold">
                                <p:stCondLst>
                                  <p:cond delay="7850"/>
                                </p:stCondLst>
                                <p:childTnLst>
                                  <p:par>
                                    <p:cTn id="87" presetID="22" presetClass="entr" presetSubtype="8" fill="hold" grpId="0" nodeType="after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wipe(left)">
                                          <p:cBhvr>
                                            <p:cTn id="89" dur="500"/>
                                            <p:tgtEl>
                                              <p:spTgt spid="75"/>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50"/>
                                            </p:tgtEl>
                                            <p:attrNameLst>
                                              <p:attrName>style.visibility</p:attrName>
                                            </p:attrNameLst>
                                          </p:cBhvr>
                                          <p:to>
                                            <p:strVal val="visible"/>
                                          </p:to>
                                        </p:set>
                                        <p:anim calcmode="lin" valueType="num">
                                          <p:cBhvr>
                                            <p:cTn id="92" dur="500" fill="hold"/>
                                            <p:tgtEl>
                                              <p:spTgt spid="50"/>
                                            </p:tgtEl>
                                            <p:attrNameLst>
                                              <p:attrName>ppt_w</p:attrName>
                                            </p:attrNameLst>
                                          </p:cBhvr>
                                          <p:tavLst>
                                            <p:tav tm="0">
                                              <p:val>
                                                <p:fltVal val="0"/>
                                              </p:val>
                                            </p:tav>
                                            <p:tav tm="100000">
                                              <p:val>
                                                <p:strVal val="#ppt_w"/>
                                              </p:val>
                                            </p:tav>
                                          </p:tavLst>
                                        </p:anim>
                                        <p:anim calcmode="lin" valueType="num">
                                          <p:cBhvr>
                                            <p:cTn id="93" dur="500" fill="hold"/>
                                            <p:tgtEl>
                                              <p:spTgt spid="50"/>
                                            </p:tgtEl>
                                            <p:attrNameLst>
                                              <p:attrName>ppt_h</p:attrName>
                                            </p:attrNameLst>
                                          </p:cBhvr>
                                          <p:tavLst>
                                            <p:tav tm="0">
                                              <p:val>
                                                <p:fltVal val="0"/>
                                              </p:val>
                                            </p:tav>
                                            <p:tav tm="100000">
                                              <p:val>
                                                <p:strVal val="#ppt_h"/>
                                              </p:val>
                                            </p:tav>
                                          </p:tavLst>
                                        </p:anim>
                                        <p:animEffect transition="in" filter="fade">
                                          <p:cBhvr>
                                            <p:cTn id="94" dur="500"/>
                                            <p:tgtEl>
                                              <p:spTgt spid="50"/>
                                            </p:tgtEl>
                                          </p:cBhvr>
                                        </p:animEffect>
                                      </p:childTnLst>
                                    </p:cTn>
                                  </p:par>
                                </p:childTnLst>
                              </p:cTn>
                            </p:par>
                            <p:par>
                              <p:cTn id="95" fill="hold">
                                <p:stCondLst>
                                  <p:cond delay="9100"/>
                                </p:stCondLst>
                                <p:childTnLst>
                                  <p:par>
                                    <p:cTn id="96" presetID="22" presetClass="entr" presetSubtype="8" fill="hold" nodeType="after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left)">
                                          <p:cBhvr>
                                            <p:cTn id="98" dur="500"/>
                                            <p:tgtEl>
                                              <p:spTgt spid="39"/>
                                            </p:tgtEl>
                                          </p:cBhvr>
                                        </p:animEffect>
                                      </p:childTnLst>
                                    </p:cTn>
                                  </p:par>
                                </p:childTnLst>
                              </p:cTn>
                            </p:par>
                            <p:par>
                              <p:cTn id="99" fill="hold">
                                <p:stCondLst>
                                  <p:cond delay="9600"/>
                                </p:stCondLst>
                                <p:childTnLst>
                                  <p:par>
                                    <p:cTn id="100" presetID="2" presetClass="entr" presetSubtype="2" fill="hold" nodeType="afterEffect">
                                      <p:stCondLst>
                                        <p:cond delay="0"/>
                                      </p:stCondLst>
                                      <p:childTnLst>
                                        <p:set>
                                          <p:cBhvr>
                                            <p:cTn id="101" dur="1" fill="hold">
                                              <p:stCondLst>
                                                <p:cond delay="0"/>
                                              </p:stCondLst>
                                            </p:cTn>
                                            <p:tgtEl>
                                              <p:spTgt spid="68"/>
                                            </p:tgtEl>
                                            <p:attrNameLst>
                                              <p:attrName>style.visibility</p:attrName>
                                            </p:attrNameLst>
                                          </p:cBhvr>
                                          <p:to>
                                            <p:strVal val="visible"/>
                                          </p:to>
                                        </p:set>
                                        <p:anim calcmode="lin" valueType="num">
                                          <p:cBhvr additive="base">
                                            <p:cTn id="102" dur="500" fill="hold"/>
                                            <p:tgtEl>
                                              <p:spTgt spid="68"/>
                                            </p:tgtEl>
                                            <p:attrNameLst>
                                              <p:attrName>ppt_x</p:attrName>
                                            </p:attrNameLst>
                                          </p:cBhvr>
                                          <p:tavLst>
                                            <p:tav tm="0">
                                              <p:val>
                                                <p:strVal val="1+#ppt_w/2"/>
                                              </p:val>
                                            </p:tav>
                                            <p:tav tm="100000">
                                              <p:val>
                                                <p:strVal val="#ppt_x"/>
                                              </p:val>
                                            </p:tav>
                                          </p:tavLst>
                                        </p:anim>
                                        <p:anim calcmode="lin" valueType="num">
                                          <p:cBhvr additive="base">
                                            <p:cTn id="103" dur="500" fill="hold"/>
                                            <p:tgtEl>
                                              <p:spTgt spid="68"/>
                                            </p:tgtEl>
                                            <p:attrNameLst>
                                              <p:attrName>ppt_y</p:attrName>
                                            </p:attrNameLst>
                                          </p:cBhvr>
                                          <p:tavLst>
                                            <p:tav tm="0">
                                              <p:val>
                                                <p:strVal val="#ppt_y"/>
                                              </p:val>
                                            </p:tav>
                                            <p:tav tm="100000">
                                              <p:val>
                                                <p:strVal val="#ppt_y"/>
                                              </p:val>
                                            </p:tav>
                                          </p:tavLst>
                                        </p:anim>
                                      </p:childTnLst>
                                    </p:cTn>
                                  </p:par>
                                </p:childTnLst>
                              </p:cTn>
                            </p:par>
                            <p:par>
                              <p:cTn id="104" fill="hold">
                                <p:stCondLst>
                                  <p:cond delay="10100"/>
                                </p:stCondLst>
                                <p:childTnLst>
                                  <p:par>
                                    <p:cTn id="105" presetID="22" presetClass="entr" presetSubtype="8" fill="hold" grpId="0" nodeType="after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wipe(left)">
                                          <p:cBhvr>
                                            <p:cTn id="107" dur="500"/>
                                            <p:tgtEl>
                                              <p:spTgt spid="84"/>
                                            </p:tgtEl>
                                          </p:cBhvr>
                                        </p:animEffect>
                                      </p:childTnLst>
                                    </p:cTn>
                                  </p:par>
                                </p:childTnLst>
                              </p:cTn>
                            </p:par>
                            <p:par>
                              <p:cTn id="108" fill="hold">
                                <p:stCondLst>
                                  <p:cond delay="10600"/>
                                </p:stCondLst>
                                <p:childTnLst>
                                  <p:par>
                                    <p:cTn id="109" presetID="10" presetClass="entr" presetSubtype="0" fill="hold" grpId="0" nodeType="afterEffect">
                                      <p:stCondLst>
                                        <p:cond delay="0"/>
                                      </p:stCondLst>
                                      <p:childTnLst>
                                        <p:set>
                                          <p:cBhvr>
                                            <p:cTn id="110" dur="1" fill="hold">
                                              <p:stCondLst>
                                                <p:cond delay="0"/>
                                              </p:stCondLst>
                                            </p:cTn>
                                            <p:tgtEl>
                                              <p:spTgt spid="110"/>
                                            </p:tgtEl>
                                            <p:attrNameLst>
                                              <p:attrName>style.visibility</p:attrName>
                                            </p:attrNameLst>
                                          </p:cBhvr>
                                          <p:to>
                                            <p:strVal val="visible"/>
                                          </p:to>
                                        </p:set>
                                        <p:animEffect transition="in" filter="fade">
                                          <p:cBhvr>
                                            <p:cTn id="111"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10" grpId="0"/>
          <p:bldP spid="42" grpId="0"/>
          <p:bldP spid="47" grpId="0" animBg="1"/>
          <p:bldP spid="48" grpId="0" animBg="1"/>
          <p:bldP spid="49" grpId="0" animBg="1"/>
          <p:bldP spid="50" grpId="0" animBg="1"/>
          <p:bldP spid="73" grpId="0"/>
          <p:bldP spid="75" grpId="0"/>
          <p:bldP spid="8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2242922" cy="707886"/>
          </a:xfrm>
          <a:prstGeom prst="rect">
            <a:avLst/>
          </a:prstGeom>
          <a:noFill/>
        </p:spPr>
        <p:txBody>
          <a:bodyPr wrap="none" rtlCol="0">
            <a:spAutoFit/>
          </a:bodyPr>
          <a:lstStyle/>
          <a:p>
            <a:r>
              <a:rPr lang="zh-CN" altLang="en-US" sz="4000" b="1" dirty="0" smtClean="0">
                <a:latin typeface="微软雅黑" panose="020B0503020204020204" pitchFamily="34" charset="-122"/>
                <a:ea typeface="微软雅黑" panose="020B0503020204020204" pitchFamily="34" charset="-122"/>
              </a:rPr>
              <a:t>理论</a:t>
            </a:r>
            <a:r>
              <a:rPr lang="zh-CN" altLang="en-US" sz="4000" b="1" dirty="0">
                <a:latin typeface="微软雅黑" panose="020B0503020204020204" pitchFamily="34" charset="-122"/>
                <a:ea typeface="微软雅黑" panose="020B0503020204020204" pitchFamily="34" charset="-122"/>
              </a:rPr>
              <a:t>基础</a:t>
            </a:r>
          </a:p>
        </p:txBody>
      </p:sp>
      <p:sp>
        <p:nvSpPr>
          <p:cNvPr id="15" name="TextBox 14"/>
          <p:cNvSpPr txBox="1"/>
          <p:nvPr/>
        </p:nvSpPr>
        <p:spPr>
          <a:xfrm>
            <a:off x="2461912" y="2896649"/>
            <a:ext cx="1245992" cy="307777"/>
          </a:xfrm>
          <a:prstGeom prst="rect">
            <a:avLst/>
          </a:prstGeom>
          <a:noFill/>
        </p:spPr>
        <p:txBody>
          <a:bodyPr wrap="square" lIns="0" tIns="0" rIns="0" bIns="0" rtlCol="0">
            <a:spAutoFit/>
          </a:bodyPr>
          <a:lstStyle/>
          <a:p>
            <a:r>
              <a:rPr lang="zh-CN" altLang="en-US" sz="2000" dirty="0" smtClean="0">
                <a:solidFill>
                  <a:schemeClr val="bg1"/>
                </a:solidFill>
                <a:latin typeface="微软雅黑" pitchFamily="34" charset="-122"/>
                <a:ea typeface="微软雅黑" pitchFamily="34" charset="-122"/>
              </a:rPr>
              <a:t>第二部分</a:t>
            </a:r>
            <a:endParaRPr lang="zh-CN" altLang="en-US" sz="2000" dirty="0">
              <a:solidFill>
                <a:schemeClr val="bg1"/>
              </a:solidFill>
              <a:latin typeface="微软雅黑" pitchFamily="34" charset="-122"/>
              <a:ea typeface="微软雅黑" pitchFamily="34" charset="-122"/>
            </a:endParaRP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a:spLocks/>
            </p:cNvSpPr>
            <p:nvPr/>
          </p:nvSpPr>
          <p:spPr bwMode="auto">
            <a:xfrm>
              <a:off x="2569626" y="1834674"/>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1A3F6C"/>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8" name="TextBox 17"/>
          <p:cNvSpPr txBox="1"/>
          <p:nvPr/>
        </p:nvSpPr>
        <p:spPr>
          <a:xfrm>
            <a:off x="4451737" y="3238603"/>
            <a:ext cx="1415772" cy="461665"/>
          </a:xfrm>
          <a:prstGeom prst="rect">
            <a:avLst/>
          </a:prstGeom>
          <a:noFill/>
        </p:spPr>
        <p:txBody>
          <a:bodyPr wrap="none" rtlCol="0">
            <a:spAutoFit/>
          </a:bodyPr>
          <a:lstStyle/>
          <a:p>
            <a:r>
              <a:rPr lang="zh-CN" altLang="en-US" sz="2400" dirty="0" smtClean="0">
                <a:latin typeface="方正兰亭细黑_GBK" pitchFamily="2" charset="-122"/>
                <a:ea typeface="方正兰亭细黑_GBK" pitchFamily="2" charset="-122"/>
              </a:rPr>
              <a:t>卷积池化</a:t>
            </a:r>
            <a:endParaRPr lang="zh-CN" altLang="en-US" sz="2400" dirty="0">
              <a:latin typeface="方正兰亭细黑_GBK" pitchFamily="2" charset="-122"/>
              <a:ea typeface="方正兰亭细黑_GBK" pitchFamily="2" charset="-122"/>
            </a:endParaRPr>
          </a:p>
        </p:txBody>
      </p:sp>
      <p:sp>
        <p:nvSpPr>
          <p:cNvPr id="19" name="TextBox 18"/>
          <p:cNvSpPr txBox="1"/>
          <p:nvPr/>
        </p:nvSpPr>
        <p:spPr>
          <a:xfrm>
            <a:off x="4434278" y="2802322"/>
            <a:ext cx="1415772" cy="461665"/>
          </a:xfrm>
          <a:prstGeom prst="rect">
            <a:avLst/>
          </a:prstGeom>
          <a:noFill/>
        </p:spPr>
        <p:txBody>
          <a:bodyPr wrap="none" rtlCol="0">
            <a:spAutoFit/>
          </a:bodyPr>
          <a:lstStyle/>
          <a:p>
            <a:r>
              <a:rPr lang="zh-CN" altLang="en-US" sz="2400" dirty="0" smtClean="0">
                <a:latin typeface="方正兰亭细黑_GBK" pitchFamily="2" charset="-122"/>
                <a:ea typeface="方正兰亭细黑_GBK" pitchFamily="2" charset="-122"/>
              </a:rPr>
              <a:t>模型训练</a:t>
            </a:r>
            <a:endParaRPr lang="zh-CN" altLang="en-US" sz="2400" dirty="0">
              <a:latin typeface="方正兰亭细黑_GBK" pitchFamily="2" charset="-122"/>
              <a:ea typeface="方正兰亭细黑_GBK" pitchFamily="2" charset="-122"/>
            </a:endParaRPr>
          </a:p>
        </p:txBody>
      </p:sp>
      <p:sp>
        <p:nvSpPr>
          <p:cNvPr id="20" name="TextBox 19"/>
          <p:cNvSpPr txBox="1"/>
          <p:nvPr/>
        </p:nvSpPr>
        <p:spPr>
          <a:xfrm>
            <a:off x="5987939" y="3207023"/>
            <a:ext cx="3142207" cy="461665"/>
          </a:xfrm>
          <a:prstGeom prst="rect">
            <a:avLst/>
          </a:prstGeom>
          <a:noFill/>
        </p:spPr>
        <p:txBody>
          <a:bodyPr wrap="none" rtlCol="0">
            <a:spAutoFit/>
          </a:bodyPr>
          <a:lstStyle/>
          <a:p>
            <a:r>
              <a:rPr lang="en-US" altLang="zh-CN" sz="2400" dirty="0" smtClean="0">
                <a:solidFill>
                  <a:srgbClr val="C00000"/>
                </a:solidFill>
                <a:latin typeface="Kozuka Gothic Pro R" pitchFamily="34" charset="-128"/>
                <a:ea typeface="Kozuka Gothic Pro R" pitchFamily="34" charset="-128"/>
              </a:rPr>
              <a:t>CONVOLUTION POOL</a:t>
            </a:r>
            <a:endParaRPr lang="zh-CN" altLang="en-US" sz="2400" dirty="0">
              <a:solidFill>
                <a:srgbClr val="C00000"/>
              </a:solidFill>
              <a:latin typeface="Kozuka Gothic Pro R" pitchFamily="34" charset="-128"/>
              <a:ea typeface="Kozuka Gothic Pro R" pitchFamily="34" charset="-128"/>
            </a:endParaRPr>
          </a:p>
        </p:txBody>
      </p:sp>
      <p:sp>
        <p:nvSpPr>
          <p:cNvPr id="21" name="TextBox 20"/>
          <p:cNvSpPr txBox="1"/>
          <p:nvPr/>
        </p:nvSpPr>
        <p:spPr>
          <a:xfrm>
            <a:off x="5970480" y="2762513"/>
            <a:ext cx="2109873" cy="461665"/>
          </a:xfrm>
          <a:prstGeom prst="rect">
            <a:avLst/>
          </a:prstGeom>
          <a:noFill/>
        </p:spPr>
        <p:txBody>
          <a:bodyPr wrap="none" rtlCol="0">
            <a:spAutoFit/>
          </a:bodyPr>
          <a:lstStyle/>
          <a:p>
            <a:r>
              <a:rPr lang="en-US" altLang="zh-CN" sz="2400" dirty="0" smtClean="0">
                <a:solidFill>
                  <a:srgbClr val="C00000"/>
                </a:solidFill>
                <a:latin typeface="Kozuka Gothic Pro R" pitchFamily="34" charset="-128"/>
                <a:ea typeface="Kozuka Gothic Pro R" pitchFamily="34" charset="-128"/>
              </a:rPr>
              <a:t>MODEL TRAIN</a:t>
            </a:r>
            <a:endParaRPr lang="zh-CN" altLang="en-US" sz="2400" dirty="0">
              <a:solidFill>
                <a:srgbClr val="C00000"/>
              </a:solidFill>
              <a:latin typeface="Kozuka Gothic Pro R" pitchFamily="34" charset="-128"/>
              <a:ea typeface="Kozuka Gothic Pro R" pitchFamily="34" charset="-128"/>
            </a:endParaRPr>
          </a:p>
        </p:txBody>
      </p:sp>
      <p:sp>
        <p:nvSpPr>
          <p:cNvPr id="22" name="椭圆 21"/>
          <p:cNvSpPr/>
          <p:nvPr/>
        </p:nvSpPr>
        <p:spPr>
          <a:xfrm>
            <a:off x="4116820" y="332443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116820" y="29149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7"/>
          <p:cNvSpPr txBox="1"/>
          <p:nvPr/>
        </p:nvSpPr>
        <p:spPr>
          <a:xfrm>
            <a:off x="4451737" y="3620152"/>
            <a:ext cx="1689886" cy="461665"/>
          </a:xfrm>
          <a:prstGeom prst="rect">
            <a:avLst/>
          </a:prstGeom>
          <a:noFill/>
        </p:spPr>
        <p:txBody>
          <a:bodyPr wrap="none" rtlCol="0">
            <a:spAutoFit/>
          </a:bodyPr>
          <a:lstStyle/>
          <a:p>
            <a:r>
              <a:rPr lang="en-US" altLang="zh-CN" sz="2400" dirty="0" err="1" smtClean="0">
                <a:latin typeface="方正兰亭细黑_GBK" pitchFamily="2" charset="-122"/>
                <a:ea typeface="方正兰亭细黑_GBK" pitchFamily="2" charset="-122"/>
              </a:rPr>
              <a:t>MobileNet</a:t>
            </a:r>
            <a:endParaRPr lang="zh-CN" altLang="en-US" sz="2400" dirty="0">
              <a:latin typeface="方正兰亭细黑_GBK" pitchFamily="2" charset="-122"/>
              <a:ea typeface="方正兰亭细黑_GBK" pitchFamily="2" charset="-122"/>
            </a:endParaRPr>
          </a:p>
        </p:txBody>
      </p:sp>
      <p:sp>
        <p:nvSpPr>
          <p:cNvPr id="24" name="椭圆 23"/>
          <p:cNvSpPr/>
          <p:nvPr/>
        </p:nvSpPr>
        <p:spPr>
          <a:xfrm>
            <a:off x="4142140" y="372479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19"/>
          <p:cNvSpPr txBox="1"/>
          <p:nvPr/>
        </p:nvSpPr>
        <p:spPr>
          <a:xfrm>
            <a:off x="6015941" y="3541316"/>
            <a:ext cx="1678665" cy="523220"/>
          </a:xfrm>
          <a:prstGeom prst="rect">
            <a:avLst/>
          </a:prstGeom>
          <a:noFill/>
        </p:spPr>
        <p:txBody>
          <a:bodyPr wrap="none" rtlCol="0">
            <a:spAutoFit/>
          </a:bodyPr>
          <a:lstStyle/>
          <a:p>
            <a:r>
              <a:rPr lang="en-US" altLang="zh-CN" sz="2800" dirty="0" err="1" smtClean="0">
                <a:solidFill>
                  <a:srgbClr val="C00000"/>
                </a:solidFill>
                <a:latin typeface="Kozuka Gothic Pro R" pitchFamily="34" charset="-128"/>
                <a:ea typeface="Kozuka Gothic Pro R" pitchFamily="34" charset="-128"/>
              </a:rPr>
              <a:t>MobileNet</a:t>
            </a:r>
            <a:endParaRPr lang="zh-CN" altLang="en-US" sz="2800" dirty="0">
              <a:solidFill>
                <a:srgbClr val="C00000"/>
              </a:solidFill>
              <a:latin typeface="Kozuka Gothic Pro R" pitchFamily="34" charset="-128"/>
              <a:ea typeface="Kozuka Gothic Pro R" pitchFamily="34" charset="-128"/>
            </a:endParaRPr>
          </a:p>
        </p:txBody>
      </p:sp>
    </p:spTree>
    <p:extLst>
      <p:ext uri="{BB962C8B-B14F-4D97-AF65-F5344CB8AC3E}">
        <p14:creationId xmlns:p14="http://schemas.microsoft.com/office/powerpoint/2010/main" val="292302315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ppt_x</p:attrName>
                                        </p:attrNameLst>
                                      </p:cBhvr>
                                      <p:tavLst>
                                        <p:tav tm="0">
                                          <p:val>
                                            <p:strVal val="#ppt_x-#ppt_w*1.125000"/>
                                          </p:val>
                                        </p:tav>
                                        <p:tav tm="100000">
                                          <p:val>
                                            <p:strVal val="#ppt_x"/>
                                          </p:val>
                                        </p:tav>
                                      </p:tavLst>
                                    </p:anim>
                                    <p:animEffect transition="in" filter="wipe(right)">
                                      <p:cBhvr>
                                        <p:cTn id="27" dur="500"/>
                                        <p:tgtEl>
                                          <p:spTgt spid="22"/>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ppt_x</p:attrName>
                                        </p:attrNameLst>
                                      </p:cBhvr>
                                      <p:tavLst>
                                        <p:tav tm="0">
                                          <p:val>
                                            <p:strVal val="#ppt_x-#ppt_w*1.125000"/>
                                          </p:val>
                                        </p:tav>
                                        <p:tav tm="100000">
                                          <p:val>
                                            <p:strVal val="#ppt_x"/>
                                          </p:val>
                                        </p:tav>
                                      </p:tavLst>
                                    </p:anim>
                                    <p:animEffect transition="in" filter="wipe(right)">
                                      <p:cBhvr>
                                        <p:cTn id="39" dur="500"/>
                                        <p:tgtEl>
                                          <p:spTgt spid="19"/>
                                        </p:tgtEl>
                                      </p:cBhvr>
                                    </p:animEffect>
                                  </p:childTnLst>
                                </p:cTn>
                              </p:par>
                              <p:par>
                                <p:cTn id="40" presetID="12" presetClass="entr" presetSubtype="8" fill="hold" grpId="0" nodeType="withEffect">
                                  <p:stCondLst>
                                    <p:cond delay="60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p:tgtEl>
                                          <p:spTgt spid="20"/>
                                        </p:tgtEl>
                                        <p:attrNameLst>
                                          <p:attrName>ppt_x</p:attrName>
                                        </p:attrNameLst>
                                      </p:cBhvr>
                                      <p:tavLst>
                                        <p:tav tm="0">
                                          <p:val>
                                            <p:strVal val="#ppt_x-#ppt_w*1.125000"/>
                                          </p:val>
                                        </p:tav>
                                        <p:tav tm="100000">
                                          <p:val>
                                            <p:strVal val="#ppt_x"/>
                                          </p:val>
                                        </p:tav>
                                      </p:tavLst>
                                    </p:anim>
                                    <p:animEffect transition="in" filter="wipe(right)">
                                      <p:cBhvr>
                                        <p:cTn id="43" dur="500"/>
                                        <p:tgtEl>
                                          <p:spTgt spid="20"/>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ppt_x</p:attrName>
                                        </p:attrNameLst>
                                      </p:cBhvr>
                                      <p:tavLst>
                                        <p:tav tm="0">
                                          <p:val>
                                            <p:strVal val="#ppt_x-#ppt_w*1.125000"/>
                                          </p:val>
                                        </p:tav>
                                        <p:tav tm="100000">
                                          <p:val>
                                            <p:strVal val="#ppt_x"/>
                                          </p:val>
                                        </p:tav>
                                      </p:tavLst>
                                    </p:anim>
                                    <p:animEffect transition="in" filter="wipe(right)">
                                      <p:cBhvr>
                                        <p:cTn id="47" dur="500"/>
                                        <p:tgtEl>
                                          <p:spTgt spid="21"/>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p:tgtEl>
                                          <p:spTgt spid="14"/>
                                        </p:tgtEl>
                                        <p:attrNameLst>
                                          <p:attrName>ppt_x</p:attrName>
                                        </p:attrNameLst>
                                      </p:cBhvr>
                                      <p:tavLst>
                                        <p:tav tm="0">
                                          <p:val>
                                            <p:strVal val="#ppt_x-#ppt_w*1.125000"/>
                                          </p:val>
                                        </p:tav>
                                        <p:tav tm="100000">
                                          <p:val>
                                            <p:strVal val="#ppt_x"/>
                                          </p:val>
                                        </p:tav>
                                      </p:tavLst>
                                    </p:anim>
                                    <p:animEffect transition="in" filter="wipe(right)">
                                      <p:cBhvr>
                                        <p:cTn id="51" dur="500"/>
                                        <p:tgtEl>
                                          <p:spTgt spid="14"/>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p:tgtEl>
                                          <p:spTgt spid="24"/>
                                        </p:tgtEl>
                                        <p:attrNameLst>
                                          <p:attrName>ppt_x</p:attrName>
                                        </p:attrNameLst>
                                      </p:cBhvr>
                                      <p:tavLst>
                                        <p:tav tm="0">
                                          <p:val>
                                            <p:strVal val="#ppt_x-#ppt_w*1.125000"/>
                                          </p:val>
                                        </p:tav>
                                        <p:tav tm="100000">
                                          <p:val>
                                            <p:strVal val="#ppt_x"/>
                                          </p:val>
                                        </p:tav>
                                      </p:tavLst>
                                    </p:anim>
                                    <p:animEffect transition="in" filter="wipe(right)">
                                      <p:cBhvr>
                                        <p:cTn id="55" dur="500"/>
                                        <p:tgtEl>
                                          <p:spTgt spid="24"/>
                                        </p:tgtEl>
                                      </p:cBhvr>
                                    </p:animEffect>
                                  </p:childTnLst>
                                </p:cTn>
                              </p:par>
                              <p:par>
                                <p:cTn id="56" presetID="12" presetClass="entr" presetSubtype="8" fill="hold" grpId="0" nodeType="withEffect">
                                  <p:stCondLst>
                                    <p:cond delay="60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p:tgtEl>
                                          <p:spTgt spid="25"/>
                                        </p:tgtEl>
                                        <p:attrNameLst>
                                          <p:attrName>ppt_x</p:attrName>
                                        </p:attrNameLst>
                                      </p:cBhvr>
                                      <p:tavLst>
                                        <p:tav tm="0">
                                          <p:val>
                                            <p:strVal val="#ppt_x-#ppt_w*1.125000"/>
                                          </p:val>
                                        </p:tav>
                                        <p:tav tm="100000">
                                          <p:val>
                                            <p:strVal val="#ppt_x"/>
                                          </p:val>
                                        </p:tav>
                                      </p:tavLst>
                                    </p:anim>
                                    <p:animEffect transition="in" filter="wipe(right)">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8" grpId="0"/>
      <p:bldP spid="19" grpId="0"/>
      <p:bldP spid="20" grpId="0"/>
      <p:bldP spid="21" grpId="0"/>
      <p:bldP spid="22" grpId="0" animBg="1"/>
      <p:bldP spid="23" grpId="0" animBg="1"/>
      <p:bldP spid="14" grpId="0"/>
      <p:bldP spid="24" grpId="0" animBg="1"/>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17.xml><?xml version="1.0" encoding="utf-8"?>
<p:tagLst xmlns:a="http://schemas.openxmlformats.org/drawingml/2006/main" xmlns:r="http://schemas.openxmlformats.org/officeDocument/2006/relationships" xmlns:p="http://schemas.openxmlformats.org/presentationml/2006/main">
  <p:tag name="SELECTED" val="True"/>
</p:tagLst>
</file>

<file path=ppt/tags/tag18.xml><?xml version="1.0" encoding="utf-8"?>
<p:tagLst xmlns:a="http://schemas.openxmlformats.org/drawingml/2006/main" xmlns:r="http://schemas.openxmlformats.org/officeDocument/2006/relationships" xmlns:p="http://schemas.openxmlformats.org/presentationml/2006/main">
  <p:tag name="SELECTED" val="True"/>
</p:tagLst>
</file>

<file path=ppt/tags/tag19.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20.xml><?xml version="1.0" encoding="utf-8"?>
<p:tagLst xmlns:a="http://schemas.openxmlformats.org/drawingml/2006/main" xmlns:r="http://schemas.openxmlformats.org/officeDocument/2006/relationships" xmlns:p="http://schemas.openxmlformats.org/presentationml/2006/main">
  <p:tag name="SELECTED" val="True"/>
</p:tagLst>
</file>

<file path=ppt/tags/tag21.xml><?xml version="1.0" encoding="utf-8"?>
<p:tagLst xmlns:a="http://schemas.openxmlformats.org/drawingml/2006/main" xmlns:r="http://schemas.openxmlformats.org/officeDocument/2006/relationships" xmlns:p="http://schemas.openxmlformats.org/presentationml/2006/main">
  <p:tag name="SELECTED" val="True"/>
</p:tagLst>
</file>

<file path=ppt/tags/tag22.xml><?xml version="1.0" encoding="utf-8"?>
<p:tagLst xmlns:a="http://schemas.openxmlformats.org/drawingml/2006/main" xmlns:r="http://schemas.openxmlformats.org/officeDocument/2006/relationships" xmlns:p="http://schemas.openxmlformats.org/presentationml/2006/main">
  <p:tag name="SELECTED" val="True"/>
</p:tagLst>
</file>

<file path=ppt/tags/tag23.xml><?xml version="1.0" encoding="utf-8"?>
<p:tagLst xmlns:a="http://schemas.openxmlformats.org/drawingml/2006/main" xmlns:r="http://schemas.openxmlformats.org/officeDocument/2006/relationships" xmlns:p="http://schemas.openxmlformats.org/presentationml/2006/main">
  <p:tag name="SELECTED" val="True"/>
</p:tagLst>
</file>

<file path=ppt/tags/tag24.xml><?xml version="1.0" encoding="utf-8"?>
<p:tagLst xmlns:a="http://schemas.openxmlformats.org/drawingml/2006/main" xmlns:r="http://schemas.openxmlformats.org/officeDocument/2006/relationships" xmlns:p="http://schemas.openxmlformats.org/presentationml/2006/main">
  <p:tag name="SELECTED" val="True"/>
</p:tagLst>
</file>

<file path=ppt/tags/tag25.xml><?xml version="1.0" encoding="utf-8"?>
<p:tagLst xmlns:a="http://schemas.openxmlformats.org/drawingml/2006/main" xmlns:r="http://schemas.openxmlformats.org/officeDocument/2006/relationships" xmlns:p="http://schemas.openxmlformats.org/presentationml/2006/main">
  <p:tag name="SELECTED" val="True"/>
</p:tagLst>
</file>

<file path=ppt/tags/tag26.xml><?xml version="1.0" encoding="utf-8"?>
<p:tagLst xmlns:a="http://schemas.openxmlformats.org/drawingml/2006/main" xmlns:r="http://schemas.openxmlformats.org/officeDocument/2006/relationships" xmlns:p="http://schemas.openxmlformats.org/presentationml/2006/main">
  <p:tag name="SELECTED" val="True"/>
</p:tagLst>
</file>

<file path=ppt/tags/tag27.xml><?xml version="1.0" encoding="utf-8"?>
<p:tagLst xmlns:a="http://schemas.openxmlformats.org/drawingml/2006/main" xmlns:r="http://schemas.openxmlformats.org/officeDocument/2006/relationships" xmlns:p="http://schemas.openxmlformats.org/presentationml/2006/main">
  <p:tag name="SELECTED" val="True"/>
</p:tagLst>
</file>

<file path=ppt/tags/tag28.xml><?xml version="1.0" encoding="utf-8"?>
<p:tagLst xmlns:a="http://schemas.openxmlformats.org/drawingml/2006/main" xmlns:r="http://schemas.openxmlformats.org/officeDocument/2006/relationships" xmlns:p="http://schemas.openxmlformats.org/presentationml/2006/main">
  <p:tag name="SELECTED" val="True"/>
</p:tagLst>
</file>

<file path=ppt/tags/tag29.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30.xml><?xml version="1.0" encoding="utf-8"?>
<p:tagLst xmlns:a="http://schemas.openxmlformats.org/drawingml/2006/main" xmlns:r="http://schemas.openxmlformats.org/officeDocument/2006/relationships" xmlns:p="http://schemas.openxmlformats.org/presentationml/2006/main">
  <p:tag name="SELECTED" val="True"/>
</p:tagLst>
</file>

<file path=ppt/tags/tag31.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3068</Words>
  <Application>Microsoft Office PowerPoint</Application>
  <PresentationFormat>全屏显示(16:9)</PresentationFormat>
  <Paragraphs>501</Paragraphs>
  <Slides>43</Slides>
  <Notes>43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43</vt:i4>
      </vt:variant>
    </vt:vector>
  </HeadingPairs>
  <TitlesOfParts>
    <vt:vector size="57" baseType="lpstr">
      <vt:lpstr>Arial</vt:lpstr>
      <vt:lpstr>Impact</vt:lpstr>
      <vt:lpstr>造字工房俊雅锐宋体验版常规体</vt:lpstr>
      <vt:lpstr>Kozuka Gothic Pro R</vt:lpstr>
      <vt:lpstr>Watford DB</vt:lpstr>
      <vt:lpstr>造字工房劲黑（非商用）常规体</vt:lpstr>
      <vt:lpstr>方正兰亭细黑_GBK</vt:lpstr>
      <vt:lpstr>宋体</vt:lpstr>
      <vt:lpstr>方正兰亭细黑_GBK_M</vt:lpstr>
      <vt:lpstr>Times New Roman</vt:lpstr>
      <vt:lpstr>微软雅黑</vt:lpstr>
      <vt:lpstr>Cambria Math</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1111111111</dc:title>
  <dc:creator>User</dc:creator>
  <cp:lastModifiedBy>张雪冰</cp:lastModifiedBy>
  <cp:revision>89</cp:revision>
  <dcterms:created xsi:type="dcterms:W3CDTF">2015-01-23T04:02:45Z</dcterms:created>
  <dcterms:modified xsi:type="dcterms:W3CDTF">2019-05-30T12:37:02Z</dcterms:modified>
</cp:coreProperties>
</file>