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4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7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6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3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6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93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7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C00032-3B61-49D6-B87A-4DF5ABA82FDA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48B00B-4E41-44A0-A568-70256BF3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928670"/>
            <a:ext cx="8501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SAL ENGINEERING AND TECHNICAL </a:t>
            </a:r>
            <a:endParaRPr lang="en-US" sz="2800" dirty="0" smtClean="0"/>
          </a:p>
          <a:p>
            <a:pPr algn="ctr"/>
            <a:r>
              <a:rPr lang="en-US" sz="2800" dirty="0" smtClean="0"/>
              <a:t>INSTITUTE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5743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 </a:t>
            </a:r>
            <a:r>
              <a:rPr lang="en-US" sz="3200" u="sng" dirty="0" smtClean="0"/>
              <a:t>TREE OF SUCCESS</a:t>
            </a:r>
            <a:endParaRPr lang="en-US" sz="3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077072"/>
            <a:ext cx="4643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Name: </a:t>
            </a:r>
            <a:r>
              <a:rPr lang="en-US" sz="2000" dirty="0" smtClean="0"/>
              <a:t>Patel Ayushkumar Jigneshbhai</a:t>
            </a:r>
            <a:endParaRPr lang="en-US" sz="2000" dirty="0" smtClean="0"/>
          </a:p>
          <a:p>
            <a:r>
              <a:rPr lang="en-US" sz="2000" dirty="0" smtClean="0"/>
              <a:t>Enrollment No.: </a:t>
            </a:r>
            <a:r>
              <a:rPr lang="en-US" sz="2000" dirty="0" smtClean="0"/>
              <a:t>191260116029</a:t>
            </a:r>
          </a:p>
          <a:p>
            <a:r>
              <a:rPr lang="en-US" sz="2000" dirty="0" smtClean="0"/>
              <a:t>Subject : CPDP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smtClean="0"/>
              <a:t>Root of Sustainable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Hard work</a:t>
            </a:r>
            <a:endParaRPr lang="en-US" dirty="0"/>
          </a:p>
          <a:p>
            <a:r>
              <a:rPr lang="en-US" dirty="0" smtClean="0"/>
              <a:t>Discipline</a:t>
            </a:r>
            <a:endParaRPr lang="en-US" dirty="0" smtClean="0"/>
          </a:p>
          <a:p>
            <a:r>
              <a:rPr lang="en-US" dirty="0" smtClean="0"/>
              <a:t>Failures</a:t>
            </a:r>
          </a:p>
          <a:p>
            <a:r>
              <a:rPr lang="en-US" dirty="0" smtClean="0"/>
              <a:t>Risk</a:t>
            </a:r>
          </a:p>
          <a:p>
            <a:r>
              <a:rPr lang="en-US" dirty="0" smtClean="0"/>
              <a:t>Sacrifices</a:t>
            </a:r>
            <a:endParaRPr lang="en-US" dirty="0" smtClean="0"/>
          </a:p>
          <a:p>
            <a:r>
              <a:rPr lang="en-US" dirty="0" smtClean="0"/>
              <a:t>Confidence</a:t>
            </a:r>
            <a:endParaRPr lang="en-US" dirty="0" smtClean="0"/>
          </a:p>
          <a:p>
            <a:r>
              <a:rPr lang="en-US" dirty="0" smtClean="0"/>
              <a:t>Self-Determinant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43956" cy="11430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smtClean="0"/>
              <a:t>Chosen Pathway for Sustained Contributions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Curiosity</a:t>
            </a:r>
          </a:p>
          <a:p>
            <a:r>
              <a:rPr lang="en-US" dirty="0" smtClean="0"/>
              <a:t>Determination towards the goals</a:t>
            </a:r>
          </a:p>
          <a:p>
            <a:r>
              <a:rPr lang="en-US" dirty="0" smtClean="0"/>
              <a:t>Passion</a:t>
            </a:r>
          </a:p>
          <a:p>
            <a:r>
              <a:rPr lang="en-US" dirty="0" smtClean="0"/>
              <a:t>Discipline </a:t>
            </a:r>
            <a:endParaRPr lang="en-US" dirty="0" smtClean="0"/>
          </a:p>
          <a:p>
            <a:r>
              <a:rPr lang="en-US" dirty="0" smtClean="0"/>
              <a:t>Different resources </a:t>
            </a:r>
            <a:r>
              <a:rPr lang="en-US" dirty="0" smtClean="0"/>
              <a:t>of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Socialize with new people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 smtClean="0"/>
              <a:t>Fruits of Success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Achievement of goals</a:t>
            </a:r>
          </a:p>
          <a:p>
            <a:r>
              <a:rPr lang="en-US" dirty="0" smtClean="0"/>
              <a:t>Satisfaction</a:t>
            </a:r>
          </a:p>
          <a:p>
            <a:r>
              <a:rPr lang="en-US" dirty="0" smtClean="0"/>
              <a:t>Knowledge</a:t>
            </a:r>
          </a:p>
          <a:p>
            <a:r>
              <a:rPr lang="en-US" dirty="0" smtClean="0"/>
              <a:t>Self-confidence</a:t>
            </a:r>
          </a:p>
          <a:p>
            <a:r>
              <a:rPr lang="en-US" dirty="0" smtClean="0"/>
              <a:t>Opportunities </a:t>
            </a:r>
          </a:p>
          <a:p>
            <a:r>
              <a:rPr lang="en-US" dirty="0" smtClean="0"/>
              <a:t>Learn new skills </a:t>
            </a:r>
          </a:p>
          <a:p>
            <a:r>
              <a:rPr lang="en-US" dirty="0" smtClean="0"/>
              <a:t>Respect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67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Organic</vt:lpstr>
      <vt:lpstr>PowerPoint Presentation</vt:lpstr>
      <vt:lpstr>Root of Sustainable Success</vt:lpstr>
      <vt:lpstr>Chosen Pathway for Sustained Contributions</vt:lpstr>
      <vt:lpstr>Fruits of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Ayush patel</dc:creator>
  <cp:lastModifiedBy>Admin</cp:lastModifiedBy>
  <cp:revision>7</cp:revision>
  <dcterms:created xsi:type="dcterms:W3CDTF">2021-09-24T09:13:16Z</dcterms:created>
  <dcterms:modified xsi:type="dcterms:W3CDTF">2021-09-28T03:51:57Z</dcterms:modified>
</cp:coreProperties>
</file>