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9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83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13DD9E-068B-4B8F-86DE-25C4493EA9B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66A39E-3741-4B9E-98AD-3F117CD3B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dirty="0" smtClean="0"/>
              <a:t> SAL ENGINEERING AND TECHNICAL INSTITUTE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5743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 smtClean="0"/>
              <a:t>    CREATOR THINKING IN EVERY SITUATION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4204935"/>
            <a:ext cx="4643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Name: </a:t>
            </a:r>
            <a:r>
              <a:rPr lang="en-US" sz="2000" dirty="0" smtClean="0"/>
              <a:t>Patel </a:t>
            </a:r>
            <a:r>
              <a:rPr lang="en-US" sz="2000" dirty="0" err="1" smtClean="0"/>
              <a:t>Ayushkumar</a:t>
            </a:r>
            <a:r>
              <a:rPr lang="en-US" sz="2000" dirty="0" smtClean="0"/>
              <a:t> </a:t>
            </a:r>
            <a:r>
              <a:rPr lang="en-US" sz="2000" dirty="0" err="1" smtClean="0"/>
              <a:t>Jigneshbhai</a:t>
            </a:r>
            <a:endParaRPr lang="en-US" sz="2000" dirty="0" smtClean="0"/>
          </a:p>
          <a:p>
            <a:r>
              <a:rPr lang="en-US" sz="2000" dirty="0" smtClean="0"/>
              <a:t>Enrollment No.: </a:t>
            </a:r>
            <a:r>
              <a:rPr lang="en-US" sz="2000" dirty="0" smtClean="0"/>
              <a:t>191260116029</a:t>
            </a:r>
            <a:endParaRPr lang="en-US" sz="2000" dirty="0" smtClean="0"/>
          </a:p>
          <a:p>
            <a:r>
              <a:rPr lang="en-US" sz="2000" dirty="0" smtClean="0"/>
              <a:t>Project Given By: Reshma Rajyaguru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Reflect and note down 2 actionable points that will help </a:t>
            </a:r>
            <a:r>
              <a:rPr lang="en-US" sz="2000" dirty="0" smtClean="0"/>
              <a:t>you </a:t>
            </a:r>
            <a:r>
              <a:rPr lang="en-US" sz="2000" dirty="0" smtClean="0"/>
              <a:t>apply </a:t>
            </a:r>
            <a:r>
              <a:rPr lang="en-US" sz="2000" dirty="0" smtClean="0">
                <a:solidFill>
                  <a:srgbClr val="FFC000"/>
                </a:solidFill>
              </a:rPr>
              <a:t>Creator thinking </a:t>
            </a:r>
            <a:r>
              <a:rPr lang="en-US" sz="2000" dirty="0" smtClean="0"/>
              <a:t>in every situation </a:t>
            </a:r>
            <a:r>
              <a:rPr lang="en-US" sz="2000" dirty="0" smtClean="0"/>
              <a:t> you face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988840"/>
            <a:ext cx="7796030" cy="338574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dirty="0" smtClean="0"/>
              <a:t>  Points which will be helpful to me in every situation I face by thinking creatively are as follow: 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/>
              <a:t>Firstly I will understand the real reason behind the problem and then clarify my thoughts and will start gathering data 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/>
              <a:t> I </a:t>
            </a:r>
            <a:r>
              <a:rPr lang="en-US" sz="2200" dirty="0"/>
              <a:t>will then generate ideas  for solving the </a:t>
            </a:r>
            <a:r>
              <a:rPr lang="en-US" sz="2200" dirty="0" smtClean="0"/>
              <a:t>problem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/>
              <a:t>Then </a:t>
            </a:r>
            <a:r>
              <a:rPr lang="en-US" sz="2200" dirty="0"/>
              <a:t>I will formulate  solution and focus on evaluating all of the possible options and come up with solutions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</TotalTime>
  <Words>115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Impact</vt:lpstr>
      <vt:lpstr>Wingdings</vt:lpstr>
      <vt:lpstr>Main Event</vt:lpstr>
      <vt:lpstr>PowerPoint Presentation</vt:lpstr>
      <vt:lpstr>Reflect and note down 2 actionable points that will help you apply Creator thinking in every situation  you face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Ayush patel</dc:creator>
  <cp:lastModifiedBy>Admin</cp:lastModifiedBy>
  <cp:revision>7</cp:revision>
  <dcterms:created xsi:type="dcterms:W3CDTF">2021-09-24T08:47:22Z</dcterms:created>
  <dcterms:modified xsi:type="dcterms:W3CDTF">2021-09-28T03:00:16Z</dcterms:modified>
</cp:coreProperties>
</file>