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Merriweather Black"/>
      <p:bold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MerriweatherBlack-boldItalic.fntdata"/><Relationship Id="rId72" Type="http://schemas.openxmlformats.org/officeDocument/2006/relationships/font" Target="fonts/MerriweatherBlack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presentation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8c9da1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dc8c9da1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name, last name, and street address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c8c9da16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dc8c9da16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name and zip code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c8c9da160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c8c9da160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name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dc8c9da160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dc8c9da160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and state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c8c9da1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c8c9da1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street address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c8c9da1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c8c9da1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city and zip code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dc8c9da1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dc8c9da1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zip code field and the continue button can be pressed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c8c9da1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dc8c9da1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state field as well as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c8c9da16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dc8c9da16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button can be pressed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c8c9da16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c8c9da16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8c9da1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8c9da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delivery button and the carryout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dc8c9da160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dc8c9da160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and the continue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dc8c9da160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dc8c9da160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and the continue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dc8c9da160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dc8c9da160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and the continue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dc8c9da160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dc8c9da160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and the continue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dc8c9da160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dc8c9da160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fields and the continue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c8c9da160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c8c9da16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name, last name, and phone number fields as well as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dc8c9da160_1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dc8c9da160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name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dc8c9da160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dc8c9da160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phone number field and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dc8c9da160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dc8c9da160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email address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dc8c9da160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dc8c9da160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c8c9da1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c8c9da1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field option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dc8c9da160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dc8c9da160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dc8c9da160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dc8c9da16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dc8c9da160_1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dc8c9da160_1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name and phone number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dc8c9da160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dc8c9da160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name and phone number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dc8c9da160_1_1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dc8c9da160_1_1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phone number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dc8c9da160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dc8c9da160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 field and the continue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dc8c9da160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dc8c9da160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 can be clicked.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continue button can also be clicked but it goes back to this slide.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dc8c9da160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dc8c9da160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dc8c9da160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dc8c9da160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dc8c9da160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dc8c9da160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c8c9da16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c8c9da16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name, last name, and street address fields</a:t>
            </a:r>
            <a:r>
              <a:rPr lang="en">
                <a:solidFill>
                  <a:schemeClr val="dk1"/>
                </a:solidFill>
              </a:rPr>
              <a:t> can be clicked as well as the continue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dc8c9da160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dc8c9da160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dc8c9da160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dc8c9da160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dc8c9da160_1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dc8c9da160_1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dc8c9da160_1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dc8c9da160_1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dc8c9da160_1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dc8c9da160_1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and choices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1dc9ad7a4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1dc9ad7a4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and choices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dc9ad7a436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dc9ad7a436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and choices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dc9ad7a43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dc9ad7a43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and choices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c8c9da160_1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c8c9da160_1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1dc8c9da160_1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1dc8c9da160_1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check boxes for Pepperoni or Spinach can be checked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8c9da16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c8c9da16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name and last name fields</a:t>
            </a:r>
            <a:r>
              <a:rPr lang="en">
                <a:solidFill>
                  <a:schemeClr val="dk1"/>
                </a:solidFill>
              </a:rPr>
              <a:t> can be clicked as well as the continue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1dc9ad7a4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1dc9ad7a4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check boxes for Pepperoni or Spinach can be checked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dc9ad7a4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dc9ad7a4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check boxes for Pepperoni or Spinach can be checked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1dc8c9da160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1dc8c9da160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dc8c9da160_1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dc8c9da160_1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drop down menus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dc8c9da160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dc8c9da160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1dc8c9da160_1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1dc8c9da160_1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can be clicked as well as the continue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dc8c9da160_1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dc8c9da160_1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radio buttons and all fields can be clicked as well as the checkout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1dc8c9da160_1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1dc8c9da160_1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expiration date, the 3 digit code fields and all </a:t>
            </a:r>
            <a:r>
              <a:rPr lang="en">
                <a:solidFill>
                  <a:schemeClr val="dk1"/>
                </a:solidFill>
              </a:rPr>
              <a:t>radio buttons can be clicked as well as the checkout button.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1dc8c9da160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1dc8c9da160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expiration date field, all radio </a:t>
            </a:r>
            <a:r>
              <a:rPr lang="en">
                <a:solidFill>
                  <a:schemeClr val="dk1"/>
                </a:solidFill>
              </a:rPr>
              <a:t>buttons, and the checkout button can be clicked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dc8c9da160_1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dc8c9da160_1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3 digit code field, all radio buttons, and the checkout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c8c9da16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c8c9da16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name and street address fields</a:t>
            </a:r>
            <a:r>
              <a:rPr lang="en">
                <a:solidFill>
                  <a:schemeClr val="dk1"/>
                </a:solidFill>
              </a:rPr>
              <a:t> can be clicked as well as the continue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dc8c9da160_1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dc8c9da160_1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 and the checkout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dc8c9da160_1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dc8c9da160_1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credit card number field, the 3 digit code field, all radio buttons, and the checkout buttons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dc8c9da160_1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1dc8c9da160_1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credit card number field, all radio buttons, and the checkout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dc8c9da160_1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dc8c9da160_1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credit card number and expiration date fields can be clicked.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 and the checkout button can also be clicked.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dc8c9da160_1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dc8c9da160_1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buttons, the gift card number field, and the </a:t>
            </a:r>
            <a:r>
              <a:rPr lang="en"/>
              <a:t>checkout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1dc8c9da160_1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1dc8c9da160_1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radio buttons and the checkout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dc8c9da160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dc8c9da160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to home screen button can be clicked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8c9da16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c8c9da16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name and city fields can be clicked as well as the continue button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c8c9da16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c8c9da16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name and zip code fields</a:t>
            </a:r>
            <a:r>
              <a:rPr lang="en">
                <a:solidFill>
                  <a:schemeClr val="dk1"/>
                </a:solidFill>
              </a:rPr>
              <a:t> can be clicked as well as the continue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c8c9da16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c8c9da16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first name and state fields</a:t>
            </a:r>
            <a:r>
              <a:rPr lang="en">
                <a:solidFill>
                  <a:schemeClr val="dk1"/>
                </a:solidFill>
              </a:rPr>
              <a:t> can be clicked as well as the continue 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logo in the top corner can be clicked to go to the home screen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previous button can be clicked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4"/>
          <p:cNvSpPr txBox="1"/>
          <p:nvPr/>
        </p:nvSpPr>
        <p:spPr>
          <a:xfrm>
            <a:off x="0" y="0"/>
            <a:ext cx="27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Gourmet’s Gourmet Pizza</a:t>
            </a:r>
            <a:endParaRPr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-44275" y="-44275"/>
            <a:ext cx="9188400" cy="52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hyperlink" Target="https://docs.google.com/presentation/d/1mXzDGqWTCmAXbCbWSMm80HvDb9fv8udGsobgOJDObVM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3.xml"/><Relationship Id="rId9" Type="http://schemas.openxmlformats.org/officeDocument/2006/relationships/slide" Target="/ppt/slides/slide3.xml"/><Relationship Id="rId5" Type="http://schemas.openxmlformats.org/officeDocument/2006/relationships/slide" Target="/ppt/slides/slide11.xml"/><Relationship Id="rId6" Type="http://schemas.openxmlformats.org/officeDocument/2006/relationships/slide" Target="/ppt/slides/slide14.xml"/><Relationship Id="rId7" Type="http://schemas.openxmlformats.org/officeDocument/2006/relationships/slide" Target="/ppt/slides/slide36.xml"/><Relationship Id="rId8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12.xml"/><Relationship Id="rId5" Type="http://schemas.openxmlformats.org/officeDocument/2006/relationships/slide" Target="/ppt/slides/slide15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3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7.xml"/><Relationship Id="rId5" Type="http://schemas.openxmlformats.org/officeDocument/2006/relationships/slide" Target="/ppt/slides/slide18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5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2.xml"/><Relationship Id="rId5" Type="http://schemas.openxmlformats.org/officeDocument/2006/relationships/slide" Target="/ppt/slides/slide16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14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7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1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8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16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36.xml"/><Relationship Id="rId5" Type="http://schemas.openxmlformats.org/officeDocument/2006/relationships/slide" Target="/ppt/slides/slide2.xml"/><Relationship Id="rId6" Type="http://schemas.openxmlformats.org/officeDocument/2006/relationships/slide" Target="/ppt/slides/slide1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20.xml"/><Relationship Id="rId10" Type="http://schemas.openxmlformats.org/officeDocument/2006/relationships/slide" Target="/ppt/slides/slide2.xml"/><Relationship Id="rId9" Type="http://schemas.openxmlformats.org/officeDocument/2006/relationships/slide" Target="/ppt/slides/slide2.xml"/><Relationship Id="rId5" Type="http://schemas.openxmlformats.org/officeDocument/2006/relationships/slide" Target="/ppt/slides/slide21.xml"/><Relationship Id="rId6" Type="http://schemas.openxmlformats.org/officeDocument/2006/relationships/slide" Target="/ppt/slides/slide22.xml"/><Relationship Id="rId7" Type="http://schemas.openxmlformats.org/officeDocument/2006/relationships/slide" Target="/ppt/slides/slide23.xml"/><Relationship Id="rId8" Type="http://schemas.openxmlformats.org/officeDocument/2006/relationships/slide" Target="/ppt/slides/slide3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Relationship Id="rId6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4.xml"/><Relationship Id="rId10" Type="http://schemas.openxmlformats.org/officeDocument/2006/relationships/slide" Target="/ppt/slides/slide2.xml"/><Relationship Id="rId9" Type="http://schemas.openxmlformats.org/officeDocument/2006/relationships/slide" Target="/ppt/slides/slide2.xml"/><Relationship Id="rId5" Type="http://schemas.openxmlformats.org/officeDocument/2006/relationships/slide" Target="/ppt/slides/slide19.xml"/><Relationship Id="rId6" Type="http://schemas.openxmlformats.org/officeDocument/2006/relationships/slide" Target="/ppt/slides/slide21.xml"/><Relationship Id="rId7" Type="http://schemas.openxmlformats.org/officeDocument/2006/relationships/slide" Target="/ppt/slides/slide22.xml"/><Relationship Id="rId8" Type="http://schemas.openxmlformats.org/officeDocument/2006/relationships/slide" Target="/ppt/slides/slide23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24.xml"/><Relationship Id="rId9" Type="http://schemas.openxmlformats.org/officeDocument/2006/relationships/slide" Target="/ppt/slides/slide2.xml"/><Relationship Id="rId5" Type="http://schemas.openxmlformats.org/officeDocument/2006/relationships/slide" Target="/ppt/slides/slide19.xml"/><Relationship Id="rId6" Type="http://schemas.openxmlformats.org/officeDocument/2006/relationships/slide" Target="/ppt/slides/slide23.xml"/><Relationship Id="rId7" Type="http://schemas.openxmlformats.org/officeDocument/2006/relationships/slide" Target="/ppt/slides/slide22.xml"/><Relationship Id="rId8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24.xml"/><Relationship Id="rId10" Type="http://schemas.openxmlformats.org/officeDocument/2006/relationships/slide" Target="/ppt/slides/slide2.xml"/><Relationship Id="rId9" Type="http://schemas.openxmlformats.org/officeDocument/2006/relationships/slide" Target="/ppt/slides/slide2.xml"/><Relationship Id="rId5" Type="http://schemas.openxmlformats.org/officeDocument/2006/relationships/slide" Target="/ppt/slides/slide20.xml"/><Relationship Id="rId6" Type="http://schemas.openxmlformats.org/officeDocument/2006/relationships/slide" Target="/ppt/slides/slide21.xml"/><Relationship Id="rId7" Type="http://schemas.openxmlformats.org/officeDocument/2006/relationships/slide" Target="/ppt/slides/slide23.xml"/><Relationship Id="rId8" Type="http://schemas.openxmlformats.org/officeDocument/2006/relationships/slide" Target="/ppt/slides/slide1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24.xml"/><Relationship Id="rId10" Type="http://schemas.openxmlformats.org/officeDocument/2006/relationships/slide" Target="/ppt/slides/slide2.xml"/><Relationship Id="rId9" Type="http://schemas.openxmlformats.org/officeDocument/2006/relationships/slide" Target="/ppt/slides/slide2.xml"/><Relationship Id="rId5" Type="http://schemas.openxmlformats.org/officeDocument/2006/relationships/slide" Target="/ppt/slides/slide20.xml"/><Relationship Id="rId6" Type="http://schemas.openxmlformats.org/officeDocument/2006/relationships/slide" Target="/ppt/slides/slide21.xml"/><Relationship Id="rId7" Type="http://schemas.openxmlformats.org/officeDocument/2006/relationships/slide" Target="/ppt/slides/slide19.xml"/><Relationship Id="rId8" Type="http://schemas.openxmlformats.org/officeDocument/2006/relationships/slide" Target="/ppt/slides/slide2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5.xml"/><Relationship Id="rId10" Type="http://schemas.openxmlformats.org/officeDocument/2006/relationships/slide" Target="/ppt/slides/slide19.xml"/><Relationship Id="rId9" Type="http://schemas.openxmlformats.org/officeDocument/2006/relationships/slide" Target="/ppt/slides/slide2.xml"/><Relationship Id="rId5" Type="http://schemas.openxmlformats.org/officeDocument/2006/relationships/slide" Target="/ppt/slides/slide30.xml"/><Relationship Id="rId6" Type="http://schemas.openxmlformats.org/officeDocument/2006/relationships/slide" Target="/ppt/slides/slide32.xml"/><Relationship Id="rId7" Type="http://schemas.openxmlformats.org/officeDocument/2006/relationships/slide" Target="/ppt/slides/slide31.xml"/><Relationship Id="rId8" Type="http://schemas.openxmlformats.org/officeDocument/2006/relationships/slide" Target="/ppt/slides/slide36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4.xml"/><Relationship Id="rId9" Type="http://schemas.openxmlformats.org/officeDocument/2006/relationships/slide" Target="/ppt/slides/slide24.xml"/><Relationship Id="rId5" Type="http://schemas.openxmlformats.org/officeDocument/2006/relationships/slide" Target="/ppt/slides/slide27.xml"/><Relationship Id="rId6" Type="http://schemas.openxmlformats.org/officeDocument/2006/relationships/slide" Target="/ppt/slides/slide26.xml"/><Relationship Id="rId7" Type="http://schemas.openxmlformats.org/officeDocument/2006/relationships/slide" Target="/ppt/slides/slide36.xml"/><Relationship Id="rId8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28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25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8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25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slide" Target="/ppt/slides/slide29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27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slide" Target="/ppt/slides/slide36.xml"/><Relationship Id="rId5" Type="http://schemas.openxmlformats.org/officeDocument/2006/relationships/slide" Target="/ppt/slides/slide2.xml"/><Relationship Id="rId6" Type="http://schemas.openxmlformats.org/officeDocument/2006/relationships/slide" Target="/ppt/slides/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2.xml"/><Relationship Id="rId10" Type="http://schemas.openxmlformats.org/officeDocument/2006/relationships/slide" Target="/ppt/slides/slide36.xml"/><Relationship Id="rId12" Type="http://schemas.openxmlformats.org/officeDocument/2006/relationships/slide" Target="/ppt/slides/slide2.xml"/><Relationship Id="rId9" Type="http://schemas.openxmlformats.org/officeDocument/2006/relationships/slide" Target="/ppt/slides/slide5.xml"/><Relationship Id="rId5" Type="http://schemas.openxmlformats.org/officeDocument/2006/relationships/slide" Target="/ppt/slides/slide6.xml"/><Relationship Id="rId6" Type="http://schemas.openxmlformats.org/officeDocument/2006/relationships/slide" Target="/ppt/slides/slide8.xml"/><Relationship Id="rId7" Type="http://schemas.openxmlformats.org/officeDocument/2006/relationships/slide" Target="/ppt/slides/slide7.xml"/><Relationship Id="rId8" Type="http://schemas.openxmlformats.org/officeDocument/2006/relationships/slide" Target="/ppt/slides/slide9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Relationship Id="rId4" Type="http://schemas.openxmlformats.org/officeDocument/2006/relationships/slide" Target="/ppt/slides/slide27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24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Relationship Id="rId4" Type="http://schemas.openxmlformats.org/officeDocument/2006/relationships/slide" Target="/ppt/slides/slide26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24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2.xml"/><Relationship Id="rId4" Type="http://schemas.openxmlformats.org/officeDocument/2006/relationships/slide" Target="/ppt/slides/slide34.xml"/><Relationship Id="rId5" Type="http://schemas.openxmlformats.org/officeDocument/2006/relationships/slide" Target="/ppt/slides/slide33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24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3.xml"/><Relationship Id="rId4" Type="http://schemas.openxmlformats.org/officeDocument/2006/relationships/slide" Target="/ppt/slides/slide34.xml"/><Relationship Id="rId5" Type="http://schemas.openxmlformats.org/officeDocument/2006/relationships/slide" Target="/ppt/slides/slide35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3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4.xml"/><Relationship Id="rId4" Type="http://schemas.openxmlformats.org/officeDocument/2006/relationships/slide" Target="/ppt/slides/slide35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33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5.xml"/><Relationship Id="rId4" Type="http://schemas.openxmlformats.org/officeDocument/2006/relationships/slide" Target="/ppt/slides/slide29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34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6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36.xml"/><Relationship Id="rId9" Type="http://schemas.openxmlformats.org/officeDocument/2006/relationships/slide" Target="/ppt/slides/slide42.xml"/><Relationship Id="rId5" Type="http://schemas.openxmlformats.org/officeDocument/2006/relationships/slide" Target="/ppt/slides/slide38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slide" Target="/ppt/slides/slide41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Relationship Id="rId4" Type="http://schemas.openxmlformats.org/officeDocument/2006/relationships/slide" Target="/ppt/slides/slide36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42.xml"/><Relationship Id="rId5" Type="http://schemas.openxmlformats.org/officeDocument/2006/relationships/slide" Target="/ppt/slides/slide38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slide" Target="/ppt/slides/slide41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8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42.xml"/><Relationship Id="rId5" Type="http://schemas.openxmlformats.org/officeDocument/2006/relationships/slide" Target="/ppt/slides/slide36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slide" Target="/ppt/slides/slide41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9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42.xml"/><Relationship Id="rId5" Type="http://schemas.openxmlformats.org/officeDocument/2006/relationships/slide" Target="/ppt/slides/slide38.xml"/><Relationship Id="rId6" Type="http://schemas.openxmlformats.org/officeDocument/2006/relationships/slide" Target="/ppt/slides/slide36.xml"/><Relationship Id="rId7" Type="http://schemas.openxmlformats.org/officeDocument/2006/relationships/slide" Target="/ppt/slides/slide40.xml"/><Relationship Id="rId8" Type="http://schemas.openxmlformats.org/officeDocument/2006/relationships/slide" Target="/ppt/slides/slide4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9" Type="http://schemas.openxmlformats.org/officeDocument/2006/relationships/slide" Target="/ppt/slides/slide3.xml"/><Relationship Id="rId5" Type="http://schemas.openxmlformats.org/officeDocument/2006/relationships/slide" Target="/ppt/slides/slide11.xml"/><Relationship Id="rId6" Type="http://schemas.openxmlformats.org/officeDocument/2006/relationships/slide" Target="/ppt/slides/slide14.xml"/><Relationship Id="rId7" Type="http://schemas.openxmlformats.org/officeDocument/2006/relationships/slide" Target="/ppt/slides/slide36.xml"/><Relationship Id="rId8" Type="http://schemas.openxmlformats.org/officeDocument/2006/relationships/slide" Target="/ppt/slides/slide2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40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42.xml"/><Relationship Id="rId5" Type="http://schemas.openxmlformats.org/officeDocument/2006/relationships/slide" Target="/ppt/slides/slide38.xml"/><Relationship Id="rId6" Type="http://schemas.openxmlformats.org/officeDocument/2006/relationships/slide" Target="/ppt/slides/slide39.xml"/><Relationship Id="rId7" Type="http://schemas.openxmlformats.org/officeDocument/2006/relationships/slide" Target="/ppt/slides/slide36.xml"/><Relationship Id="rId8" Type="http://schemas.openxmlformats.org/officeDocument/2006/relationships/slide" Target="/ppt/slides/slide41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41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42.xml"/><Relationship Id="rId5" Type="http://schemas.openxmlformats.org/officeDocument/2006/relationships/slide" Target="/ppt/slides/slide38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slide" Target="/ppt/slides/slide36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42.xml"/><Relationship Id="rId4" Type="http://schemas.openxmlformats.org/officeDocument/2006/relationships/slide" Target="/ppt/slides/slide37.xml"/><Relationship Id="rId11" Type="http://schemas.openxmlformats.org/officeDocument/2006/relationships/slide" Target="/ppt/slides/slide2.xml"/><Relationship Id="rId10" Type="http://schemas.openxmlformats.org/officeDocument/2006/relationships/slide" Target="/ppt/slides/slide43.xml"/><Relationship Id="rId9" Type="http://schemas.openxmlformats.org/officeDocument/2006/relationships/slide" Target="/ppt/slides/slide36.xml"/><Relationship Id="rId5" Type="http://schemas.openxmlformats.org/officeDocument/2006/relationships/slide" Target="/ppt/slides/slide38.xml"/><Relationship Id="rId6" Type="http://schemas.openxmlformats.org/officeDocument/2006/relationships/slide" Target="/ppt/slides/slide39.xml"/><Relationship Id="rId7" Type="http://schemas.openxmlformats.org/officeDocument/2006/relationships/slide" Target="/ppt/slides/slide40.xml"/><Relationship Id="rId8" Type="http://schemas.openxmlformats.org/officeDocument/2006/relationships/slide" Target="/ppt/slides/slide41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43.xml"/><Relationship Id="rId4" Type="http://schemas.openxmlformats.org/officeDocument/2006/relationships/slide" Target="/ppt/slides/slide54.xml"/><Relationship Id="rId11" Type="http://schemas.openxmlformats.org/officeDocument/2006/relationships/slide" Target="/ppt/slides/slide36.xml"/><Relationship Id="rId10" Type="http://schemas.openxmlformats.org/officeDocument/2006/relationships/slide" Target="/ppt/slides/slide2.xml"/><Relationship Id="rId9" Type="http://schemas.openxmlformats.org/officeDocument/2006/relationships/slide" Target="/ppt/slides/slide44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3.xml"/><Relationship Id="rId10" Type="http://schemas.openxmlformats.org/officeDocument/2006/relationships/slide" Target="/ppt/slides/slide2.xml"/><Relationship Id="rId13" Type="http://schemas.openxmlformats.org/officeDocument/2006/relationships/slide" Target="/ppt/slides/slide46.xml"/><Relationship Id="rId12" Type="http://schemas.openxmlformats.org/officeDocument/2006/relationships/slide" Target="/ppt/slides/slide4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slide" Target="/ppt/slides/slide44.xml"/><Relationship Id="rId4" Type="http://schemas.openxmlformats.org/officeDocument/2006/relationships/slide" Target="/ppt/slides/slide54.xml"/><Relationship Id="rId9" Type="http://schemas.openxmlformats.org/officeDocument/2006/relationships/slide" Target="/ppt/slides/slide43.xml"/><Relationship Id="rId14" Type="http://schemas.openxmlformats.org/officeDocument/2006/relationships/slide" Target="/ppt/slides/slide47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3.xml"/><Relationship Id="rId10" Type="http://schemas.openxmlformats.org/officeDocument/2006/relationships/slide" Target="/ppt/slides/slide2.xml"/><Relationship Id="rId13" Type="http://schemas.openxmlformats.org/officeDocument/2006/relationships/slide" Target="/ppt/slides/slide46.xml"/><Relationship Id="rId12" Type="http://schemas.openxmlformats.org/officeDocument/2006/relationships/slide" Target="/ppt/slides/slide4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slide" Target="/ppt/slides/slide45.xml"/><Relationship Id="rId4" Type="http://schemas.openxmlformats.org/officeDocument/2006/relationships/slide" Target="/ppt/slides/slide54.xml"/><Relationship Id="rId9" Type="http://schemas.openxmlformats.org/officeDocument/2006/relationships/slide" Target="/ppt/slides/slide43.xml"/><Relationship Id="rId14" Type="http://schemas.openxmlformats.org/officeDocument/2006/relationships/slide" Target="/ppt/slides/slide47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3.xml"/><Relationship Id="rId10" Type="http://schemas.openxmlformats.org/officeDocument/2006/relationships/slide" Target="/ppt/slides/slide2.xml"/><Relationship Id="rId13" Type="http://schemas.openxmlformats.org/officeDocument/2006/relationships/slide" Target="/ppt/slides/slide44.xml"/><Relationship Id="rId12" Type="http://schemas.openxmlformats.org/officeDocument/2006/relationships/slide" Target="/ppt/slides/slide4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slide" Target="/ppt/slides/slide46.xml"/><Relationship Id="rId4" Type="http://schemas.openxmlformats.org/officeDocument/2006/relationships/slide" Target="/ppt/slides/slide54.xml"/><Relationship Id="rId9" Type="http://schemas.openxmlformats.org/officeDocument/2006/relationships/slide" Target="/ppt/slides/slide43.xml"/><Relationship Id="rId14" Type="http://schemas.openxmlformats.org/officeDocument/2006/relationships/slide" Target="/ppt/slides/slide47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43.xml"/><Relationship Id="rId10" Type="http://schemas.openxmlformats.org/officeDocument/2006/relationships/slide" Target="/ppt/slides/slide2.xml"/><Relationship Id="rId13" Type="http://schemas.openxmlformats.org/officeDocument/2006/relationships/slide" Target="/ppt/slides/slide46.xml"/><Relationship Id="rId12" Type="http://schemas.openxmlformats.org/officeDocument/2006/relationships/slide" Target="/ppt/slides/slide45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47.xml"/><Relationship Id="rId4" Type="http://schemas.openxmlformats.org/officeDocument/2006/relationships/slide" Target="/ppt/slides/slide54.xml"/><Relationship Id="rId9" Type="http://schemas.openxmlformats.org/officeDocument/2006/relationships/slide" Target="/ppt/slides/slide43.xml"/><Relationship Id="rId14" Type="http://schemas.openxmlformats.org/officeDocument/2006/relationships/slide" Target="/ppt/slides/slide44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.xml"/><Relationship Id="rId10" Type="http://schemas.openxmlformats.org/officeDocument/2006/relationships/slide" Target="/ppt/slides/slide48.xml"/><Relationship Id="rId12" Type="http://schemas.openxmlformats.org/officeDocument/2006/relationships/slide" Target="/ppt/slides/slide43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slide" Target="/ppt/slides/slide48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5" Type="http://schemas.openxmlformats.org/officeDocument/2006/relationships/slide" Target="/ppt/slides/slide49.xml"/><Relationship Id="rId6" Type="http://schemas.openxmlformats.org/officeDocument/2006/relationships/slide" Target="/ppt/slides/slide43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49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49.xml"/><Relationship Id="rId11" Type="http://schemas.openxmlformats.org/officeDocument/2006/relationships/slide" Target="/ppt/slides/slide49.xml"/><Relationship Id="rId22" Type="http://schemas.openxmlformats.org/officeDocument/2006/relationships/slide" Target="/ppt/slides/slide49.xml"/><Relationship Id="rId10" Type="http://schemas.openxmlformats.org/officeDocument/2006/relationships/slide" Target="/ppt/slides/slide49.xml"/><Relationship Id="rId21" Type="http://schemas.openxmlformats.org/officeDocument/2006/relationships/slide" Target="/ppt/slides/slide49.xml"/><Relationship Id="rId13" Type="http://schemas.openxmlformats.org/officeDocument/2006/relationships/slide" Target="/ppt/slides/slide49.xml"/><Relationship Id="rId24" Type="http://schemas.openxmlformats.org/officeDocument/2006/relationships/slide" Target="/ppt/slides/slide43.xml"/><Relationship Id="rId12" Type="http://schemas.openxmlformats.org/officeDocument/2006/relationships/slide" Target="/ppt/slides/slide51.xml"/><Relationship Id="rId23" Type="http://schemas.openxmlformats.org/officeDocument/2006/relationships/slide" Target="/ppt/slides/slide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slide" Target="/ppt/slides/slide49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15" Type="http://schemas.openxmlformats.org/officeDocument/2006/relationships/slide" Target="/ppt/slides/slide49.xml"/><Relationship Id="rId14" Type="http://schemas.openxmlformats.org/officeDocument/2006/relationships/slide" Target="/ppt/slides/slide49.xml"/><Relationship Id="rId17" Type="http://schemas.openxmlformats.org/officeDocument/2006/relationships/slide" Target="/ppt/slides/slide50.xml"/><Relationship Id="rId16" Type="http://schemas.openxmlformats.org/officeDocument/2006/relationships/slide" Target="/ppt/slides/slide49.xml"/><Relationship Id="rId5" Type="http://schemas.openxmlformats.org/officeDocument/2006/relationships/slide" Target="/ppt/slides/slide43.xml"/><Relationship Id="rId19" Type="http://schemas.openxmlformats.org/officeDocument/2006/relationships/slide" Target="/ppt/slides/slide49.xml"/><Relationship Id="rId6" Type="http://schemas.openxmlformats.org/officeDocument/2006/relationships/slide" Target="/ppt/slides/slide48.xml"/><Relationship Id="rId18" Type="http://schemas.openxmlformats.org/officeDocument/2006/relationships/slide" Target="/ppt/slides/slide49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10.xml"/><Relationship Id="rId5" Type="http://schemas.openxmlformats.org/officeDocument/2006/relationships/slide" Target="/ppt/slides/slide3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50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0.xml"/><Relationship Id="rId22" Type="http://schemas.openxmlformats.org/officeDocument/2006/relationships/slide" Target="/ppt/slides/slide50.xml"/><Relationship Id="rId21" Type="http://schemas.openxmlformats.org/officeDocument/2006/relationships/slide" Target="/ppt/slides/slide50.xml"/><Relationship Id="rId24" Type="http://schemas.openxmlformats.org/officeDocument/2006/relationships/slide" Target="/ppt/slides/slide43.xml"/><Relationship Id="rId23" Type="http://schemas.openxmlformats.org/officeDocument/2006/relationships/slide" Target="/ppt/slides/slide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50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26" Type="http://schemas.openxmlformats.org/officeDocument/2006/relationships/image" Target="../media/image1.png"/><Relationship Id="rId25" Type="http://schemas.openxmlformats.org/officeDocument/2006/relationships/slide" Target="/ppt/slides/slide49.xml"/><Relationship Id="rId5" Type="http://schemas.openxmlformats.org/officeDocument/2006/relationships/slide" Target="/ppt/slides/slide43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Relationship Id="rId11" Type="http://schemas.openxmlformats.org/officeDocument/2006/relationships/slide" Target="/ppt/slides/slide50.xml"/><Relationship Id="rId10" Type="http://schemas.openxmlformats.org/officeDocument/2006/relationships/slide" Target="/ppt/slides/slide50.xml"/><Relationship Id="rId13" Type="http://schemas.openxmlformats.org/officeDocument/2006/relationships/slide" Target="/ppt/slides/slide50.xml"/><Relationship Id="rId12" Type="http://schemas.openxmlformats.org/officeDocument/2006/relationships/slide" Target="/ppt/slides/slide51.xml"/><Relationship Id="rId15" Type="http://schemas.openxmlformats.org/officeDocument/2006/relationships/slide" Target="/ppt/slides/slide50.xml"/><Relationship Id="rId14" Type="http://schemas.openxmlformats.org/officeDocument/2006/relationships/slide" Target="/ppt/slides/slide50.xml"/><Relationship Id="rId17" Type="http://schemas.openxmlformats.org/officeDocument/2006/relationships/slide" Target="/ppt/slides/slide50.xml"/><Relationship Id="rId16" Type="http://schemas.openxmlformats.org/officeDocument/2006/relationships/slide" Target="/ppt/slides/slide50.xml"/><Relationship Id="rId19" Type="http://schemas.openxmlformats.org/officeDocument/2006/relationships/slide" Target="/ppt/slides/slide50.xml"/><Relationship Id="rId18" Type="http://schemas.openxmlformats.org/officeDocument/2006/relationships/slide" Target="/ppt/slides/slide50.xml"/></Relationships>
</file>

<file path=ppt/slides/_rels/slide51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51.xml"/><Relationship Id="rId22" Type="http://schemas.openxmlformats.org/officeDocument/2006/relationships/slide" Target="/ppt/slides/slide51.xml"/><Relationship Id="rId21" Type="http://schemas.openxmlformats.org/officeDocument/2006/relationships/slide" Target="/ppt/slides/slide51.xml"/><Relationship Id="rId24" Type="http://schemas.openxmlformats.org/officeDocument/2006/relationships/slide" Target="/ppt/slides/slide43.xml"/><Relationship Id="rId23" Type="http://schemas.openxmlformats.org/officeDocument/2006/relationships/slide" Target="/ppt/slides/slide2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slide" Target="/ppt/slides/slide51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26" Type="http://schemas.openxmlformats.org/officeDocument/2006/relationships/image" Target="../media/image1.png"/><Relationship Id="rId25" Type="http://schemas.openxmlformats.org/officeDocument/2006/relationships/slide" Target="/ppt/slides/slide49.xml"/><Relationship Id="rId5" Type="http://schemas.openxmlformats.org/officeDocument/2006/relationships/slide" Target="/ppt/slides/slide43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52.xml"/><Relationship Id="rId11" Type="http://schemas.openxmlformats.org/officeDocument/2006/relationships/slide" Target="/ppt/slides/slide51.xml"/><Relationship Id="rId10" Type="http://schemas.openxmlformats.org/officeDocument/2006/relationships/slide" Target="/ppt/slides/slide51.xml"/><Relationship Id="rId13" Type="http://schemas.openxmlformats.org/officeDocument/2006/relationships/slide" Target="/ppt/slides/slide51.xml"/><Relationship Id="rId12" Type="http://schemas.openxmlformats.org/officeDocument/2006/relationships/slide" Target="/ppt/slides/slide49.xml"/><Relationship Id="rId15" Type="http://schemas.openxmlformats.org/officeDocument/2006/relationships/slide" Target="/ppt/slides/slide51.xml"/><Relationship Id="rId14" Type="http://schemas.openxmlformats.org/officeDocument/2006/relationships/slide" Target="/ppt/slides/slide51.xml"/><Relationship Id="rId17" Type="http://schemas.openxmlformats.org/officeDocument/2006/relationships/slide" Target="/ppt/slides/slide51.xml"/><Relationship Id="rId16" Type="http://schemas.openxmlformats.org/officeDocument/2006/relationships/slide" Target="/ppt/slides/slide51.xml"/><Relationship Id="rId19" Type="http://schemas.openxmlformats.org/officeDocument/2006/relationships/slide" Target="/ppt/slides/slide51.xml"/><Relationship Id="rId18" Type="http://schemas.openxmlformats.org/officeDocument/2006/relationships/slide" Target="/ppt/slides/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slide" Target="/ppt/slides/slide52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53.xml"/><Relationship Id="rId8" Type="http://schemas.openxmlformats.org/officeDocument/2006/relationships/slide" Target="/ppt/slides/slide43.xml"/><Relationship Id="rId11" Type="http://schemas.openxmlformats.org/officeDocument/2006/relationships/slide" Target="/ppt/slides/slide2.xml"/><Relationship Id="rId10" Type="http://schemas.openxmlformats.org/officeDocument/2006/relationships/slide" Target="/ppt/slides/slide52.xml"/><Relationship Id="rId12" Type="http://schemas.openxmlformats.org/officeDocument/2006/relationships/slide" Target="/ppt/slides/slide43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slide" Target="/ppt/slides/slide53.xml"/><Relationship Id="rId4" Type="http://schemas.openxmlformats.org/officeDocument/2006/relationships/slide" Target="/ppt/slides/slide54.xml"/><Relationship Id="rId9" Type="http://schemas.openxmlformats.org/officeDocument/2006/relationships/slide" Target="/ppt/slides/slide44.xml"/><Relationship Id="rId5" Type="http://schemas.openxmlformats.org/officeDocument/2006/relationships/slide" Target="/ppt/slides/slide49.xml"/><Relationship Id="rId6" Type="http://schemas.openxmlformats.org/officeDocument/2006/relationships/slide" Target="/ppt/slides/slide48.xml"/><Relationship Id="rId7" Type="http://schemas.openxmlformats.org/officeDocument/2006/relationships/slide" Target="/ppt/slides/slide43.xml"/><Relationship Id="rId8" Type="http://schemas.openxmlformats.org/officeDocument/2006/relationships/slide" Target="/ppt/slides/slide52.xml"/><Relationship Id="rId11" Type="http://schemas.openxmlformats.org/officeDocument/2006/relationships/slide" Target="/ppt/slides/slide2.xml"/><Relationship Id="rId10" Type="http://schemas.openxmlformats.org/officeDocument/2006/relationships/slide" Target="/ppt/slides/slide53.xml"/><Relationship Id="rId12" Type="http://schemas.openxmlformats.org/officeDocument/2006/relationships/slide" Target="/ppt/slides/slide4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slide" Target="/ppt/slides/slide54.xml"/><Relationship Id="rId4" Type="http://schemas.openxmlformats.org/officeDocument/2006/relationships/slide" Target="/ppt/slides/slide56.xml"/><Relationship Id="rId5" Type="http://schemas.openxmlformats.org/officeDocument/2006/relationships/slide" Target="/ppt/slides/slide64.xml"/><Relationship Id="rId6" Type="http://schemas.openxmlformats.org/officeDocument/2006/relationships/slide" Target="/ppt/slides/slide55.xml"/><Relationship Id="rId7" Type="http://schemas.openxmlformats.org/officeDocument/2006/relationships/slide" Target="/ppt/slides/slide2.xml"/><Relationship Id="rId8" Type="http://schemas.openxmlformats.org/officeDocument/2006/relationships/slide" Target="/ppt/slides/slide43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slide" Target="/ppt/slides/slide55.xml"/><Relationship Id="rId4" Type="http://schemas.openxmlformats.org/officeDocument/2006/relationships/slide" Target="/ppt/slides/slide66.xml"/><Relationship Id="rId9" Type="http://schemas.openxmlformats.org/officeDocument/2006/relationships/slide" Target="/ppt/slides/slide54.xml"/><Relationship Id="rId5" Type="http://schemas.openxmlformats.org/officeDocument/2006/relationships/slide" Target="/ppt/slides/slide54.xml"/><Relationship Id="rId6" Type="http://schemas.openxmlformats.org/officeDocument/2006/relationships/slide" Target="/ppt/slides/slide56.xml"/><Relationship Id="rId7" Type="http://schemas.openxmlformats.org/officeDocument/2006/relationships/slide" Target="/ppt/slides/slide64.xml"/><Relationship Id="rId8" Type="http://schemas.openxmlformats.org/officeDocument/2006/relationships/slide" Target="/ppt/slides/slide2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slide" Target="/ppt/slides/slide56.xml"/><Relationship Id="rId4" Type="http://schemas.openxmlformats.org/officeDocument/2006/relationships/slide" Target="/ppt/slides/slide56.xml"/><Relationship Id="rId9" Type="http://schemas.openxmlformats.org/officeDocument/2006/relationships/slide" Target="/ppt/slides/slide61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7.xml"/><Relationship Id="rId11" Type="http://schemas.openxmlformats.org/officeDocument/2006/relationships/slide" Target="/ppt/slides/slide2.xml"/><Relationship Id="rId10" Type="http://schemas.openxmlformats.org/officeDocument/2006/relationships/slide" Target="/ppt/slides/slide63.xml"/><Relationship Id="rId12" Type="http://schemas.openxmlformats.org/officeDocument/2006/relationships/slide" Target="/ppt/slides/slide54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slide" Target="/ppt/slides/slide57.xml"/><Relationship Id="rId4" Type="http://schemas.openxmlformats.org/officeDocument/2006/relationships/slide" Target="/ppt/slides/slide66.xml"/><Relationship Id="rId9" Type="http://schemas.openxmlformats.org/officeDocument/2006/relationships/slide" Target="/ppt/slides/slide58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9.xml"/><Relationship Id="rId11" Type="http://schemas.openxmlformats.org/officeDocument/2006/relationships/slide" Target="/ppt/slides/slide56.xml"/><Relationship Id="rId10" Type="http://schemas.openxmlformats.org/officeDocument/2006/relationships/slide" Target="/ppt/slides/slide2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slide" Target="/ppt/slides/slide58.xml"/><Relationship Id="rId4" Type="http://schemas.openxmlformats.org/officeDocument/2006/relationships/slide" Target="/ppt/slides/slide66.xml"/><Relationship Id="rId9" Type="http://schemas.openxmlformats.org/officeDocument/2006/relationships/slide" Target="/ppt/slides/slide2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9.xml"/><Relationship Id="rId10" Type="http://schemas.openxmlformats.org/officeDocument/2006/relationships/slide" Target="/ppt/slides/slide57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slide" Target="/ppt/slides/slide59.xml"/><Relationship Id="rId4" Type="http://schemas.openxmlformats.org/officeDocument/2006/relationships/slide" Target="/ppt/slides/slide66.xml"/><Relationship Id="rId9" Type="http://schemas.openxmlformats.org/officeDocument/2006/relationships/slide" Target="/ppt/slides/slide2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60.xml"/><Relationship Id="rId10" Type="http://schemas.openxmlformats.org/officeDocument/2006/relationships/slide" Target="/ppt/slides/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10.xml"/><Relationship Id="rId4" Type="http://schemas.openxmlformats.org/officeDocument/2006/relationships/slide" Target="/ppt/slides/slide3.xml"/><Relationship Id="rId5" Type="http://schemas.openxmlformats.org/officeDocument/2006/relationships/slide" Target="/ppt/slides/slide36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slide" Target="/ppt/slides/slide60.xml"/><Relationship Id="rId4" Type="http://schemas.openxmlformats.org/officeDocument/2006/relationships/slide" Target="/ppt/slides/slide66.xml"/><Relationship Id="rId9" Type="http://schemas.openxmlformats.org/officeDocument/2006/relationships/slide" Target="/ppt/slides/slide59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2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slide" Target="/ppt/slides/slide61.xml"/><Relationship Id="rId4" Type="http://schemas.openxmlformats.org/officeDocument/2006/relationships/slide" Target="/ppt/slides/slide66.xml"/><Relationship Id="rId9" Type="http://schemas.openxmlformats.org/officeDocument/2006/relationships/slide" Target="/ppt/slides/slide62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9.xml"/><Relationship Id="rId11" Type="http://schemas.openxmlformats.org/officeDocument/2006/relationships/slide" Target="/ppt/slides/slide56.xml"/><Relationship Id="rId10" Type="http://schemas.openxmlformats.org/officeDocument/2006/relationships/slide" Target="/ppt/slides/slide2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slide" Target="/ppt/slides/slide62.xml"/><Relationship Id="rId4" Type="http://schemas.openxmlformats.org/officeDocument/2006/relationships/slide" Target="/ppt/slides/slide66.xml"/><Relationship Id="rId9" Type="http://schemas.openxmlformats.org/officeDocument/2006/relationships/slide" Target="/ppt/slides/slide2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9.xml"/><Relationship Id="rId10" Type="http://schemas.openxmlformats.org/officeDocument/2006/relationships/slide" Target="/ppt/slides/slide61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slide" Target="/ppt/slides/slide63.xml"/><Relationship Id="rId4" Type="http://schemas.openxmlformats.org/officeDocument/2006/relationships/slide" Target="/ppt/slides/slide66.xml"/><Relationship Id="rId9" Type="http://schemas.openxmlformats.org/officeDocument/2006/relationships/slide" Target="/ppt/slides/slide62.xml"/><Relationship Id="rId5" Type="http://schemas.openxmlformats.org/officeDocument/2006/relationships/slide" Target="/ppt/slides/slide55.xml"/><Relationship Id="rId6" Type="http://schemas.openxmlformats.org/officeDocument/2006/relationships/slide" Target="/ppt/slides/slide54.xml"/><Relationship Id="rId7" Type="http://schemas.openxmlformats.org/officeDocument/2006/relationships/slide" Target="/ppt/slides/slide64.xml"/><Relationship Id="rId8" Type="http://schemas.openxmlformats.org/officeDocument/2006/relationships/slide" Target="/ppt/slides/slide58.xml"/><Relationship Id="rId11" Type="http://schemas.openxmlformats.org/officeDocument/2006/relationships/slide" Target="/ppt/slides/slide56.xml"/><Relationship Id="rId10" Type="http://schemas.openxmlformats.org/officeDocument/2006/relationships/slide" Target="/ppt/slides/slide2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slide" Target="/ppt/slides/slide64.xml"/><Relationship Id="rId4" Type="http://schemas.openxmlformats.org/officeDocument/2006/relationships/slide" Target="/ppt/slides/slide64.xml"/><Relationship Id="rId9" Type="http://schemas.openxmlformats.org/officeDocument/2006/relationships/slide" Target="/ppt/slides/slide2.xml"/><Relationship Id="rId5" Type="http://schemas.openxmlformats.org/officeDocument/2006/relationships/slide" Target="/ppt/slides/slide55.xml"/><Relationship Id="rId6" Type="http://schemas.openxmlformats.org/officeDocument/2006/relationships/slide" Target="/ppt/slides/slide56.xml"/><Relationship Id="rId7" Type="http://schemas.openxmlformats.org/officeDocument/2006/relationships/slide" Target="/ppt/slides/slide54.xml"/><Relationship Id="rId8" Type="http://schemas.openxmlformats.org/officeDocument/2006/relationships/slide" Target="/ppt/slides/slide65.xml"/><Relationship Id="rId10" Type="http://schemas.openxmlformats.org/officeDocument/2006/relationships/slide" Target="/ppt/slides/slide5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slide" Target="/ppt/slides/slide65.xml"/><Relationship Id="rId4" Type="http://schemas.openxmlformats.org/officeDocument/2006/relationships/slide" Target="/ppt/slides/slide66.xml"/><Relationship Id="rId9" Type="http://schemas.openxmlformats.org/officeDocument/2006/relationships/slide" Target="/ppt/slides/slide2.xml"/><Relationship Id="rId5" Type="http://schemas.openxmlformats.org/officeDocument/2006/relationships/slide" Target="/ppt/slides/slide55.xml"/><Relationship Id="rId6" Type="http://schemas.openxmlformats.org/officeDocument/2006/relationships/slide" Target="/ppt/slides/slide56.xml"/><Relationship Id="rId7" Type="http://schemas.openxmlformats.org/officeDocument/2006/relationships/slide" Target="/ppt/slides/slide54.xml"/><Relationship Id="rId8" Type="http://schemas.openxmlformats.org/officeDocument/2006/relationships/slide" Target="/ppt/slides/slide65.xml"/><Relationship Id="rId10" Type="http://schemas.openxmlformats.org/officeDocument/2006/relationships/slide" Target="/ppt/slides/slide64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slide" Target="/ppt/slides/slide66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5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10.xml"/><Relationship Id="rId5" Type="http://schemas.openxmlformats.org/officeDocument/2006/relationships/slide" Target="/ppt/slides/slide3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10.xml"/><Relationship Id="rId5" Type="http://schemas.openxmlformats.org/officeDocument/2006/relationships/slide" Target="/ppt/slides/slide3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10.xml"/><Relationship Id="rId5" Type="http://schemas.openxmlformats.org/officeDocument/2006/relationships/slide" Target="/ppt/slides/slide3.xml"/><Relationship Id="rId6" Type="http://schemas.openxmlformats.org/officeDocument/2006/relationships/slide" Target="/ppt/slides/slide36.xml"/><Relationship Id="rId7" Type="http://schemas.openxmlformats.org/officeDocument/2006/relationships/slide" Target="/ppt/slides/slide2.xml"/><Relationship Id="rId8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3"/>
          <p:cNvSpPr txBox="1"/>
          <p:nvPr/>
        </p:nvSpPr>
        <p:spPr>
          <a:xfrm>
            <a:off x="1337975" y="2263950"/>
            <a:ext cx="61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https://docs.google.com/presentation/d/1mXzDGqWTCmAXbCbWSMm80HvDb9fv8udGsobgOJDObVM/edit?usp=sharing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223" name="Google Shape;223;p22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224" name="Google Shape;224;p22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226" name="Google Shape;226;p22">
            <a:hlinkClick action="ppaction://hlinksldjump" r:id="rId5"/>
          </p:cNvPr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231" name="Google Shape;231;p22">
            <a:hlinkClick action="ppaction://hlinksldjump" r:id="rId6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33" name="Google Shape;233;p22">
            <a:hlinkClick action="ppaction://hlinksldjump" r:id="rId7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>
            <a:hlinkClick action="ppaction://hlinksldjump" r:id="rId9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246" name="Google Shape;246;p23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249" name="Google Shape;249;p23">
            <a:hlinkClick action="ppaction://hlinksldjump" r:id="rId4"/>
          </p:cNvPr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253" name="Google Shape;253;p23">
            <a:hlinkClick action="ppaction://hlinksldjump" r:id="rId5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55" name="Google Shape;255;p23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28205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268" name="Google Shape;268;p24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270" name="Google Shape;270;p24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272" name="Google Shape;272;p24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274" name="Google Shape;274;p24">
            <a:hlinkClick action="ppaction://hlinksldjump" r:id="rId4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76" name="Google Shape;276;p24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28205</a:t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286" name="Google Shape;286;p2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288" name="Google Shape;288;p25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289" name="Google Shape;289;p25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290" name="Google Shape;290;p25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292" name="Google Shape;292;p25">
            <a:hlinkClick action="ppaction://hlinksldjump" r:id="rId4"/>
          </p:cNvPr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94" name="Google Shape;294;p25">
            <a:hlinkClick action="ppaction://hlinksldjump" r:id="rId5"/>
          </p:cNvPr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97" name="Google Shape;297;p25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308" name="Google Shape;308;p2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310" name="Google Shape;310;p26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312" name="Google Shape;312;p26">
            <a:hlinkClick action="ppaction://hlinksldjump" r:id="rId4"/>
          </p:cNvPr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318" name="Google Shape;318;p26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328" name="Google Shape;328;p2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330" name="Google Shape;330;p27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333" name="Google Shape;333;p27">
            <a:hlinkClick action="ppaction://hlinksldjump" r:id="rId4"/>
          </p:cNvPr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335" name="Google Shape;335;p27">
            <a:hlinkClick action="ppaction://hlinksldjump" r:id="rId5"/>
          </p:cNvPr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339" name="Google Shape;339;p27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>
            <a:hlinkClick action="ppaction://hlinksldjump" r:id="rId8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351" name="Google Shape;351;p2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353" name="Google Shape;353;p28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356" name="Google Shape;356;p28">
            <a:hlinkClick action="ppaction://hlinksldjump" r:id="rId4"/>
          </p:cNvPr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361" name="Google Shape;361;p28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>
            <a:hlinkClick action="ppaction://hlinksldjump" r:id="rId7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28205</a:t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373" name="Google Shape;373;p2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375" name="Google Shape;375;p29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379" name="Google Shape;379;p29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380" name="Google Shape;380;p29">
            <a:hlinkClick action="ppaction://hlinksldjump" r:id="rId4"/>
          </p:cNvPr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383" name="Google Shape;383;p29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>
            <a:hlinkClick action="ppaction://hlinksldjump" r:id="rId7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28205</a:t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Carolina</a:t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396" name="Google Shape;396;p3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398" name="Google Shape;398;p30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405" name="Google Shape;405;p30">
            <a:hlinkClick action="ppaction://hlinksldjump" r:id="rId4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>
            <a:hlinkClick action="ppaction://hlinksldjump" r:id="rId5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>
            <a:hlinkClick action="ppaction://hlinksldjump" r:id="rId6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>
            <a:hlinkClick action="ppaction://hlinksldjump" r:id="rId3"/>
          </p:cNvPr>
          <p:cNvSpPr/>
          <p:nvPr/>
        </p:nvSpPr>
        <p:spPr>
          <a:xfrm>
            <a:off x="6600" y="-50350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4000475" y="19235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8599 Anderson 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Knoxville, TN</a:t>
            </a:r>
            <a:endParaRPr sz="1100"/>
          </a:p>
        </p:txBody>
      </p:sp>
      <p:sp>
        <p:nvSpPr>
          <p:cNvPr id="414" name="Google Shape;414;p31"/>
          <p:cNvSpPr txBox="1"/>
          <p:nvPr/>
        </p:nvSpPr>
        <p:spPr>
          <a:xfrm>
            <a:off x="4000475" y="25717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466 West 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Charlotte, NC</a:t>
            </a:r>
            <a:endParaRPr sz="1100"/>
          </a:p>
        </p:txBody>
      </p:sp>
      <p:sp>
        <p:nvSpPr>
          <p:cNvPr id="415" name="Google Shape;415;p31"/>
          <p:cNvSpPr txBox="1"/>
          <p:nvPr/>
        </p:nvSpPr>
        <p:spPr>
          <a:xfrm>
            <a:off x="4000475" y="31956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45th &amp; Lexington Blvd.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York, NY</a:t>
            </a:r>
            <a:endParaRPr sz="1100"/>
          </a:p>
        </p:txBody>
      </p:sp>
      <p:sp>
        <p:nvSpPr>
          <p:cNvPr id="416" name="Google Shape;416;p31"/>
          <p:cNvSpPr txBox="1"/>
          <p:nvPr/>
        </p:nvSpPr>
        <p:spPr>
          <a:xfrm>
            <a:off x="4000475" y="381948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7884 Orchid Ln.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Orlando, FL</a:t>
            </a:r>
            <a:endParaRPr sz="1100"/>
          </a:p>
        </p:txBody>
      </p:sp>
      <p:sp>
        <p:nvSpPr>
          <p:cNvPr id="417" name="Google Shape;417;p3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418" name="Google Shape;418;p31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a carryout location below</a:t>
            </a:r>
            <a:endParaRPr sz="1900"/>
          </a:p>
        </p:txBody>
      </p:sp>
      <p:grpSp>
        <p:nvGrpSpPr>
          <p:cNvPr id="419" name="Google Shape;419;p31"/>
          <p:cNvGrpSpPr/>
          <p:nvPr/>
        </p:nvGrpSpPr>
        <p:grpSpPr>
          <a:xfrm>
            <a:off x="3523102" y="2097756"/>
            <a:ext cx="195053" cy="174742"/>
            <a:chOff x="705975" y="1815350"/>
            <a:chExt cx="773100" cy="719400"/>
          </a:xfrm>
        </p:grpSpPr>
        <p:sp>
          <p:nvSpPr>
            <p:cNvPr id="420" name="Google Shape;420;p31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1"/>
          <p:cNvSpPr/>
          <p:nvPr/>
        </p:nvSpPr>
        <p:spPr>
          <a:xfrm>
            <a:off x="3523102" y="2745981"/>
            <a:ext cx="195053" cy="1747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3544333" y="2764198"/>
            <a:ext cx="152591" cy="138307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31"/>
          <p:cNvGrpSpPr/>
          <p:nvPr/>
        </p:nvGrpSpPr>
        <p:grpSpPr>
          <a:xfrm>
            <a:off x="3523102" y="3369856"/>
            <a:ext cx="195053" cy="174742"/>
            <a:chOff x="705975" y="1815350"/>
            <a:chExt cx="773100" cy="719400"/>
          </a:xfrm>
        </p:grpSpPr>
        <p:sp>
          <p:nvSpPr>
            <p:cNvPr id="425" name="Google Shape;425;p31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31"/>
          <p:cNvGrpSpPr/>
          <p:nvPr/>
        </p:nvGrpSpPr>
        <p:grpSpPr>
          <a:xfrm>
            <a:off x="3523102" y="3993731"/>
            <a:ext cx="195053" cy="174742"/>
            <a:chOff x="705975" y="1815350"/>
            <a:chExt cx="773100" cy="719400"/>
          </a:xfrm>
        </p:grpSpPr>
        <p:sp>
          <p:nvSpPr>
            <p:cNvPr id="428" name="Google Shape;428;p31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1"/>
          <p:cNvSpPr/>
          <p:nvPr/>
        </p:nvSpPr>
        <p:spPr>
          <a:xfrm>
            <a:off x="7355525" y="4342700"/>
            <a:ext cx="13851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431" name="Google Shape;431;p31">
            <a:hlinkClick action="ppaction://hlinksldjump" r:id="rId4"/>
          </p:cNvPr>
          <p:cNvSpPr/>
          <p:nvPr/>
        </p:nvSpPr>
        <p:spPr>
          <a:xfrm>
            <a:off x="3492825" y="2047250"/>
            <a:ext cx="255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>
            <a:hlinkClick action="ppaction://hlinksldjump" r:id="rId5"/>
          </p:cNvPr>
          <p:cNvSpPr/>
          <p:nvPr/>
        </p:nvSpPr>
        <p:spPr>
          <a:xfrm>
            <a:off x="3492825" y="2708550"/>
            <a:ext cx="255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>
            <a:hlinkClick action="ppaction://hlinksldjump" r:id="rId6"/>
          </p:cNvPr>
          <p:cNvSpPr/>
          <p:nvPr/>
        </p:nvSpPr>
        <p:spPr>
          <a:xfrm>
            <a:off x="3492825" y="3332425"/>
            <a:ext cx="255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>
            <a:hlinkClick action="ppaction://hlinksldjump" r:id="rId7"/>
          </p:cNvPr>
          <p:cNvSpPr/>
          <p:nvPr/>
        </p:nvSpPr>
        <p:spPr>
          <a:xfrm>
            <a:off x="3492825" y="3960125"/>
            <a:ext cx="255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>
            <a:hlinkClick action="ppaction://hlinksldjump" r:id="rId8"/>
          </p:cNvPr>
          <p:cNvSpPr/>
          <p:nvPr/>
        </p:nvSpPr>
        <p:spPr>
          <a:xfrm>
            <a:off x="7355575" y="4356050"/>
            <a:ext cx="1385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>
            <a:hlinkClick action="ppaction://hlinksldjump" r:id="rId10"/>
          </p:cNvPr>
          <p:cNvSpPr/>
          <p:nvPr/>
        </p:nvSpPr>
        <p:spPr>
          <a:xfrm>
            <a:off x="405950" y="4317350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>
            <a:hlinkClick action="ppaction://hlinksldjump" r:id="rId3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>
            <a:hlinkClick action="ppaction://hlinksldjump" r:id="rId4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/>
        </p:nvSpPr>
        <p:spPr>
          <a:xfrm>
            <a:off x="335100" y="278250"/>
            <a:ext cx="84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Gourmet’s Gourmet Pizza</a:t>
            </a:r>
            <a:endParaRPr b="1" sz="3000"/>
          </a:p>
        </p:txBody>
      </p:sp>
      <p:sp>
        <p:nvSpPr>
          <p:cNvPr id="57" name="Google Shape;57;p14"/>
          <p:cNvSpPr txBox="1"/>
          <p:nvPr/>
        </p:nvSpPr>
        <p:spPr>
          <a:xfrm>
            <a:off x="2216400" y="1229575"/>
            <a:ext cx="471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Would you like…</a:t>
            </a:r>
            <a:endParaRPr sz="2200"/>
          </a:p>
        </p:txBody>
      </p:sp>
      <p:sp>
        <p:nvSpPr>
          <p:cNvPr id="58" name="Google Shape;58;p14">
            <a:hlinkClick action="ppaction://hlinksldjump" r:id="rId5"/>
          </p:cNvPr>
          <p:cNvSpPr/>
          <p:nvPr/>
        </p:nvSpPr>
        <p:spPr>
          <a:xfrm>
            <a:off x="3316800" y="2510525"/>
            <a:ext cx="25104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</a:t>
            </a:r>
            <a:endParaRPr/>
          </a:p>
        </p:txBody>
      </p:sp>
      <p:sp>
        <p:nvSpPr>
          <p:cNvPr id="59" name="Google Shape;59;p14">
            <a:hlinkClick action="ppaction://hlinksldjump" r:id="rId6"/>
          </p:cNvPr>
          <p:cNvSpPr/>
          <p:nvPr/>
        </p:nvSpPr>
        <p:spPr>
          <a:xfrm>
            <a:off x="3316800" y="3908700"/>
            <a:ext cx="2510400" cy="5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Carryout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4297650" y="3271113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/>
        </p:nvSpPr>
        <p:spPr>
          <a:xfrm>
            <a:off x="4000475" y="25717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466 West 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Charlotte, NC</a:t>
            </a:r>
            <a:endParaRPr sz="1100"/>
          </a:p>
        </p:txBody>
      </p:sp>
      <p:sp>
        <p:nvSpPr>
          <p:cNvPr id="443" name="Google Shape;443;p3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 txBox="1"/>
          <p:nvPr/>
        </p:nvSpPr>
        <p:spPr>
          <a:xfrm>
            <a:off x="4000475" y="19235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8599 Anderson 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Knoxville, TN</a:t>
            </a:r>
            <a:endParaRPr sz="1100"/>
          </a:p>
        </p:txBody>
      </p:sp>
      <p:sp>
        <p:nvSpPr>
          <p:cNvPr id="445" name="Google Shape;445;p3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446" name="Google Shape;446;p32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a carryout location below</a:t>
            </a:r>
            <a:endParaRPr sz="1900"/>
          </a:p>
        </p:txBody>
      </p:sp>
      <p:sp>
        <p:nvSpPr>
          <p:cNvPr id="447" name="Google Shape;447;p32"/>
          <p:cNvSpPr/>
          <p:nvPr/>
        </p:nvSpPr>
        <p:spPr>
          <a:xfrm>
            <a:off x="3523102" y="2097756"/>
            <a:ext cx="195053" cy="1747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"/>
          <p:cNvSpPr/>
          <p:nvPr/>
        </p:nvSpPr>
        <p:spPr>
          <a:xfrm>
            <a:off x="3544333" y="2115973"/>
            <a:ext cx="152591" cy="138307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2"/>
          <p:cNvGrpSpPr/>
          <p:nvPr/>
        </p:nvGrpSpPr>
        <p:grpSpPr>
          <a:xfrm>
            <a:off x="3523102" y="2745981"/>
            <a:ext cx="195053" cy="174742"/>
            <a:chOff x="705975" y="1815350"/>
            <a:chExt cx="773100" cy="719400"/>
          </a:xfrm>
        </p:grpSpPr>
        <p:sp>
          <p:nvSpPr>
            <p:cNvPr id="450" name="Google Shape;450;p32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32"/>
          <p:cNvGrpSpPr/>
          <p:nvPr/>
        </p:nvGrpSpPr>
        <p:grpSpPr>
          <a:xfrm>
            <a:off x="3523102" y="3369856"/>
            <a:ext cx="195053" cy="174742"/>
            <a:chOff x="705975" y="1815350"/>
            <a:chExt cx="773100" cy="719400"/>
          </a:xfrm>
        </p:grpSpPr>
        <p:sp>
          <p:nvSpPr>
            <p:cNvPr id="453" name="Google Shape;453;p32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2"/>
          <p:cNvGrpSpPr/>
          <p:nvPr/>
        </p:nvGrpSpPr>
        <p:grpSpPr>
          <a:xfrm>
            <a:off x="3523102" y="3993731"/>
            <a:ext cx="195053" cy="174742"/>
            <a:chOff x="705975" y="1815350"/>
            <a:chExt cx="773100" cy="719400"/>
          </a:xfrm>
        </p:grpSpPr>
        <p:sp>
          <p:nvSpPr>
            <p:cNvPr id="456" name="Google Shape;456;p32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32"/>
          <p:cNvSpPr/>
          <p:nvPr/>
        </p:nvSpPr>
        <p:spPr>
          <a:xfrm>
            <a:off x="7355525" y="4342700"/>
            <a:ext cx="13851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459" name="Google Shape;459;p32">
            <a:hlinkClick action="ppaction://hlinksldjump" r:id="rId4"/>
          </p:cNvPr>
          <p:cNvSpPr/>
          <p:nvPr/>
        </p:nvSpPr>
        <p:spPr>
          <a:xfrm>
            <a:off x="7355550" y="4350125"/>
            <a:ext cx="138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>
            <a:hlinkClick action="ppaction://hlinksldjump" r:id="rId5"/>
          </p:cNvPr>
          <p:cNvSpPr/>
          <p:nvPr/>
        </p:nvSpPr>
        <p:spPr>
          <a:xfrm>
            <a:off x="3509625" y="20910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>
            <a:hlinkClick action="ppaction://hlinksldjump" r:id="rId6"/>
          </p:cNvPr>
          <p:cNvSpPr/>
          <p:nvPr/>
        </p:nvSpPr>
        <p:spPr>
          <a:xfrm>
            <a:off x="3509625" y="272738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2">
            <a:hlinkClick action="ppaction://hlinksldjump" r:id="rId7"/>
          </p:cNvPr>
          <p:cNvSpPr/>
          <p:nvPr/>
        </p:nvSpPr>
        <p:spPr>
          <a:xfrm>
            <a:off x="3509625" y="336376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2">
            <a:hlinkClick action="ppaction://hlinksldjump" r:id="rId8"/>
          </p:cNvPr>
          <p:cNvSpPr/>
          <p:nvPr/>
        </p:nvSpPr>
        <p:spPr>
          <a:xfrm>
            <a:off x="3523125" y="39883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 txBox="1"/>
          <p:nvPr/>
        </p:nvSpPr>
        <p:spPr>
          <a:xfrm>
            <a:off x="4000475" y="3172500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45th &amp; Lexington Blvd.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York, NY</a:t>
            </a:r>
            <a:endParaRPr sz="1100"/>
          </a:p>
        </p:txBody>
      </p:sp>
      <p:sp>
        <p:nvSpPr>
          <p:cNvPr id="465" name="Google Shape;465;p32"/>
          <p:cNvSpPr txBox="1"/>
          <p:nvPr/>
        </p:nvSpPr>
        <p:spPr>
          <a:xfrm>
            <a:off x="4000463" y="37732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7884 Orchid Ln.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Orlando, FL</a:t>
            </a:r>
            <a:endParaRPr sz="1100"/>
          </a:p>
        </p:txBody>
      </p:sp>
      <p:sp>
        <p:nvSpPr>
          <p:cNvPr id="466" name="Google Shape;466;p32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2">
            <a:hlinkClick action="ppaction://hlinksldjump" r:id="rId10"/>
          </p:cNvPr>
          <p:cNvSpPr/>
          <p:nvPr/>
        </p:nvSpPr>
        <p:spPr>
          <a:xfrm>
            <a:off x="405950" y="43247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3"/>
          <p:cNvSpPr txBox="1"/>
          <p:nvPr/>
        </p:nvSpPr>
        <p:spPr>
          <a:xfrm>
            <a:off x="4000475" y="25717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466 West 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Charlotte, NC</a:t>
            </a:r>
            <a:endParaRPr sz="1100"/>
          </a:p>
        </p:txBody>
      </p:sp>
      <p:sp>
        <p:nvSpPr>
          <p:cNvPr id="473" name="Google Shape;473;p33"/>
          <p:cNvSpPr txBox="1"/>
          <p:nvPr/>
        </p:nvSpPr>
        <p:spPr>
          <a:xfrm>
            <a:off x="4000475" y="31956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45th &amp; Lexington Blvd.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York, NY</a:t>
            </a:r>
            <a:endParaRPr sz="1100"/>
          </a:p>
        </p:txBody>
      </p:sp>
      <p:sp>
        <p:nvSpPr>
          <p:cNvPr id="474" name="Google Shape;474;p33"/>
          <p:cNvSpPr txBox="1"/>
          <p:nvPr/>
        </p:nvSpPr>
        <p:spPr>
          <a:xfrm>
            <a:off x="4000475" y="381948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7884 Orchid Ln.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Orlando, FL</a:t>
            </a:r>
            <a:endParaRPr sz="1100"/>
          </a:p>
        </p:txBody>
      </p:sp>
      <p:sp>
        <p:nvSpPr>
          <p:cNvPr id="475" name="Google Shape;475;p3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 txBox="1"/>
          <p:nvPr/>
        </p:nvSpPr>
        <p:spPr>
          <a:xfrm>
            <a:off x="4000475" y="19235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8599 Anderson 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Knoxville, TN</a:t>
            </a:r>
            <a:endParaRPr sz="1100"/>
          </a:p>
        </p:txBody>
      </p:sp>
      <p:sp>
        <p:nvSpPr>
          <p:cNvPr id="477" name="Google Shape;477;p3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478" name="Google Shape;478;p33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a carryout location below</a:t>
            </a:r>
            <a:endParaRPr sz="1900"/>
          </a:p>
        </p:txBody>
      </p:sp>
      <p:grpSp>
        <p:nvGrpSpPr>
          <p:cNvPr id="479" name="Google Shape;479;p33"/>
          <p:cNvGrpSpPr/>
          <p:nvPr/>
        </p:nvGrpSpPr>
        <p:grpSpPr>
          <a:xfrm>
            <a:off x="3523102" y="2097756"/>
            <a:ext cx="195053" cy="174742"/>
            <a:chOff x="705975" y="1815350"/>
            <a:chExt cx="773100" cy="719400"/>
          </a:xfrm>
        </p:grpSpPr>
        <p:sp>
          <p:nvSpPr>
            <p:cNvPr id="480" name="Google Shape;480;p33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3"/>
          <p:cNvSpPr/>
          <p:nvPr/>
        </p:nvSpPr>
        <p:spPr>
          <a:xfrm>
            <a:off x="3523102" y="2745981"/>
            <a:ext cx="195053" cy="1747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3544333" y="2764198"/>
            <a:ext cx="152591" cy="138307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3"/>
          <p:cNvGrpSpPr/>
          <p:nvPr/>
        </p:nvGrpSpPr>
        <p:grpSpPr>
          <a:xfrm>
            <a:off x="3523102" y="3369856"/>
            <a:ext cx="195053" cy="174742"/>
            <a:chOff x="705975" y="1815350"/>
            <a:chExt cx="773100" cy="719400"/>
          </a:xfrm>
        </p:grpSpPr>
        <p:sp>
          <p:nvSpPr>
            <p:cNvPr id="485" name="Google Shape;485;p33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3"/>
          <p:cNvGrpSpPr/>
          <p:nvPr/>
        </p:nvGrpSpPr>
        <p:grpSpPr>
          <a:xfrm>
            <a:off x="3523102" y="3993731"/>
            <a:ext cx="195053" cy="174742"/>
            <a:chOff x="705975" y="1815350"/>
            <a:chExt cx="773100" cy="719400"/>
          </a:xfrm>
        </p:grpSpPr>
        <p:sp>
          <p:nvSpPr>
            <p:cNvPr id="488" name="Google Shape;488;p33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3"/>
          <p:cNvSpPr/>
          <p:nvPr/>
        </p:nvSpPr>
        <p:spPr>
          <a:xfrm>
            <a:off x="7355525" y="4342700"/>
            <a:ext cx="13851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491" name="Google Shape;491;p33">
            <a:hlinkClick action="ppaction://hlinksldjump" r:id="rId4"/>
          </p:cNvPr>
          <p:cNvSpPr/>
          <p:nvPr/>
        </p:nvSpPr>
        <p:spPr>
          <a:xfrm>
            <a:off x="7355550" y="4350125"/>
            <a:ext cx="138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"/>
          <p:cNvSpPr/>
          <p:nvPr/>
        </p:nvSpPr>
        <p:spPr>
          <a:xfrm>
            <a:off x="3523125" y="209775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>
            <a:hlinkClick action="ppaction://hlinksldjump" r:id="rId5"/>
          </p:cNvPr>
          <p:cNvSpPr/>
          <p:nvPr/>
        </p:nvSpPr>
        <p:spPr>
          <a:xfrm>
            <a:off x="3523125" y="273380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>
            <a:hlinkClick action="ppaction://hlinksldjump" r:id="rId6"/>
          </p:cNvPr>
          <p:cNvSpPr/>
          <p:nvPr/>
        </p:nvSpPr>
        <p:spPr>
          <a:xfrm>
            <a:off x="3509625" y="39937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3">
            <a:hlinkClick action="ppaction://hlinksldjump" r:id="rId7"/>
          </p:cNvPr>
          <p:cNvSpPr/>
          <p:nvPr/>
        </p:nvSpPr>
        <p:spPr>
          <a:xfrm>
            <a:off x="3509625" y="336647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3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3">
            <a:hlinkClick action="ppaction://hlinksldjump" r:id="rId9"/>
          </p:cNvPr>
          <p:cNvSpPr/>
          <p:nvPr/>
        </p:nvSpPr>
        <p:spPr>
          <a:xfrm>
            <a:off x="405950" y="43247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/>
          <p:nvPr/>
        </p:nvSpPr>
        <p:spPr>
          <a:xfrm>
            <a:off x="4000475" y="25717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466 West 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Charlotte, NC</a:t>
            </a:r>
            <a:endParaRPr sz="1100"/>
          </a:p>
        </p:txBody>
      </p:sp>
      <p:sp>
        <p:nvSpPr>
          <p:cNvPr id="503" name="Google Shape;503;p34"/>
          <p:cNvSpPr txBox="1"/>
          <p:nvPr/>
        </p:nvSpPr>
        <p:spPr>
          <a:xfrm>
            <a:off x="4000475" y="31956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45th &amp; Lexington Blvd.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York, NY</a:t>
            </a:r>
            <a:endParaRPr sz="1100"/>
          </a:p>
        </p:txBody>
      </p:sp>
      <p:sp>
        <p:nvSpPr>
          <p:cNvPr id="504" name="Google Shape;504;p34"/>
          <p:cNvSpPr txBox="1"/>
          <p:nvPr/>
        </p:nvSpPr>
        <p:spPr>
          <a:xfrm>
            <a:off x="4000475" y="381948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7884 Orchid Ln.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Orlando, FL</a:t>
            </a:r>
            <a:endParaRPr sz="1100"/>
          </a:p>
        </p:txBody>
      </p:sp>
      <p:sp>
        <p:nvSpPr>
          <p:cNvPr id="505" name="Google Shape;505;p3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4"/>
          <p:cNvSpPr txBox="1"/>
          <p:nvPr/>
        </p:nvSpPr>
        <p:spPr>
          <a:xfrm>
            <a:off x="4000475" y="19235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8599 Anderson 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Knoxville, TN</a:t>
            </a:r>
            <a:endParaRPr sz="1100"/>
          </a:p>
        </p:txBody>
      </p:sp>
      <p:sp>
        <p:nvSpPr>
          <p:cNvPr id="507" name="Google Shape;507;p3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508" name="Google Shape;508;p34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a carryout location below</a:t>
            </a:r>
            <a:endParaRPr sz="1900"/>
          </a:p>
        </p:txBody>
      </p:sp>
      <p:grpSp>
        <p:nvGrpSpPr>
          <p:cNvPr id="509" name="Google Shape;509;p34"/>
          <p:cNvGrpSpPr/>
          <p:nvPr/>
        </p:nvGrpSpPr>
        <p:grpSpPr>
          <a:xfrm>
            <a:off x="3523102" y="2097756"/>
            <a:ext cx="195053" cy="174742"/>
            <a:chOff x="705975" y="1815350"/>
            <a:chExt cx="773100" cy="719400"/>
          </a:xfrm>
        </p:grpSpPr>
        <p:sp>
          <p:nvSpPr>
            <p:cNvPr id="510" name="Google Shape;510;p34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4"/>
          <p:cNvGrpSpPr/>
          <p:nvPr/>
        </p:nvGrpSpPr>
        <p:grpSpPr>
          <a:xfrm>
            <a:off x="3523102" y="2745981"/>
            <a:ext cx="195053" cy="174742"/>
            <a:chOff x="705975" y="1815350"/>
            <a:chExt cx="773100" cy="719400"/>
          </a:xfrm>
        </p:grpSpPr>
        <p:sp>
          <p:nvSpPr>
            <p:cNvPr id="513" name="Google Shape;513;p34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4"/>
          <p:cNvSpPr/>
          <p:nvPr/>
        </p:nvSpPr>
        <p:spPr>
          <a:xfrm>
            <a:off x="3523102" y="3369856"/>
            <a:ext cx="195053" cy="1747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3544333" y="3388073"/>
            <a:ext cx="152591" cy="138307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4"/>
          <p:cNvGrpSpPr/>
          <p:nvPr/>
        </p:nvGrpSpPr>
        <p:grpSpPr>
          <a:xfrm>
            <a:off x="3523102" y="3993731"/>
            <a:ext cx="195053" cy="174742"/>
            <a:chOff x="705975" y="1815350"/>
            <a:chExt cx="773100" cy="719400"/>
          </a:xfrm>
        </p:grpSpPr>
        <p:sp>
          <p:nvSpPr>
            <p:cNvPr id="518" name="Google Shape;518;p34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4"/>
          <p:cNvSpPr/>
          <p:nvPr/>
        </p:nvSpPr>
        <p:spPr>
          <a:xfrm>
            <a:off x="7355525" y="4342700"/>
            <a:ext cx="13851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521" name="Google Shape;521;p34">
            <a:hlinkClick action="ppaction://hlinksldjump" r:id="rId4"/>
          </p:cNvPr>
          <p:cNvSpPr/>
          <p:nvPr/>
        </p:nvSpPr>
        <p:spPr>
          <a:xfrm>
            <a:off x="7355550" y="4350125"/>
            <a:ext cx="138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4">
            <a:hlinkClick action="ppaction://hlinksldjump" r:id="rId5"/>
          </p:cNvPr>
          <p:cNvSpPr/>
          <p:nvPr/>
        </p:nvSpPr>
        <p:spPr>
          <a:xfrm>
            <a:off x="3523125" y="209775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">
            <a:hlinkClick action="ppaction://hlinksldjump" r:id="rId6"/>
          </p:cNvPr>
          <p:cNvSpPr/>
          <p:nvPr/>
        </p:nvSpPr>
        <p:spPr>
          <a:xfrm>
            <a:off x="3523125" y="27429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4">
            <a:hlinkClick action="ppaction://hlinksldjump" r:id="rId7"/>
          </p:cNvPr>
          <p:cNvSpPr/>
          <p:nvPr/>
        </p:nvSpPr>
        <p:spPr>
          <a:xfrm>
            <a:off x="3523125" y="39900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4">
            <a:hlinkClick action="ppaction://hlinksldjump" r:id="rId8"/>
          </p:cNvPr>
          <p:cNvSpPr/>
          <p:nvPr/>
        </p:nvSpPr>
        <p:spPr>
          <a:xfrm>
            <a:off x="3509625" y="336647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4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4">
            <a:hlinkClick action="ppaction://hlinksldjump" r:id="rId10"/>
          </p:cNvPr>
          <p:cNvSpPr/>
          <p:nvPr/>
        </p:nvSpPr>
        <p:spPr>
          <a:xfrm>
            <a:off x="405950" y="43247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/>
        </p:nvSpPr>
        <p:spPr>
          <a:xfrm>
            <a:off x="4000475" y="257173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466 West St.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Charlotte, NC</a:t>
            </a:r>
            <a:endParaRPr sz="1100"/>
          </a:p>
        </p:txBody>
      </p:sp>
      <p:sp>
        <p:nvSpPr>
          <p:cNvPr id="533" name="Google Shape;533;p35"/>
          <p:cNvSpPr txBox="1"/>
          <p:nvPr/>
        </p:nvSpPr>
        <p:spPr>
          <a:xfrm>
            <a:off x="4000475" y="31956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45th &amp; Lexington Blvd.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New York, NY</a:t>
            </a:r>
            <a:endParaRPr sz="1100"/>
          </a:p>
        </p:txBody>
      </p:sp>
      <p:sp>
        <p:nvSpPr>
          <p:cNvPr id="534" name="Google Shape;534;p35"/>
          <p:cNvSpPr txBox="1"/>
          <p:nvPr/>
        </p:nvSpPr>
        <p:spPr>
          <a:xfrm>
            <a:off x="4000475" y="3819488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7884 Orchid Ln.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Orlando, FL</a:t>
            </a:r>
            <a:endParaRPr sz="1100"/>
          </a:p>
        </p:txBody>
      </p:sp>
      <p:sp>
        <p:nvSpPr>
          <p:cNvPr id="535" name="Google Shape;535;p35">
            <a:hlinkClick action="ppaction://hlinksldjump" r:id="rId3"/>
          </p:cNvPr>
          <p:cNvSpPr/>
          <p:nvPr/>
        </p:nvSpPr>
        <p:spPr>
          <a:xfrm>
            <a:off x="6600" y="0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 txBox="1"/>
          <p:nvPr/>
        </p:nvSpPr>
        <p:spPr>
          <a:xfrm>
            <a:off x="4000475" y="1923525"/>
            <a:ext cx="2823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8599 Anderson Ave.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Knoxville, TN</a:t>
            </a:r>
            <a:endParaRPr sz="1100"/>
          </a:p>
        </p:txBody>
      </p:sp>
      <p:sp>
        <p:nvSpPr>
          <p:cNvPr id="537" name="Google Shape;537;p3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538" name="Google Shape;538;p35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a carryout location below</a:t>
            </a:r>
            <a:endParaRPr sz="1900"/>
          </a:p>
        </p:txBody>
      </p:sp>
      <p:grpSp>
        <p:nvGrpSpPr>
          <p:cNvPr id="539" name="Google Shape;539;p35"/>
          <p:cNvGrpSpPr/>
          <p:nvPr/>
        </p:nvGrpSpPr>
        <p:grpSpPr>
          <a:xfrm>
            <a:off x="3523102" y="2097756"/>
            <a:ext cx="195053" cy="174742"/>
            <a:chOff x="705975" y="1815350"/>
            <a:chExt cx="773100" cy="719400"/>
          </a:xfrm>
        </p:grpSpPr>
        <p:sp>
          <p:nvSpPr>
            <p:cNvPr id="540" name="Google Shape;540;p35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35"/>
          <p:cNvGrpSpPr/>
          <p:nvPr/>
        </p:nvGrpSpPr>
        <p:grpSpPr>
          <a:xfrm>
            <a:off x="3523102" y="2745981"/>
            <a:ext cx="195053" cy="174742"/>
            <a:chOff x="705975" y="1815350"/>
            <a:chExt cx="773100" cy="719400"/>
          </a:xfrm>
        </p:grpSpPr>
        <p:sp>
          <p:nvSpPr>
            <p:cNvPr id="543" name="Google Shape;543;p35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5"/>
          <p:cNvGrpSpPr/>
          <p:nvPr/>
        </p:nvGrpSpPr>
        <p:grpSpPr>
          <a:xfrm>
            <a:off x="3523102" y="3369856"/>
            <a:ext cx="195053" cy="174742"/>
            <a:chOff x="705975" y="1815350"/>
            <a:chExt cx="773100" cy="719400"/>
          </a:xfrm>
        </p:grpSpPr>
        <p:sp>
          <p:nvSpPr>
            <p:cNvPr id="546" name="Google Shape;546;p35"/>
            <p:cNvSpPr/>
            <p:nvPr/>
          </p:nvSpPr>
          <p:spPr>
            <a:xfrm>
              <a:off x="705975" y="1815350"/>
              <a:ext cx="773100" cy="719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790125" y="1890350"/>
              <a:ext cx="604800" cy="569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35"/>
          <p:cNvSpPr/>
          <p:nvPr/>
        </p:nvSpPr>
        <p:spPr>
          <a:xfrm>
            <a:off x="3523102" y="3993731"/>
            <a:ext cx="195053" cy="17474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3544333" y="4011948"/>
            <a:ext cx="152591" cy="138307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7355525" y="4342700"/>
            <a:ext cx="1385100" cy="3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551" name="Google Shape;551;p35">
            <a:hlinkClick action="ppaction://hlinksldjump" r:id="rId4"/>
          </p:cNvPr>
          <p:cNvSpPr/>
          <p:nvPr/>
        </p:nvSpPr>
        <p:spPr>
          <a:xfrm>
            <a:off x="7355550" y="4350125"/>
            <a:ext cx="1385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5">
            <a:hlinkClick action="ppaction://hlinksldjump" r:id="rId5"/>
          </p:cNvPr>
          <p:cNvSpPr/>
          <p:nvPr/>
        </p:nvSpPr>
        <p:spPr>
          <a:xfrm>
            <a:off x="3523125" y="209775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5">
            <a:hlinkClick action="ppaction://hlinksldjump" r:id="rId6"/>
          </p:cNvPr>
          <p:cNvSpPr/>
          <p:nvPr/>
        </p:nvSpPr>
        <p:spPr>
          <a:xfrm>
            <a:off x="3509625" y="273380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">
            <a:hlinkClick action="ppaction://hlinksldjump" r:id="rId7"/>
          </p:cNvPr>
          <p:cNvSpPr/>
          <p:nvPr/>
        </p:nvSpPr>
        <p:spPr>
          <a:xfrm>
            <a:off x="3509625" y="39937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5">
            <a:hlinkClick action="ppaction://hlinksldjump" r:id="rId8"/>
          </p:cNvPr>
          <p:cNvSpPr/>
          <p:nvPr/>
        </p:nvSpPr>
        <p:spPr>
          <a:xfrm>
            <a:off x="3523125" y="336647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5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">
            <a:hlinkClick action="ppaction://hlinksldjump" r:id="rId10"/>
          </p:cNvPr>
          <p:cNvSpPr/>
          <p:nvPr/>
        </p:nvSpPr>
        <p:spPr>
          <a:xfrm>
            <a:off x="405950" y="43247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564" name="Google Shape;564;p36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565" name="Google Shape;565;p36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566" name="Google Shape;566;p36">
            <a:hlinkClick action="ppaction://hlinksldjump" r:id="rId4"/>
          </p:cNvPr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568" name="Google Shape;568;p36">
            <a:hlinkClick action="ppaction://hlinksldjump" r:id="rId5"/>
          </p:cNvPr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570" name="Google Shape;570;p36">
            <a:hlinkClick action="ppaction://hlinksldjump" r:id="rId6"/>
          </p:cNvPr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572" name="Google Shape;572;p36">
            <a:hlinkClick action="ppaction://hlinksldjump" r:id="rId7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6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574" name="Google Shape;574;p36">
            <a:hlinkClick action="ppaction://hlinksldjump" r:id="rId8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6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>
            <a:hlinkClick action="ppaction://hlinksldjump" r:id="rId10"/>
          </p:cNvPr>
          <p:cNvSpPr/>
          <p:nvPr/>
        </p:nvSpPr>
        <p:spPr>
          <a:xfrm>
            <a:off x="531275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584" name="Google Shape;584;p37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585" name="Google Shape;585;p37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586" name="Google Shape;586;p37">
            <a:hlinkClick action="ppaction://hlinksldjump" r:id="rId4"/>
          </p:cNvPr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587" name="Google Shape;587;p37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588" name="Google Shape;588;p37">
            <a:hlinkClick action="ppaction://hlinksldjump" r:id="rId5"/>
          </p:cNvPr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590" name="Google Shape;590;p37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591" name="Google Shape;591;p37">
            <a:hlinkClick action="ppaction://hlinksldjump" r:id="rId6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593" name="Google Shape;593;p37">
            <a:hlinkClick action="ppaction://hlinksldjump" r:id="rId7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>
            <a:hlinkClick action="ppaction://hlinksldjump" r:id="rId9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8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604" name="Google Shape;604;p38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605" name="Google Shape;605;p38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06" name="Google Shape;606;p38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607" name="Google Shape;607;p38">
            <a:hlinkClick action="ppaction://hlinksldjump" r:id="rId4"/>
          </p:cNvPr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609" name="Google Shape;609;p38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612" name="Google Shape;612;p38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8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9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624" name="Google Shape;624;p39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625" name="Google Shape;625;p39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26" name="Google Shape;626;p39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628" name="Google Shape;628;p39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629" name="Google Shape;629;p39">
            <a:hlinkClick action="ppaction://hlinksldjump" r:id="rId4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9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631" name="Google Shape;631;p39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9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9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639" name="Google Shape;639;p40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640" name="Google Shape;640;p40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641" name="Google Shape;641;p4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643" name="Google Shape;643;p40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644" name="Google Shape;644;p40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45" name="Google Shape;645;p40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646" name="Google Shape;646;p40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647" name="Google Shape;647;p40">
            <a:hlinkClick action="ppaction://hlinksldjump" r:id="rId4"/>
          </p:cNvPr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0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649" name="Google Shape;649;p40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650" name="Google Shape;650;p40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0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0">
            <a:hlinkClick action="ppaction://hlinksldjump" r:id="rId7"/>
          </p:cNvPr>
          <p:cNvSpPr/>
          <p:nvPr/>
        </p:nvSpPr>
        <p:spPr>
          <a:xfrm>
            <a:off x="531275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jsmith@outlook.com</a:t>
            </a:r>
            <a:endParaRPr/>
          </a:p>
        </p:txBody>
      </p:sp>
      <p:sp>
        <p:nvSpPr>
          <p:cNvPr id="658" name="Google Shape;658;p41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659" name="Google Shape;659;p41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660" name="Google Shape;660;p41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661" name="Google Shape;661;p41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663" name="Google Shape;663;p41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664" name="Google Shape;664;p41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65" name="Google Shape;665;p41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666" name="Google Shape;666;p41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667" name="Google Shape;667;p41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668" name="Google Shape;668;p41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669" name="Google Shape;669;p41">
            <a:hlinkClick action="ppaction://hlinksldjump" r:id="rId4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1">
            <a:hlinkClick action="ppaction://hlinksldjump" r:id="rId5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1">
            <a:hlinkClick action="ppaction://hlinksldjump" r:id="rId6"/>
          </p:cNvPr>
          <p:cNvSpPr/>
          <p:nvPr/>
        </p:nvSpPr>
        <p:spPr>
          <a:xfrm>
            <a:off x="40595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67" name="Google Shape;67;p15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8" name="Google Shape;68;p15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70" name="Google Shape;70;p15">
            <a:hlinkClick action="ppaction://hlinksldjump" r:id="rId5"/>
          </p:cNvPr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72" name="Google Shape;72;p15">
            <a:hlinkClick action="ppaction://hlinksldjump" r:id="rId6"/>
          </p:cNvPr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74" name="Google Shape;74;p15">
            <a:hlinkClick action="ppaction://hlinksldjump" r:id="rId7"/>
          </p:cNvPr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76" name="Google Shape;76;p15">
            <a:hlinkClick action="ppaction://hlinksldjump" r:id="rId8"/>
          </p:cNvPr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</a:t>
            </a:r>
            <a:r>
              <a:rPr lang="en"/>
              <a:t>Name</a:t>
            </a:r>
            <a:endParaRPr/>
          </a:p>
        </p:txBody>
      </p:sp>
      <p:sp>
        <p:nvSpPr>
          <p:cNvPr id="78" name="Google Shape;78;p15">
            <a:hlinkClick action="ppaction://hlinksldjump" r:id="rId9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80" name="Google Shape;80;p15">
            <a:hlinkClick action="ppaction://hlinksldjump" r:id="rId10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>
            <a:hlinkClick action="ppaction://hlinksldjump" r:id="rId12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2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2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2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679" name="Google Shape;679;p4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681" name="Google Shape;681;p42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682" name="Google Shape;682;p42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683" name="Google Shape;683;p42">
            <a:hlinkClick action="ppaction://hlinksldjump" r:id="rId4"/>
          </p:cNvPr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42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685" name="Google Shape;685;p42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686" name="Google Shape;686;p42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687" name="Google Shape;687;p42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688" name="Google Shape;688;p42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2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2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3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3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697" name="Google Shape;697;p43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700" name="Google Shape;700;p43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701" name="Google Shape;701;p43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702" name="Google Shape;702;p43">
            <a:hlinkClick action="ppaction://hlinksldjump" r:id="rId4"/>
          </p:cNvPr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705" name="Google Shape;705;p43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706" name="Google Shape;706;p43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07" name="Google Shape;707;p43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3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3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jsmith@outlook.com</a:t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718" name="Google Shape;718;p44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719" name="Google Shape;719;p44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720" name="Google Shape;720;p44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721" name="Google Shape;721;p44">
            <a:hlinkClick action="ppaction://hlinksldjump" r:id="rId4"/>
          </p:cNvPr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4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723" name="Google Shape;723;p44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724" name="Google Shape;724;p44">
            <a:hlinkClick action="ppaction://hlinksldjump" r:id="rId5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26" name="Google Shape;726;p44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>
            <a:hlinkClick action="ppaction://hlinksldjump" r:id="rId8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jsmith@outlook.com</a:t>
            </a:r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737" name="Google Shape;737;p45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738" name="Google Shape;738;p45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739" name="Google Shape;739;p45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740" name="Google Shape;740;p45">
            <a:hlinkClick action="ppaction://hlinksldjump" r:id="rId4"/>
          </p:cNvPr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5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742" name="Google Shape;742;p45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743" name="Google Shape;743;p45">
            <a:hlinkClick action="ppaction://hlinksldjump" r:id="rId5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744" name="Google Shape;744;p45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45" name="Google Shape;745;p45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5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5">
            <a:hlinkClick action="ppaction://hlinksldjump" r:id="rId8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6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jsmith@outlook.com</a:t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4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4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757" name="Google Shape;757;p46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758" name="Google Shape;758;p46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759" name="Google Shape;759;p46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760" name="Google Shape;760;p46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761" name="Google Shape;761;p46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762" name="Google Shape;762;p46">
            <a:hlinkClick action="ppaction://hlinksldjump" r:id="rId4"/>
          </p:cNvPr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6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64" name="Google Shape;764;p46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6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6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7"/>
          <p:cNvSpPr/>
          <p:nvPr/>
        </p:nvSpPr>
        <p:spPr>
          <a:xfrm>
            <a:off x="5726325" y="3515263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jsmith@outlook.com</a:t>
            </a:r>
            <a:endParaRPr/>
          </a:p>
        </p:txBody>
      </p:sp>
      <p:sp>
        <p:nvSpPr>
          <p:cNvPr id="772" name="Google Shape;772;p47"/>
          <p:cNvSpPr/>
          <p:nvPr/>
        </p:nvSpPr>
        <p:spPr>
          <a:xfrm>
            <a:off x="5726325" y="2333075"/>
            <a:ext cx="25908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555-2247</a:t>
            </a:r>
            <a:endParaRPr/>
          </a:p>
        </p:txBody>
      </p:sp>
      <p:sp>
        <p:nvSpPr>
          <p:cNvPr id="773" name="Google Shape;773;p47"/>
          <p:cNvSpPr/>
          <p:nvPr/>
        </p:nvSpPr>
        <p:spPr>
          <a:xfrm>
            <a:off x="531275" y="3515263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774" name="Google Shape;774;p4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Carryout</a:t>
            </a:r>
            <a:endParaRPr sz="2500"/>
          </a:p>
        </p:txBody>
      </p:sp>
      <p:sp>
        <p:nvSpPr>
          <p:cNvPr id="776" name="Google Shape;776;p47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Order Information</a:t>
            </a:r>
            <a:endParaRPr sz="1900"/>
          </a:p>
        </p:txBody>
      </p:sp>
      <p:sp>
        <p:nvSpPr>
          <p:cNvPr id="777" name="Google Shape;777;p47"/>
          <p:cNvSpPr txBox="1"/>
          <p:nvPr/>
        </p:nvSpPr>
        <p:spPr>
          <a:xfrm>
            <a:off x="457300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778" name="Google Shape;778;p47">
            <a:hlinkClick action="ppaction://hlinksldjump" r:id="rId4"/>
          </p:cNvPr>
          <p:cNvSpPr/>
          <p:nvPr/>
        </p:nvSpPr>
        <p:spPr>
          <a:xfrm>
            <a:off x="531275" y="2373400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7"/>
          <p:cNvSpPr txBox="1"/>
          <p:nvPr/>
        </p:nvSpPr>
        <p:spPr>
          <a:xfrm>
            <a:off x="4573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780" name="Google Shape;780;p47"/>
          <p:cNvSpPr txBox="1"/>
          <p:nvPr/>
        </p:nvSpPr>
        <p:spPr>
          <a:xfrm>
            <a:off x="5668000" y="3115063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Address</a:t>
            </a:r>
            <a:endParaRPr/>
          </a:p>
        </p:txBody>
      </p:sp>
      <p:sp>
        <p:nvSpPr>
          <p:cNvPr id="781" name="Google Shape;781;p47"/>
          <p:cNvSpPr txBox="1"/>
          <p:nvPr/>
        </p:nvSpPr>
        <p:spPr>
          <a:xfrm>
            <a:off x="5612025" y="19732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Number</a:t>
            </a:r>
            <a:endParaRPr/>
          </a:p>
        </p:txBody>
      </p:sp>
      <p:sp>
        <p:nvSpPr>
          <p:cNvPr id="782" name="Google Shape;782;p47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783" name="Google Shape;783;p47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7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7">
            <a:hlinkClick action="ppaction://hlinksldjump" r:id="rId7"/>
          </p:cNvPr>
          <p:cNvSpPr/>
          <p:nvPr/>
        </p:nvSpPr>
        <p:spPr>
          <a:xfrm>
            <a:off x="457300" y="45803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8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8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798" name="Google Shape;798;p48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799" name="Google Shape;799;p48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800" name="Google Shape;800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803" name="Google Shape;803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806" name="Google Shape;806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809" name="Google Shape;809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48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812" name="Google Shape;812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48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815" name="Google Shape;815;p48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48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8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8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8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8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8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824" name="Google Shape;824;p48">
            <a:hlinkClick action="ppaction://hlinksldjump" r:id="rId10"/>
          </p:cNvPr>
          <p:cNvSpPr/>
          <p:nvPr/>
        </p:nvSpPr>
        <p:spPr>
          <a:xfrm>
            <a:off x="82161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8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9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838" name="Google Shape;838;p49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839" name="Google Shape;839;p49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840" name="Google Shape;840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9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843" name="Google Shape;843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49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846" name="Google Shape;846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849" name="Google Shape;849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49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852" name="Google Shape;852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49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855" name="Google Shape;855;p49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49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9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9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9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9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49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9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864" name="Google Shape;864;p49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9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0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50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0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0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50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0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878" name="Google Shape;878;p50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879" name="Google Shape;879;p50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880" name="Google Shape;880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50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883" name="Google Shape;883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50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886" name="Google Shape;886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50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889" name="Google Shape;889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50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892" name="Google Shape;892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50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895" name="Google Shape;895;p50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50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50">
            <a:hlinkClick action="ppaction://hlinksldjump" r:id="rId5"/>
          </p:cNvPr>
          <p:cNvSpPr/>
          <p:nvPr/>
        </p:nvSpPr>
        <p:spPr>
          <a:xfrm>
            <a:off x="3270925" y="192800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50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0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50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50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50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904" name="Google Shape;904;p50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0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1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1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51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1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51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1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1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918" name="Google Shape;918;p51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919" name="Google Shape;919;p51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920" name="Google Shape;920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51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923" name="Google Shape;923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51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926" name="Google Shape;926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1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929" name="Google Shape;929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51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932" name="Google Shape;932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51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935" name="Google Shape;935;p51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51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1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1">
            <a:hlinkClick action="ppaction://hlinksldjump" r:id="rId6"/>
          </p:cNvPr>
          <p:cNvSpPr/>
          <p:nvPr/>
        </p:nvSpPr>
        <p:spPr>
          <a:xfrm>
            <a:off x="6234938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1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1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51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1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944" name="Google Shape;944;p51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1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92" name="Google Shape;92;p16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93" name="Google Shape;93;p16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95" name="Google Shape;95;p16">
            <a:hlinkClick action="ppaction://hlinksldjump" r:id="rId5"/>
          </p:cNvPr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00" name="Google Shape;100;p16">
            <a:hlinkClick action="ppaction://hlinksldjump" r:id="rId6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02" name="Google Shape;102;p16">
            <a:hlinkClick action="ppaction://hlinksldjump" r:id="rId7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>
            <a:hlinkClick action="ppaction://hlinksldjump" r:id="rId9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52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52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52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2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52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2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5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5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958" name="Google Shape;958;p52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959" name="Google Shape;959;p52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960" name="Google Shape;960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52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963" name="Google Shape;963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52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966" name="Google Shape;966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8" name="Google Shape;968;p52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969" name="Google Shape;969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972" name="Google Shape;972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52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975" name="Google Shape;975;p52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2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52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52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2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2">
            <a:hlinkClick action="ppaction://hlinksldjump" r:id="rId7"/>
          </p:cNvPr>
          <p:cNvSpPr/>
          <p:nvPr/>
        </p:nvSpPr>
        <p:spPr>
          <a:xfrm>
            <a:off x="1089225" y="3622800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52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52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52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984" name="Google Shape;984;p52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52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3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3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53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53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53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53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998" name="Google Shape;998;p53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999" name="Google Shape;999;p53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1000" name="Google Shape;1000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53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1003" name="Google Shape;1003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53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1006" name="Google Shape;1006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53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1009" name="Google Shape;1009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53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1012" name="Google Shape;1012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53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1015" name="Google Shape;1015;p53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3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53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3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3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53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53">
            <a:hlinkClick action="ppaction://hlinksldjump" r:id="rId8"/>
          </p:cNvPr>
          <p:cNvSpPr/>
          <p:nvPr/>
        </p:nvSpPr>
        <p:spPr>
          <a:xfrm>
            <a:off x="32709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3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3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024" name="Google Shape;1024;p53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3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4"/>
          <p:cNvSpPr/>
          <p:nvPr/>
        </p:nvSpPr>
        <p:spPr>
          <a:xfrm>
            <a:off x="1317925" y="1929525"/>
            <a:ext cx="1364700" cy="1129800"/>
          </a:xfrm>
          <a:prstGeom prst="triangle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4"/>
          <p:cNvSpPr/>
          <p:nvPr/>
        </p:nvSpPr>
        <p:spPr>
          <a:xfrm>
            <a:off x="4198800" y="1951499"/>
            <a:ext cx="1250700" cy="1240500"/>
          </a:xfrm>
          <a:prstGeom prst="corner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4"/>
          <p:cNvSpPr/>
          <p:nvPr/>
        </p:nvSpPr>
        <p:spPr>
          <a:xfrm>
            <a:off x="6790775" y="1885925"/>
            <a:ext cx="894300" cy="1428900"/>
          </a:xfrm>
          <a:prstGeom prst="moon">
            <a:avLst>
              <a:gd fmla="val 50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54"/>
          <p:cNvSpPr/>
          <p:nvPr/>
        </p:nvSpPr>
        <p:spPr>
          <a:xfrm>
            <a:off x="1438825" y="3576925"/>
            <a:ext cx="1324500" cy="1240500"/>
          </a:xfrm>
          <a:prstGeom prst="hear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54"/>
          <p:cNvSpPr/>
          <p:nvPr/>
        </p:nvSpPr>
        <p:spPr>
          <a:xfrm>
            <a:off x="3869400" y="3509013"/>
            <a:ext cx="1580100" cy="1391700"/>
          </a:xfrm>
          <a:prstGeom prst="parallelogram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54"/>
          <p:cNvSpPr/>
          <p:nvPr/>
        </p:nvSpPr>
        <p:spPr>
          <a:xfrm>
            <a:off x="6927600" y="3509013"/>
            <a:ext cx="1290900" cy="1391700"/>
          </a:xfrm>
          <a:prstGeom prst="diamond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5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038" name="Google Shape;1038;p54"/>
          <p:cNvSpPr txBox="1"/>
          <p:nvPr/>
        </p:nvSpPr>
        <p:spPr>
          <a:xfrm>
            <a:off x="2216400" y="12295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Choose your pizza shape</a:t>
            </a:r>
            <a:endParaRPr sz="1900"/>
          </a:p>
        </p:txBody>
      </p:sp>
      <p:grpSp>
        <p:nvGrpSpPr>
          <p:cNvPr id="1039" name="Google Shape;1039;p54"/>
          <p:cNvGrpSpPr/>
          <p:nvPr/>
        </p:nvGrpSpPr>
        <p:grpSpPr>
          <a:xfrm>
            <a:off x="1116158" y="1929534"/>
            <a:ext cx="168135" cy="134518"/>
            <a:chOff x="914400" y="2037225"/>
            <a:chExt cx="927900" cy="867300"/>
          </a:xfrm>
        </p:grpSpPr>
        <p:sp>
          <p:nvSpPr>
            <p:cNvPr id="1040" name="Google Shape;1040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54"/>
          <p:cNvGrpSpPr/>
          <p:nvPr/>
        </p:nvGrpSpPr>
        <p:grpSpPr>
          <a:xfrm>
            <a:off x="3297858" y="1951509"/>
            <a:ext cx="168135" cy="134518"/>
            <a:chOff x="914400" y="2037225"/>
            <a:chExt cx="927900" cy="867300"/>
          </a:xfrm>
        </p:grpSpPr>
        <p:sp>
          <p:nvSpPr>
            <p:cNvPr id="1043" name="Google Shape;1043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5" name="Google Shape;1045;p54"/>
          <p:cNvGrpSpPr/>
          <p:nvPr/>
        </p:nvGrpSpPr>
        <p:grpSpPr>
          <a:xfrm>
            <a:off x="6261883" y="1885934"/>
            <a:ext cx="168135" cy="134518"/>
            <a:chOff x="914400" y="2037225"/>
            <a:chExt cx="927900" cy="867300"/>
          </a:xfrm>
        </p:grpSpPr>
        <p:sp>
          <p:nvSpPr>
            <p:cNvPr id="1046" name="Google Shape;1046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54"/>
          <p:cNvGrpSpPr/>
          <p:nvPr/>
        </p:nvGrpSpPr>
        <p:grpSpPr>
          <a:xfrm>
            <a:off x="6261883" y="3646309"/>
            <a:ext cx="168135" cy="134518"/>
            <a:chOff x="914400" y="2037225"/>
            <a:chExt cx="927900" cy="867300"/>
          </a:xfrm>
        </p:grpSpPr>
        <p:sp>
          <p:nvSpPr>
            <p:cNvPr id="1049" name="Google Shape;1049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54"/>
          <p:cNvGrpSpPr/>
          <p:nvPr/>
        </p:nvGrpSpPr>
        <p:grpSpPr>
          <a:xfrm>
            <a:off x="3297858" y="3646309"/>
            <a:ext cx="168135" cy="134518"/>
            <a:chOff x="914400" y="2037225"/>
            <a:chExt cx="927900" cy="867300"/>
          </a:xfrm>
        </p:grpSpPr>
        <p:sp>
          <p:nvSpPr>
            <p:cNvPr id="1052" name="Google Shape;1052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54"/>
          <p:cNvGrpSpPr/>
          <p:nvPr/>
        </p:nvGrpSpPr>
        <p:grpSpPr>
          <a:xfrm>
            <a:off x="1116158" y="3646309"/>
            <a:ext cx="168135" cy="134518"/>
            <a:chOff x="914400" y="2037225"/>
            <a:chExt cx="927900" cy="867300"/>
          </a:xfrm>
        </p:grpSpPr>
        <p:sp>
          <p:nvSpPr>
            <p:cNvPr id="1055" name="Google Shape;1055;p54"/>
            <p:cNvSpPr/>
            <p:nvPr/>
          </p:nvSpPr>
          <p:spPr>
            <a:xfrm>
              <a:off x="914400" y="2037225"/>
              <a:ext cx="927900" cy="867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035425" y="2131350"/>
              <a:ext cx="692400" cy="6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54">
            <a:hlinkClick action="ppaction://hlinksldjump" r:id="rId4"/>
          </p:cNvPr>
          <p:cNvSpPr/>
          <p:nvPr/>
        </p:nvSpPr>
        <p:spPr>
          <a:xfrm>
            <a:off x="1089225" y="19060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4">
            <a:hlinkClick action="ppaction://hlinksldjump" r:id="rId5"/>
          </p:cNvPr>
          <p:cNvSpPr/>
          <p:nvPr/>
        </p:nvSpPr>
        <p:spPr>
          <a:xfrm>
            <a:off x="3270925" y="19280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54">
            <a:hlinkClick action="ppaction://hlinksldjump" r:id="rId6"/>
          </p:cNvPr>
          <p:cNvSpPr/>
          <p:nvPr/>
        </p:nvSpPr>
        <p:spPr>
          <a:xfrm>
            <a:off x="6234950" y="1862438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4">
            <a:hlinkClick action="ppaction://hlinksldjump" r:id="rId7"/>
          </p:cNvPr>
          <p:cNvSpPr/>
          <p:nvPr/>
        </p:nvSpPr>
        <p:spPr>
          <a:xfrm>
            <a:off x="1089225" y="3622813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4">
            <a:hlinkClick action="ppaction://hlinksldjump" r:id="rId8"/>
          </p:cNvPr>
          <p:cNvSpPr/>
          <p:nvPr/>
        </p:nvSpPr>
        <p:spPr>
          <a:xfrm>
            <a:off x="3270925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4">
            <a:hlinkClick action="ppaction://hlinksldjump" r:id="rId9"/>
          </p:cNvPr>
          <p:cNvSpPr/>
          <p:nvPr/>
        </p:nvSpPr>
        <p:spPr>
          <a:xfrm>
            <a:off x="6234950" y="3622825"/>
            <a:ext cx="222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4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064" name="Google Shape;1064;p54">
            <a:hlinkClick action="ppaction://hlinksldjump" r:id="rId10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4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55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072" name="Google Shape;1072;p55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5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074" name="Google Shape;1074;p55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075" name="Google Shape;1075;p55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076" name="Google Shape;1076;p5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077" name="Google Shape;1077;p5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8" name="Google Shape;1078;p55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079" name="Google Shape;1079;p5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</a:t>
              </a:r>
              <a:r>
                <a:rPr lang="en"/>
                <a:t>	</a:t>
              </a: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55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082" name="Google Shape;1082;p5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</a:t>
              </a:r>
              <a:r>
                <a:rPr lang="en"/>
                <a:t>	</a:t>
              </a:r>
              <a:endParaRPr/>
            </a:p>
          </p:txBody>
        </p:sp>
        <p:sp>
          <p:nvSpPr>
            <p:cNvPr id="1083" name="Google Shape;1083;p5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4" name="Google Shape;1084;p55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085" name="Google Shape;1085;p55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</a:t>
              </a:r>
              <a:r>
                <a:rPr lang="en"/>
                <a:t>	</a:t>
              </a:r>
              <a:endParaRPr/>
            </a:p>
          </p:txBody>
        </p:sp>
        <p:sp>
          <p:nvSpPr>
            <p:cNvPr id="1086" name="Google Shape;1086;p55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55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088" name="Google Shape;1088;p55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</a:t>
              </a:r>
              <a:r>
                <a:rPr lang="en"/>
                <a:t>	</a:t>
              </a:r>
              <a:endParaRPr/>
            </a:p>
          </p:txBody>
        </p:sp>
        <p:sp>
          <p:nvSpPr>
            <p:cNvPr id="1089" name="Google Shape;1089;p55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55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5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5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55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55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5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5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6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103" name="Google Shape;1103;p56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5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105" name="Google Shape;1105;p56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106" name="Google Shape;1106;p56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107" name="Google Shape;1107;p56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108" name="Google Shape;1108;p56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9" name="Google Shape;1109;p56"/>
          <p:cNvGrpSpPr/>
          <p:nvPr/>
        </p:nvGrpSpPr>
        <p:grpSpPr>
          <a:xfrm>
            <a:off x="625317" y="3857050"/>
            <a:ext cx="1290886" cy="390000"/>
            <a:chOff x="625300" y="1801900"/>
            <a:chExt cx="1149600" cy="390000"/>
          </a:xfrm>
        </p:grpSpPr>
        <p:sp>
          <p:nvSpPr>
            <p:cNvPr id="1110" name="Google Shape;1110;p56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111" name="Google Shape;1111;p56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2" name="Google Shape;1112;p56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113" name="Google Shape;1113;p56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114" name="Google Shape;1114;p56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56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116" name="Google Shape;1116;p56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117" name="Google Shape;1117;p56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56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119" name="Google Shape;1119;p56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120" name="Google Shape;1120;p56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1" name="Google Shape;1121;p56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6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6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6">
            <a:hlinkClick action="ppaction://hlinksldjump" r:id="rId8"/>
          </p:cNvPr>
          <p:cNvSpPr/>
          <p:nvPr/>
        </p:nvSpPr>
        <p:spPr>
          <a:xfrm>
            <a:off x="625313" y="385705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6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56"/>
          <p:cNvSpPr/>
          <p:nvPr/>
        </p:nvSpPr>
        <p:spPr>
          <a:xfrm>
            <a:off x="625325" y="2191900"/>
            <a:ext cx="1149600" cy="7665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6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56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sp>
        <p:nvSpPr>
          <p:cNvPr id="1129" name="Google Shape;1129;p56">
            <a:hlinkClick action="ppaction://hlinksldjump" r:id="rId12"/>
          </p:cNvPr>
          <p:cNvSpPr/>
          <p:nvPr/>
        </p:nvSpPr>
        <p:spPr>
          <a:xfrm>
            <a:off x="629800" y="22011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12”</a:t>
            </a:r>
            <a:endParaRPr/>
          </a:p>
        </p:txBody>
      </p:sp>
      <p:sp>
        <p:nvSpPr>
          <p:cNvPr id="1130" name="Google Shape;1130;p56">
            <a:hlinkClick action="ppaction://hlinksldjump" r:id="rId13"/>
          </p:cNvPr>
          <p:cNvSpPr/>
          <p:nvPr/>
        </p:nvSpPr>
        <p:spPr>
          <a:xfrm>
            <a:off x="629800" y="24860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14”</a:t>
            </a:r>
            <a:endParaRPr/>
          </a:p>
        </p:txBody>
      </p:sp>
      <p:sp>
        <p:nvSpPr>
          <p:cNvPr id="1131" name="Google Shape;1131;p56">
            <a:hlinkClick action="ppaction://hlinksldjump" r:id="rId14"/>
          </p:cNvPr>
          <p:cNvSpPr/>
          <p:nvPr/>
        </p:nvSpPr>
        <p:spPr>
          <a:xfrm>
            <a:off x="629800" y="2716263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16”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5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57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138" name="Google Shape;1138;p57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140" name="Google Shape;1140;p57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141" name="Google Shape;1141;p57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142" name="Google Shape;1142;p57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143" name="Google Shape;1143;p57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57"/>
          <p:cNvGrpSpPr/>
          <p:nvPr/>
        </p:nvGrpSpPr>
        <p:grpSpPr>
          <a:xfrm>
            <a:off x="625317" y="3857050"/>
            <a:ext cx="1290886" cy="390000"/>
            <a:chOff x="625300" y="1801900"/>
            <a:chExt cx="1149600" cy="390000"/>
          </a:xfrm>
        </p:grpSpPr>
        <p:sp>
          <p:nvSpPr>
            <p:cNvPr id="1145" name="Google Shape;1145;p57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146" name="Google Shape;1146;p57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7" name="Google Shape;1147;p57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148" name="Google Shape;1148;p57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149" name="Google Shape;1149;p57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57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151" name="Google Shape;1151;p57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57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154" name="Google Shape;1154;p57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155" name="Google Shape;1155;p57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6" name="Google Shape;1156;p57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57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57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7">
            <a:hlinkClick action="ppaction://hlinksldjump" r:id="rId8"/>
          </p:cNvPr>
          <p:cNvSpPr/>
          <p:nvPr/>
        </p:nvSpPr>
        <p:spPr>
          <a:xfrm>
            <a:off x="625313" y="385705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57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57"/>
          <p:cNvSpPr/>
          <p:nvPr/>
        </p:nvSpPr>
        <p:spPr>
          <a:xfrm>
            <a:off x="625325" y="2191900"/>
            <a:ext cx="1149600" cy="7665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57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7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sp>
        <p:nvSpPr>
          <p:cNvPr id="1164" name="Google Shape;1164;p57">
            <a:hlinkClick action="ppaction://hlinksldjump" r:id="rId12"/>
          </p:cNvPr>
          <p:cNvSpPr/>
          <p:nvPr/>
        </p:nvSpPr>
        <p:spPr>
          <a:xfrm>
            <a:off x="629800" y="2201100"/>
            <a:ext cx="1140600" cy="275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12”</a:t>
            </a:r>
            <a:endParaRPr/>
          </a:p>
        </p:txBody>
      </p:sp>
      <p:sp>
        <p:nvSpPr>
          <p:cNvPr id="1165" name="Google Shape;1165;p57">
            <a:hlinkClick action="ppaction://hlinksldjump" r:id="rId13"/>
          </p:cNvPr>
          <p:cNvSpPr/>
          <p:nvPr/>
        </p:nvSpPr>
        <p:spPr>
          <a:xfrm>
            <a:off x="629800" y="24860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14”</a:t>
            </a:r>
            <a:endParaRPr/>
          </a:p>
        </p:txBody>
      </p:sp>
      <p:sp>
        <p:nvSpPr>
          <p:cNvPr id="1166" name="Google Shape;1166;p57">
            <a:hlinkClick action="ppaction://hlinksldjump" r:id="rId14"/>
          </p:cNvPr>
          <p:cNvSpPr/>
          <p:nvPr/>
        </p:nvSpPr>
        <p:spPr>
          <a:xfrm>
            <a:off x="629800" y="2716263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16”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8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173" name="Google Shape;1173;p58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5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175" name="Google Shape;1175;p58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176" name="Google Shape;1176;p58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177" name="Google Shape;1177;p58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178" name="Google Shape;1178;p58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58"/>
          <p:cNvGrpSpPr/>
          <p:nvPr/>
        </p:nvGrpSpPr>
        <p:grpSpPr>
          <a:xfrm>
            <a:off x="625317" y="3857050"/>
            <a:ext cx="1290886" cy="390000"/>
            <a:chOff x="625300" y="1801900"/>
            <a:chExt cx="1149600" cy="390000"/>
          </a:xfrm>
        </p:grpSpPr>
        <p:sp>
          <p:nvSpPr>
            <p:cNvPr id="1180" name="Google Shape;1180;p58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181" name="Google Shape;1181;p58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58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183" name="Google Shape;1183;p58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184" name="Google Shape;1184;p58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58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186" name="Google Shape;1186;p58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187" name="Google Shape;1187;p58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8" name="Google Shape;1188;p58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189" name="Google Shape;1189;p58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190" name="Google Shape;1190;p58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1" name="Google Shape;1191;p58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58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58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8">
            <a:hlinkClick action="ppaction://hlinksldjump" r:id="rId8"/>
          </p:cNvPr>
          <p:cNvSpPr/>
          <p:nvPr/>
        </p:nvSpPr>
        <p:spPr>
          <a:xfrm>
            <a:off x="625313" y="385705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58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8"/>
          <p:cNvSpPr/>
          <p:nvPr/>
        </p:nvSpPr>
        <p:spPr>
          <a:xfrm>
            <a:off x="625325" y="2191900"/>
            <a:ext cx="1149600" cy="7665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8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58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sp>
        <p:nvSpPr>
          <p:cNvPr id="1199" name="Google Shape;1199;p58">
            <a:hlinkClick action="ppaction://hlinksldjump" r:id="rId12"/>
          </p:cNvPr>
          <p:cNvSpPr/>
          <p:nvPr/>
        </p:nvSpPr>
        <p:spPr>
          <a:xfrm>
            <a:off x="629800" y="22011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12”</a:t>
            </a:r>
            <a:endParaRPr/>
          </a:p>
        </p:txBody>
      </p:sp>
      <p:sp>
        <p:nvSpPr>
          <p:cNvPr id="1200" name="Google Shape;1200;p58">
            <a:hlinkClick action="ppaction://hlinksldjump" r:id="rId13"/>
          </p:cNvPr>
          <p:cNvSpPr/>
          <p:nvPr/>
        </p:nvSpPr>
        <p:spPr>
          <a:xfrm>
            <a:off x="629800" y="2486000"/>
            <a:ext cx="1140600" cy="275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14”</a:t>
            </a:r>
            <a:endParaRPr/>
          </a:p>
        </p:txBody>
      </p:sp>
      <p:sp>
        <p:nvSpPr>
          <p:cNvPr id="1201" name="Google Shape;1201;p58">
            <a:hlinkClick action="ppaction://hlinksldjump" r:id="rId14"/>
          </p:cNvPr>
          <p:cNvSpPr/>
          <p:nvPr/>
        </p:nvSpPr>
        <p:spPr>
          <a:xfrm>
            <a:off x="629800" y="2716263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16”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59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208" name="Google Shape;1208;p59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5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210" name="Google Shape;1210;p59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211" name="Google Shape;1211;p59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212" name="Google Shape;1212;p59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59"/>
          <p:cNvGrpSpPr/>
          <p:nvPr/>
        </p:nvGrpSpPr>
        <p:grpSpPr>
          <a:xfrm>
            <a:off x="625317" y="3857050"/>
            <a:ext cx="1290886" cy="390000"/>
            <a:chOff x="625300" y="1801900"/>
            <a:chExt cx="1149600" cy="390000"/>
          </a:xfrm>
        </p:grpSpPr>
        <p:sp>
          <p:nvSpPr>
            <p:cNvPr id="1215" name="Google Shape;1215;p59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59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218" name="Google Shape;1218;p59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59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221" name="Google Shape;1221;p59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59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224" name="Google Shape;1224;p59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59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59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59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59">
            <a:hlinkClick action="ppaction://hlinksldjump" r:id="rId8"/>
          </p:cNvPr>
          <p:cNvSpPr/>
          <p:nvPr/>
        </p:nvSpPr>
        <p:spPr>
          <a:xfrm>
            <a:off x="625313" y="385705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9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59"/>
          <p:cNvSpPr/>
          <p:nvPr/>
        </p:nvSpPr>
        <p:spPr>
          <a:xfrm>
            <a:off x="625325" y="2191900"/>
            <a:ext cx="1149600" cy="7665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9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9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sp>
        <p:nvSpPr>
          <p:cNvPr id="1234" name="Google Shape;1234;p59">
            <a:hlinkClick action="ppaction://hlinksldjump" r:id="rId12"/>
          </p:cNvPr>
          <p:cNvSpPr/>
          <p:nvPr/>
        </p:nvSpPr>
        <p:spPr>
          <a:xfrm>
            <a:off x="629800" y="22011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12”</a:t>
            </a:r>
            <a:endParaRPr/>
          </a:p>
        </p:txBody>
      </p:sp>
      <p:sp>
        <p:nvSpPr>
          <p:cNvPr id="1235" name="Google Shape;1235;p59">
            <a:hlinkClick action="ppaction://hlinksldjump" r:id="rId13"/>
          </p:cNvPr>
          <p:cNvSpPr/>
          <p:nvPr/>
        </p:nvSpPr>
        <p:spPr>
          <a:xfrm>
            <a:off x="629800" y="2486000"/>
            <a:ext cx="1140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14”</a:t>
            </a:r>
            <a:endParaRPr/>
          </a:p>
        </p:txBody>
      </p:sp>
      <p:sp>
        <p:nvSpPr>
          <p:cNvPr id="1236" name="Google Shape;1236;p59">
            <a:hlinkClick action="ppaction://hlinksldjump" r:id="rId14"/>
          </p:cNvPr>
          <p:cNvSpPr/>
          <p:nvPr/>
        </p:nvSpPr>
        <p:spPr>
          <a:xfrm>
            <a:off x="629800" y="2716263"/>
            <a:ext cx="1140600" cy="275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16”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60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243" name="Google Shape;1243;p60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245" name="Google Shape;1245;p60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246" name="Google Shape;1246;p60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247" name="Google Shape;1247;p60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60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250" name="Google Shape;1250;p60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60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253" name="Google Shape;1253;p60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60"/>
          <p:cNvGrpSpPr/>
          <p:nvPr/>
        </p:nvGrpSpPr>
        <p:grpSpPr>
          <a:xfrm>
            <a:off x="3802175" y="3874875"/>
            <a:ext cx="1149600" cy="390000"/>
            <a:chOff x="1285350" y="2384500"/>
            <a:chExt cx="1149600" cy="390000"/>
          </a:xfrm>
        </p:grpSpPr>
        <p:sp>
          <p:nvSpPr>
            <p:cNvPr id="1256" name="Google Shape;1256;p60"/>
            <p:cNvSpPr/>
            <p:nvPr/>
          </p:nvSpPr>
          <p:spPr>
            <a:xfrm>
              <a:off x="1285350" y="23845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257" name="Google Shape;1257;p60"/>
            <p:cNvSpPr/>
            <p:nvPr/>
          </p:nvSpPr>
          <p:spPr>
            <a:xfrm flipH="1">
              <a:off x="2226400" y="25256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60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259" name="Google Shape;1259;p60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1" name="Google Shape;1261;p60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60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60">
            <a:hlinkClick action="ppaction://hlinksldjump" r:id="rId7"/>
          </p:cNvPr>
          <p:cNvSpPr/>
          <p:nvPr/>
        </p:nvSpPr>
        <p:spPr>
          <a:xfrm>
            <a:off x="3802175" y="3874875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0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0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60"/>
          <p:cNvSpPr/>
          <p:nvPr/>
        </p:nvSpPr>
        <p:spPr>
          <a:xfrm>
            <a:off x="3802175" y="2191900"/>
            <a:ext cx="1149600" cy="9234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60"/>
          <p:cNvSpPr txBox="1"/>
          <p:nvPr/>
        </p:nvSpPr>
        <p:spPr>
          <a:xfrm>
            <a:off x="3812250" y="2205325"/>
            <a:ext cx="11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60">
            <a:hlinkClick action="ppaction://hlinksldjump" r:id="rId10"/>
          </p:cNvPr>
          <p:cNvSpPr txBox="1"/>
          <p:nvPr/>
        </p:nvSpPr>
        <p:spPr>
          <a:xfrm>
            <a:off x="3798875" y="2212050"/>
            <a:ext cx="114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Light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Regular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Extra</a:t>
            </a:r>
            <a:endParaRPr sz="1200"/>
          </a:p>
        </p:txBody>
      </p:sp>
      <p:sp>
        <p:nvSpPr>
          <p:cNvPr id="1269" name="Google Shape;1269;p60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0">
            <a:hlinkClick action="ppaction://hlinksldjump" r:id="rId12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1"/>
          <p:cNvSpPr/>
          <p:nvPr/>
        </p:nvSpPr>
        <p:spPr>
          <a:xfrm>
            <a:off x="6965575" y="2191900"/>
            <a:ext cx="1976700" cy="23934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61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1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278" name="Google Shape;1278;p61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6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280" name="Google Shape;1280;p61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281" name="Google Shape;1281;p61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282" name="Google Shape;1282;p61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283" name="Google Shape;1283;p61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61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285" name="Google Shape;1285;p61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286" name="Google Shape;1286;p61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61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288" name="Google Shape;1288;p61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289" name="Google Shape;1289;p61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0" name="Google Shape;1290;p61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291" name="Google Shape;1291;p61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292" name="Google Shape;1292;p61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3" name="Google Shape;1293;p61"/>
          <p:cNvGrpSpPr/>
          <p:nvPr/>
        </p:nvGrpSpPr>
        <p:grpSpPr>
          <a:xfrm>
            <a:off x="6965609" y="1801900"/>
            <a:ext cx="1976737" cy="390000"/>
            <a:chOff x="1064550" y="1801900"/>
            <a:chExt cx="1149600" cy="390000"/>
          </a:xfrm>
        </p:grpSpPr>
        <p:sp>
          <p:nvSpPr>
            <p:cNvPr id="1294" name="Google Shape;1294;p61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295" name="Google Shape;1295;p61"/>
            <p:cNvSpPr/>
            <p:nvPr/>
          </p:nvSpPr>
          <p:spPr>
            <a:xfrm flipH="1">
              <a:off x="2026329" y="1943050"/>
              <a:ext cx="1005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61">
            <a:hlinkClick action="ppaction://hlinksldjump" r:id="rId5"/>
          </p:cNvPr>
          <p:cNvSpPr/>
          <p:nvPr/>
        </p:nvSpPr>
        <p:spPr>
          <a:xfrm>
            <a:off x="6978975" y="1801900"/>
            <a:ext cx="1976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61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61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1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1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1">
            <a:hlinkClick action="ppaction://hlinksldjump" r:id="rId10"/>
          </p:cNvPr>
          <p:cNvSpPr txBox="1"/>
          <p:nvPr/>
        </p:nvSpPr>
        <p:spPr>
          <a:xfrm>
            <a:off x="6965575" y="2188000"/>
            <a:ext cx="197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Beef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Pepperoni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Salami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Sausage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Tomatoes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Peppers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Spinach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Onions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Olives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Jalapenos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Chicken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Mushrooms</a:t>
            </a:r>
            <a:endParaRPr sz="1200"/>
          </a:p>
        </p:txBody>
      </p:sp>
      <p:sp>
        <p:nvSpPr>
          <p:cNvPr id="1302" name="Google Shape;1302;p61">
            <a:hlinkClick action="ppaction://hlinksldjump" r:id="rId11"/>
          </p:cNvPr>
          <p:cNvSpPr/>
          <p:nvPr/>
        </p:nvSpPr>
        <p:spPr>
          <a:xfrm>
            <a:off x="7126900" y="230513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61">
            <a:hlinkClick action="ppaction://hlinksldjump" r:id="rId12"/>
          </p:cNvPr>
          <p:cNvSpPr/>
          <p:nvPr/>
        </p:nvSpPr>
        <p:spPr>
          <a:xfrm>
            <a:off x="7126900" y="249114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61">
            <a:hlinkClick action="ppaction://hlinksldjump" r:id="rId13"/>
          </p:cNvPr>
          <p:cNvSpPr/>
          <p:nvPr/>
        </p:nvSpPr>
        <p:spPr>
          <a:xfrm>
            <a:off x="7126900" y="2677142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1">
            <a:hlinkClick action="ppaction://hlinksldjump" r:id="rId14"/>
          </p:cNvPr>
          <p:cNvSpPr/>
          <p:nvPr/>
        </p:nvSpPr>
        <p:spPr>
          <a:xfrm>
            <a:off x="7126900" y="2863144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61">
            <a:hlinkClick action="ppaction://hlinksldjump" r:id="rId15"/>
          </p:cNvPr>
          <p:cNvSpPr/>
          <p:nvPr/>
        </p:nvSpPr>
        <p:spPr>
          <a:xfrm>
            <a:off x="7126900" y="3049147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61">
            <a:hlinkClick action="ppaction://hlinksldjump" r:id="rId16"/>
          </p:cNvPr>
          <p:cNvSpPr/>
          <p:nvPr/>
        </p:nvSpPr>
        <p:spPr>
          <a:xfrm>
            <a:off x="7126900" y="3235149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61">
            <a:hlinkClick action="ppaction://hlinksldjump" r:id="rId17"/>
          </p:cNvPr>
          <p:cNvSpPr/>
          <p:nvPr/>
        </p:nvSpPr>
        <p:spPr>
          <a:xfrm>
            <a:off x="7126900" y="3421151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1">
            <a:hlinkClick action="ppaction://hlinksldjump" r:id="rId18"/>
          </p:cNvPr>
          <p:cNvSpPr/>
          <p:nvPr/>
        </p:nvSpPr>
        <p:spPr>
          <a:xfrm>
            <a:off x="7126900" y="360715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1">
            <a:hlinkClick action="ppaction://hlinksldjump" r:id="rId19"/>
          </p:cNvPr>
          <p:cNvSpPr/>
          <p:nvPr/>
        </p:nvSpPr>
        <p:spPr>
          <a:xfrm>
            <a:off x="7126900" y="3793156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61">
            <a:hlinkClick action="ppaction://hlinksldjump" r:id="rId20"/>
          </p:cNvPr>
          <p:cNvSpPr/>
          <p:nvPr/>
        </p:nvSpPr>
        <p:spPr>
          <a:xfrm>
            <a:off x="7126900" y="397915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61">
            <a:hlinkClick action="ppaction://hlinksldjump" r:id="rId21"/>
          </p:cNvPr>
          <p:cNvSpPr/>
          <p:nvPr/>
        </p:nvSpPr>
        <p:spPr>
          <a:xfrm>
            <a:off x="7126900" y="416516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1">
            <a:hlinkClick action="ppaction://hlinksldjump" r:id="rId22"/>
          </p:cNvPr>
          <p:cNvSpPr/>
          <p:nvPr/>
        </p:nvSpPr>
        <p:spPr>
          <a:xfrm>
            <a:off x="7126900" y="435116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1">
            <a:hlinkClick action="ppaction://hlinksldjump" r:id="rId23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61">
            <a:hlinkClick action="ppaction://hlinksldjump" r:id="rId24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115" name="Google Shape;115;p17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116" name="Google Shape;116;p17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22" name="Google Shape;122;p17">
            <a:hlinkClick action="ppaction://hlinksldjump" r:id="rId5"/>
          </p:cNvPr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Smith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24" name="Google Shape;124;p17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>
            <a:hlinkClick action="ppaction://hlinksldjump" r:id="rId8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2"/>
          <p:cNvSpPr/>
          <p:nvPr/>
        </p:nvSpPr>
        <p:spPr>
          <a:xfrm>
            <a:off x="6965575" y="2191900"/>
            <a:ext cx="1976700" cy="23934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6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2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323" name="Google Shape;1323;p62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325" name="Google Shape;1325;p62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326" name="Google Shape;1326;p62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327" name="Google Shape;1327;p62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328" name="Google Shape;1328;p62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62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330" name="Google Shape;1330;p62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331" name="Google Shape;1331;p62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62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333" name="Google Shape;1333;p62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62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336" name="Google Shape;1336;p62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62"/>
          <p:cNvGrpSpPr/>
          <p:nvPr/>
        </p:nvGrpSpPr>
        <p:grpSpPr>
          <a:xfrm>
            <a:off x="6965609" y="1801900"/>
            <a:ext cx="1976737" cy="390000"/>
            <a:chOff x="1064550" y="1801900"/>
            <a:chExt cx="1149600" cy="390000"/>
          </a:xfrm>
        </p:grpSpPr>
        <p:sp>
          <p:nvSpPr>
            <p:cNvPr id="1339" name="Google Shape;1339;p62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340" name="Google Shape;1340;p62"/>
            <p:cNvSpPr/>
            <p:nvPr/>
          </p:nvSpPr>
          <p:spPr>
            <a:xfrm flipH="1">
              <a:off x="2026329" y="1943050"/>
              <a:ext cx="1005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1" name="Google Shape;1341;p62">
            <a:hlinkClick action="ppaction://hlinksldjump" r:id="rId5"/>
          </p:cNvPr>
          <p:cNvSpPr/>
          <p:nvPr/>
        </p:nvSpPr>
        <p:spPr>
          <a:xfrm>
            <a:off x="6978975" y="1801900"/>
            <a:ext cx="1976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62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2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62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2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2">
            <a:hlinkClick action="ppaction://hlinksldjump" r:id="rId10"/>
          </p:cNvPr>
          <p:cNvSpPr txBox="1"/>
          <p:nvPr/>
        </p:nvSpPr>
        <p:spPr>
          <a:xfrm>
            <a:off x="6965575" y="2188000"/>
            <a:ext cx="197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Beef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Pepperoni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Salami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Sausage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Tomatoes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Peppers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Spinach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Onions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Olives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Jalapenos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Chicken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Mushrooms</a:t>
            </a:r>
            <a:endParaRPr sz="1200"/>
          </a:p>
        </p:txBody>
      </p:sp>
      <p:sp>
        <p:nvSpPr>
          <p:cNvPr id="1347" name="Google Shape;1347;p62">
            <a:hlinkClick action="ppaction://hlinksldjump" r:id="rId11"/>
          </p:cNvPr>
          <p:cNvSpPr/>
          <p:nvPr/>
        </p:nvSpPr>
        <p:spPr>
          <a:xfrm>
            <a:off x="7126900" y="230513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62">
            <a:hlinkClick action="ppaction://hlinksldjump" r:id="rId12"/>
          </p:cNvPr>
          <p:cNvSpPr/>
          <p:nvPr/>
        </p:nvSpPr>
        <p:spPr>
          <a:xfrm>
            <a:off x="7126900" y="249114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62">
            <a:hlinkClick action="ppaction://hlinksldjump" r:id="rId13"/>
          </p:cNvPr>
          <p:cNvSpPr/>
          <p:nvPr/>
        </p:nvSpPr>
        <p:spPr>
          <a:xfrm>
            <a:off x="7126900" y="2677142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62">
            <a:hlinkClick action="ppaction://hlinksldjump" r:id="rId14"/>
          </p:cNvPr>
          <p:cNvSpPr/>
          <p:nvPr/>
        </p:nvSpPr>
        <p:spPr>
          <a:xfrm>
            <a:off x="7126900" y="2863144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62">
            <a:hlinkClick action="ppaction://hlinksldjump" r:id="rId15"/>
          </p:cNvPr>
          <p:cNvSpPr/>
          <p:nvPr/>
        </p:nvSpPr>
        <p:spPr>
          <a:xfrm>
            <a:off x="7126900" y="3049147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62">
            <a:hlinkClick action="ppaction://hlinksldjump" r:id="rId16"/>
          </p:cNvPr>
          <p:cNvSpPr/>
          <p:nvPr/>
        </p:nvSpPr>
        <p:spPr>
          <a:xfrm>
            <a:off x="7126900" y="3235149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62">
            <a:hlinkClick action="ppaction://hlinksldjump" r:id="rId17"/>
          </p:cNvPr>
          <p:cNvSpPr/>
          <p:nvPr/>
        </p:nvSpPr>
        <p:spPr>
          <a:xfrm>
            <a:off x="7126900" y="3421151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2">
            <a:hlinkClick action="ppaction://hlinksldjump" r:id="rId18"/>
          </p:cNvPr>
          <p:cNvSpPr/>
          <p:nvPr/>
        </p:nvSpPr>
        <p:spPr>
          <a:xfrm>
            <a:off x="7126900" y="360715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62">
            <a:hlinkClick action="ppaction://hlinksldjump" r:id="rId19"/>
          </p:cNvPr>
          <p:cNvSpPr/>
          <p:nvPr/>
        </p:nvSpPr>
        <p:spPr>
          <a:xfrm>
            <a:off x="7126900" y="3793156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2">
            <a:hlinkClick action="ppaction://hlinksldjump" r:id="rId20"/>
          </p:cNvPr>
          <p:cNvSpPr/>
          <p:nvPr/>
        </p:nvSpPr>
        <p:spPr>
          <a:xfrm>
            <a:off x="7126900" y="397915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62">
            <a:hlinkClick action="ppaction://hlinksldjump" r:id="rId21"/>
          </p:cNvPr>
          <p:cNvSpPr/>
          <p:nvPr/>
        </p:nvSpPr>
        <p:spPr>
          <a:xfrm>
            <a:off x="7126900" y="416516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2">
            <a:hlinkClick action="ppaction://hlinksldjump" r:id="rId22"/>
          </p:cNvPr>
          <p:cNvSpPr/>
          <p:nvPr/>
        </p:nvSpPr>
        <p:spPr>
          <a:xfrm>
            <a:off x="7126900" y="435116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2">
            <a:hlinkClick action="ppaction://hlinksldjump" r:id="rId23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62">
            <a:hlinkClick action="ppaction://hlinksldjump" r:id="rId24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pic>
        <p:nvPicPr>
          <p:cNvPr id="1361" name="Google Shape;1361;p62">
            <a:hlinkClick action="ppaction://hlinksldjump" r:id="rId25"/>
          </p:cNvPr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107250" y="3394750"/>
            <a:ext cx="173701" cy="1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3"/>
          <p:cNvSpPr/>
          <p:nvPr/>
        </p:nvSpPr>
        <p:spPr>
          <a:xfrm>
            <a:off x="6965575" y="2191900"/>
            <a:ext cx="1976700" cy="23934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63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369" name="Google Shape;1369;p63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6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371" name="Google Shape;1371;p63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372" name="Google Shape;1372;p63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373" name="Google Shape;1373;p63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374" name="Google Shape;1374;p63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63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376" name="Google Shape;1376;p63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377" name="Google Shape;1377;p63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63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379" name="Google Shape;1379;p63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380" name="Google Shape;1380;p63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63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382" name="Google Shape;1382;p63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383" name="Google Shape;1383;p63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63"/>
          <p:cNvGrpSpPr/>
          <p:nvPr/>
        </p:nvGrpSpPr>
        <p:grpSpPr>
          <a:xfrm>
            <a:off x="6965609" y="1801900"/>
            <a:ext cx="1976737" cy="390000"/>
            <a:chOff x="1064550" y="1801900"/>
            <a:chExt cx="1149600" cy="390000"/>
          </a:xfrm>
        </p:grpSpPr>
        <p:sp>
          <p:nvSpPr>
            <p:cNvPr id="1385" name="Google Shape;1385;p63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386" name="Google Shape;1386;p63"/>
            <p:cNvSpPr/>
            <p:nvPr/>
          </p:nvSpPr>
          <p:spPr>
            <a:xfrm flipH="1">
              <a:off x="2026329" y="1943050"/>
              <a:ext cx="1005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63">
            <a:hlinkClick action="ppaction://hlinksldjump" r:id="rId5"/>
          </p:cNvPr>
          <p:cNvSpPr/>
          <p:nvPr/>
        </p:nvSpPr>
        <p:spPr>
          <a:xfrm>
            <a:off x="6978975" y="1801900"/>
            <a:ext cx="19767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3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63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3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3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3">
            <a:hlinkClick action="ppaction://hlinksldjump" r:id="rId10"/>
          </p:cNvPr>
          <p:cNvSpPr txBox="1"/>
          <p:nvPr/>
        </p:nvSpPr>
        <p:spPr>
          <a:xfrm>
            <a:off x="6965575" y="2188000"/>
            <a:ext cx="197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Beef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Pepperoni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Salami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Sausage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Tomatoes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Peppers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Spinach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Onions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Olives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Jalapenos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Chicken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Mushrooms</a:t>
            </a:r>
            <a:endParaRPr sz="1200"/>
          </a:p>
        </p:txBody>
      </p:sp>
      <p:sp>
        <p:nvSpPr>
          <p:cNvPr id="1393" name="Google Shape;1393;p63">
            <a:hlinkClick action="ppaction://hlinksldjump" r:id="rId11"/>
          </p:cNvPr>
          <p:cNvSpPr/>
          <p:nvPr/>
        </p:nvSpPr>
        <p:spPr>
          <a:xfrm>
            <a:off x="7126900" y="230513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3">
            <a:hlinkClick action="ppaction://hlinksldjump" r:id="rId12"/>
          </p:cNvPr>
          <p:cNvSpPr/>
          <p:nvPr/>
        </p:nvSpPr>
        <p:spPr>
          <a:xfrm>
            <a:off x="7126900" y="249114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63">
            <a:hlinkClick action="ppaction://hlinksldjump" r:id="rId13"/>
          </p:cNvPr>
          <p:cNvSpPr/>
          <p:nvPr/>
        </p:nvSpPr>
        <p:spPr>
          <a:xfrm>
            <a:off x="7126900" y="2677142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63">
            <a:hlinkClick action="ppaction://hlinksldjump" r:id="rId14"/>
          </p:cNvPr>
          <p:cNvSpPr/>
          <p:nvPr/>
        </p:nvSpPr>
        <p:spPr>
          <a:xfrm>
            <a:off x="7126900" y="2863144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63">
            <a:hlinkClick action="ppaction://hlinksldjump" r:id="rId15"/>
          </p:cNvPr>
          <p:cNvSpPr/>
          <p:nvPr/>
        </p:nvSpPr>
        <p:spPr>
          <a:xfrm>
            <a:off x="7126900" y="3049147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63">
            <a:hlinkClick action="ppaction://hlinksldjump" r:id="rId16"/>
          </p:cNvPr>
          <p:cNvSpPr/>
          <p:nvPr/>
        </p:nvSpPr>
        <p:spPr>
          <a:xfrm>
            <a:off x="7126900" y="3235149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63">
            <a:hlinkClick action="ppaction://hlinksldjump" r:id="rId17"/>
          </p:cNvPr>
          <p:cNvSpPr/>
          <p:nvPr/>
        </p:nvSpPr>
        <p:spPr>
          <a:xfrm>
            <a:off x="7126900" y="3421151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3">
            <a:hlinkClick action="ppaction://hlinksldjump" r:id="rId18"/>
          </p:cNvPr>
          <p:cNvSpPr/>
          <p:nvPr/>
        </p:nvSpPr>
        <p:spPr>
          <a:xfrm>
            <a:off x="7126900" y="360715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63">
            <a:hlinkClick action="ppaction://hlinksldjump" r:id="rId19"/>
          </p:cNvPr>
          <p:cNvSpPr/>
          <p:nvPr/>
        </p:nvSpPr>
        <p:spPr>
          <a:xfrm>
            <a:off x="7126900" y="3793156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63">
            <a:hlinkClick action="ppaction://hlinksldjump" r:id="rId20"/>
          </p:cNvPr>
          <p:cNvSpPr/>
          <p:nvPr/>
        </p:nvSpPr>
        <p:spPr>
          <a:xfrm>
            <a:off x="7126900" y="3979158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3">
            <a:hlinkClick action="ppaction://hlinksldjump" r:id="rId21"/>
          </p:cNvPr>
          <p:cNvSpPr/>
          <p:nvPr/>
        </p:nvSpPr>
        <p:spPr>
          <a:xfrm>
            <a:off x="7126900" y="4165160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3">
            <a:hlinkClick action="ppaction://hlinksldjump" r:id="rId22"/>
          </p:cNvPr>
          <p:cNvSpPr/>
          <p:nvPr/>
        </p:nvSpPr>
        <p:spPr>
          <a:xfrm>
            <a:off x="7126900" y="4351163"/>
            <a:ext cx="134400" cy="12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63">
            <a:hlinkClick action="ppaction://hlinksldjump" r:id="rId23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63">
            <a:hlinkClick action="ppaction://hlinksldjump" r:id="rId24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  <p:pic>
        <p:nvPicPr>
          <p:cNvPr id="1407" name="Google Shape;1407;p63">
            <a:hlinkClick action="ppaction://hlinksldjump" r:id="rId25"/>
          </p:cNvPr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107250" y="2464750"/>
            <a:ext cx="173701" cy="1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6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4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414" name="Google Shape;1414;p64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6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416" name="Google Shape;1416;p64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417" name="Google Shape;1417;p64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418" name="Google Shape;1418;p64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419" name="Google Shape;1419;p64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64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421" name="Google Shape;1421;p64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422" name="Google Shape;1422;p64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64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424" name="Google Shape;1424;p64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425" name="Google Shape;1425;p64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64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427" name="Google Shape;1427;p64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428" name="Google Shape;1428;p64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64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430" name="Google Shape;1430;p64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431" name="Google Shape;1431;p64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2" name="Google Shape;1432;p64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4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64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64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64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64"/>
          <p:cNvSpPr/>
          <p:nvPr/>
        </p:nvSpPr>
        <p:spPr>
          <a:xfrm>
            <a:off x="625325" y="3547800"/>
            <a:ext cx="1290900" cy="8829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64">
            <a:hlinkClick action="ppaction://hlinksldjump" r:id="rId10"/>
          </p:cNvPr>
          <p:cNvSpPr txBox="1"/>
          <p:nvPr/>
        </p:nvSpPr>
        <p:spPr>
          <a:xfrm>
            <a:off x="625300" y="3547800"/>
            <a:ext cx="127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Handtossed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Stuffed Crust</a:t>
            </a:r>
            <a:endParaRPr sz="1200"/>
          </a:p>
        </p:txBody>
      </p:sp>
      <p:sp>
        <p:nvSpPr>
          <p:cNvPr id="1439" name="Google Shape;1439;p64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64">
            <a:hlinkClick action="ppaction://hlinksldjump" r:id="rId12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6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65"/>
          <p:cNvSpPr/>
          <p:nvPr/>
        </p:nvSpPr>
        <p:spPr>
          <a:xfrm>
            <a:off x="8218500" y="4733375"/>
            <a:ext cx="8001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endParaRPr/>
          </a:p>
        </p:txBody>
      </p:sp>
      <p:sp>
        <p:nvSpPr>
          <p:cNvPr id="1447" name="Google Shape;1447;p65">
            <a:hlinkClick action="ppaction://hlinksldjump" r:id="rId4"/>
          </p:cNvPr>
          <p:cNvSpPr/>
          <p:nvPr/>
        </p:nvSpPr>
        <p:spPr>
          <a:xfrm>
            <a:off x="8217300" y="4733375"/>
            <a:ext cx="802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6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Create a Pizza</a:t>
            </a:r>
            <a:endParaRPr sz="2500"/>
          </a:p>
        </p:txBody>
      </p:sp>
      <p:sp>
        <p:nvSpPr>
          <p:cNvPr id="1449" name="Google Shape;1449;p65"/>
          <p:cNvSpPr txBox="1"/>
          <p:nvPr/>
        </p:nvSpPr>
        <p:spPr>
          <a:xfrm>
            <a:off x="2165950" y="110727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Customize Pizza</a:t>
            </a:r>
            <a:endParaRPr sz="1900"/>
          </a:p>
        </p:txBody>
      </p:sp>
      <p:grpSp>
        <p:nvGrpSpPr>
          <p:cNvPr id="1450" name="Google Shape;1450;p65"/>
          <p:cNvGrpSpPr/>
          <p:nvPr/>
        </p:nvGrpSpPr>
        <p:grpSpPr>
          <a:xfrm>
            <a:off x="625300" y="1801900"/>
            <a:ext cx="1149600" cy="390000"/>
            <a:chOff x="625300" y="1801900"/>
            <a:chExt cx="1149600" cy="390000"/>
          </a:xfrm>
        </p:grpSpPr>
        <p:sp>
          <p:nvSpPr>
            <p:cNvPr id="1451" name="Google Shape;1451;p6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Size	</a:t>
              </a:r>
              <a:endParaRPr/>
            </a:p>
          </p:txBody>
        </p:sp>
        <p:sp>
          <p:nvSpPr>
            <p:cNvPr id="1452" name="Google Shape;1452;p6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65"/>
          <p:cNvGrpSpPr/>
          <p:nvPr/>
        </p:nvGrpSpPr>
        <p:grpSpPr>
          <a:xfrm>
            <a:off x="625292" y="3157800"/>
            <a:ext cx="1290886" cy="390000"/>
            <a:chOff x="625300" y="1801900"/>
            <a:chExt cx="1149600" cy="390000"/>
          </a:xfrm>
        </p:grpSpPr>
        <p:sp>
          <p:nvSpPr>
            <p:cNvPr id="1454" name="Google Shape;1454;p6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Crust	</a:t>
              </a:r>
              <a:endParaRPr/>
            </a:p>
          </p:txBody>
        </p:sp>
        <p:sp>
          <p:nvSpPr>
            <p:cNvPr id="1455" name="Google Shape;1455;p6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65"/>
          <p:cNvGrpSpPr/>
          <p:nvPr/>
        </p:nvGrpSpPr>
        <p:grpSpPr>
          <a:xfrm>
            <a:off x="3795438" y="1801900"/>
            <a:ext cx="1149600" cy="390000"/>
            <a:chOff x="625300" y="1801900"/>
            <a:chExt cx="1149600" cy="390000"/>
          </a:xfrm>
        </p:grpSpPr>
        <p:sp>
          <p:nvSpPr>
            <p:cNvPr id="1457" name="Google Shape;1457;p65"/>
            <p:cNvSpPr/>
            <p:nvPr/>
          </p:nvSpPr>
          <p:spPr>
            <a:xfrm>
              <a:off x="62530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Cheese	</a:t>
              </a:r>
              <a:endParaRPr/>
            </a:p>
          </p:txBody>
        </p:sp>
        <p:sp>
          <p:nvSpPr>
            <p:cNvPr id="1458" name="Google Shape;1458;p65"/>
            <p:cNvSpPr/>
            <p:nvPr/>
          </p:nvSpPr>
          <p:spPr>
            <a:xfrm flipH="1">
              <a:off x="14868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9" name="Google Shape;1459;p65"/>
          <p:cNvGrpSpPr/>
          <p:nvPr/>
        </p:nvGrpSpPr>
        <p:grpSpPr>
          <a:xfrm>
            <a:off x="3795450" y="3157800"/>
            <a:ext cx="1149600" cy="390000"/>
            <a:chOff x="1285350" y="1889300"/>
            <a:chExt cx="1149600" cy="390000"/>
          </a:xfrm>
        </p:grpSpPr>
        <p:sp>
          <p:nvSpPr>
            <p:cNvPr id="1460" name="Google Shape;1460;p65"/>
            <p:cNvSpPr/>
            <p:nvPr/>
          </p:nvSpPr>
          <p:spPr>
            <a:xfrm>
              <a:off x="1285350" y="18893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Sauce	</a:t>
              </a:r>
              <a:endParaRPr/>
            </a:p>
          </p:txBody>
        </p:sp>
        <p:sp>
          <p:nvSpPr>
            <p:cNvPr id="1461" name="Google Shape;1461;p65"/>
            <p:cNvSpPr/>
            <p:nvPr/>
          </p:nvSpPr>
          <p:spPr>
            <a:xfrm flipH="1">
              <a:off x="2172625" y="20304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65"/>
          <p:cNvGrpSpPr/>
          <p:nvPr/>
        </p:nvGrpSpPr>
        <p:grpSpPr>
          <a:xfrm>
            <a:off x="6965575" y="1801900"/>
            <a:ext cx="1149600" cy="390000"/>
            <a:chOff x="1064550" y="1801900"/>
            <a:chExt cx="1149600" cy="390000"/>
          </a:xfrm>
        </p:grpSpPr>
        <p:sp>
          <p:nvSpPr>
            <p:cNvPr id="1463" name="Google Shape;1463;p65"/>
            <p:cNvSpPr/>
            <p:nvPr/>
          </p:nvSpPr>
          <p:spPr>
            <a:xfrm>
              <a:off x="1064550" y="1801900"/>
              <a:ext cx="1149600" cy="390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Toppings	</a:t>
              </a:r>
              <a:endParaRPr/>
            </a:p>
          </p:txBody>
        </p:sp>
        <p:sp>
          <p:nvSpPr>
            <p:cNvPr id="1464" name="Google Shape;1464;p65"/>
            <p:cNvSpPr/>
            <p:nvPr/>
          </p:nvSpPr>
          <p:spPr>
            <a:xfrm flipH="1">
              <a:off x="1999025" y="1943050"/>
              <a:ext cx="127800" cy="107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65">
            <a:hlinkClick action="ppaction://hlinksldjump" r:id="rId5"/>
          </p:cNvPr>
          <p:cNvSpPr/>
          <p:nvPr/>
        </p:nvSpPr>
        <p:spPr>
          <a:xfrm>
            <a:off x="697900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65">
            <a:hlinkClick action="ppaction://hlinksldjump" r:id="rId6"/>
          </p:cNvPr>
          <p:cNvSpPr/>
          <p:nvPr/>
        </p:nvSpPr>
        <p:spPr>
          <a:xfrm>
            <a:off x="3802150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65">
            <a:hlinkClick action="ppaction://hlinksldjump" r:id="rId7"/>
          </p:cNvPr>
          <p:cNvSpPr/>
          <p:nvPr/>
        </p:nvSpPr>
        <p:spPr>
          <a:xfrm>
            <a:off x="3795450" y="31578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65">
            <a:hlinkClick action="ppaction://hlinksldjump" r:id="rId8"/>
          </p:cNvPr>
          <p:cNvSpPr/>
          <p:nvPr/>
        </p:nvSpPr>
        <p:spPr>
          <a:xfrm>
            <a:off x="638725" y="3157800"/>
            <a:ext cx="12909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5">
            <a:hlinkClick action="ppaction://hlinksldjump" r:id="rId9"/>
          </p:cNvPr>
          <p:cNvSpPr/>
          <p:nvPr/>
        </p:nvSpPr>
        <p:spPr>
          <a:xfrm>
            <a:off x="625325" y="1801900"/>
            <a:ext cx="11496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65"/>
          <p:cNvSpPr/>
          <p:nvPr/>
        </p:nvSpPr>
        <p:spPr>
          <a:xfrm>
            <a:off x="3802150" y="3547800"/>
            <a:ext cx="1149600" cy="8607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65">
            <a:hlinkClick action="ppaction://hlinksldjump" r:id="rId10"/>
          </p:cNvPr>
          <p:cNvSpPr txBox="1"/>
          <p:nvPr/>
        </p:nvSpPr>
        <p:spPr>
          <a:xfrm>
            <a:off x="3802050" y="3547800"/>
            <a:ext cx="113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Tomato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BBQ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Alfredo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Marinara</a:t>
            </a:r>
            <a:endParaRPr sz="1200"/>
          </a:p>
        </p:txBody>
      </p:sp>
      <p:sp>
        <p:nvSpPr>
          <p:cNvPr id="1472" name="Google Shape;1472;p65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65">
            <a:hlinkClick action="ppaction://hlinksldjump" r:id="rId12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6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6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480" name="Google Shape;1480;p66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481" name="Google Shape;1481;p66"/>
          <p:cNvGrpSpPr/>
          <p:nvPr/>
        </p:nvGrpSpPr>
        <p:grpSpPr>
          <a:xfrm>
            <a:off x="3721441" y="2208715"/>
            <a:ext cx="134542" cy="130126"/>
            <a:chOff x="3832400" y="1781725"/>
            <a:chExt cx="551400" cy="477000"/>
          </a:xfrm>
        </p:grpSpPr>
        <p:sp>
          <p:nvSpPr>
            <p:cNvPr id="1482" name="Google Shape;1482;p66"/>
            <p:cNvSpPr/>
            <p:nvPr/>
          </p:nvSpPr>
          <p:spPr>
            <a:xfrm>
              <a:off x="3832400" y="1781725"/>
              <a:ext cx="551400" cy="477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6"/>
            <p:cNvSpPr/>
            <p:nvPr/>
          </p:nvSpPr>
          <p:spPr>
            <a:xfrm>
              <a:off x="3889550" y="1828525"/>
              <a:ext cx="437100" cy="3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4" name="Google Shape;1484;p66"/>
          <p:cNvSpPr/>
          <p:nvPr/>
        </p:nvSpPr>
        <p:spPr>
          <a:xfrm>
            <a:off x="3721441" y="2502865"/>
            <a:ext cx="134542" cy="13012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66">
            <a:hlinkClick action="ppaction://hlinksldjump" r:id="rId4"/>
          </p:cNvPr>
          <p:cNvSpPr/>
          <p:nvPr/>
        </p:nvSpPr>
        <p:spPr>
          <a:xfrm>
            <a:off x="3735386" y="2515632"/>
            <a:ext cx="106652" cy="10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66"/>
          <p:cNvSpPr/>
          <p:nvPr/>
        </p:nvSpPr>
        <p:spPr>
          <a:xfrm>
            <a:off x="3721441" y="2797015"/>
            <a:ext cx="134542" cy="130126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66">
            <a:hlinkClick action="ppaction://hlinksldjump" r:id="rId5"/>
          </p:cNvPr>
          <p:cNvSpPr/>
          <p:nvPr/>
        </p:nvSpPr>
        <p:spPr>
          <a:xfrm>
            <a:off x="3735386" y="2809782"/>
            <a:ext cx="106652" cy="10459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66"/>
          <p:cNvSpPr txBox="1"/>
          <p:nvPr/>
        </p:nvSpPr>
        <p:spPr>
          <a:xfrm>
            <a:off x="4057550" y="2096763"/>
            <a:ext cx="13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Cash</a:t>
            </a:r>
            <a:endParaRPr sz="1200"/>
          </a:p>
        </p:txBody>
      </p:sp>
      <p:sp>
        <p:nvSpPr>
          <p:cNvPr id="1489" name="Google Shape;1489;p66"/>
          <p:cNvSpPr txBox="1"/>
          <p:nvPr/>
        </p:nvSpPr>
        <p:spPr>
          <a:xfrm>
            <a:off x="4020525" y="2387094"/>
            <a:ext cx="13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</a:t>
            </a:r>
            <a:endParaRPr sz="1200"/>
          </a:p>
        </p:txBody>
      </p:sp>
      <p:sp>
        <p:nvSpPr>
          <p:cNvPr id="1490" name="Google Shape;1490;p66"/>
          <p:cNvSpPr txBox="1"/>
          <p:nvPr/>
        </p:nvSpPr>
        <p:spPr>
          <a:xfrm>
            <a:off x="4020525" y="2677425"/>
            <a:ext cx="136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Gift Card</a:t>
            </a:r>
            <a:endParaRPr sz="1200"/>
          </a:p>
        </p:txBody>
      </p:sp>
      <p:sp>
        <p:nvSpPr>
          <p:cNvPr id="1491" name="Google Shape;1491;p66"/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492" name="Google Shape;1492;p66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493" name="Google Shape;1493;p66">
            <a:hlinkClick action="ppaction://hlinksldjump" r:id="rId6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66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66">
            <a:hlinkClick action="ppaction://hlinksldjump" r:id="rId8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6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6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502" name="Google Shape;1502;p67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503" name="Google Shape;1503;p67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504" name="Google Shape;1504;p67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505" name="Google Shape;1505;p6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6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Google Shape;1507;p67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508" name="Google Shape;1508;p6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6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Google Shape;1510;p67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511" name="Google Shape;1511;p6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6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3" name="Google Shape;1513;p67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514" name="Google Shape;1514;p67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515" name="Google Shape;1515;p67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516" name="Google Shape;1516;p67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517" name="Google Shape;1517;p67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518" name="Google Shape;1518;p67">
            <a:hlinkClick action="ppaction://hlinksldjump" r:id="rId5"/>
          </p:cNvPr>
          <p:cNvSpPr/>
          <p:nvPr/>
        </p:nvSpPr>
        <p:spPr>
          <a:xfrm>
            <a:off x="3718100" y="219187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67">
            <a:hlinkClick action="ppaction://hlinksldjump" r:id="rId6"/>
          </p:cNvPr>
          <p:cNvSpPr/>
          <p:nvPr/>
        </p:nvSpPr>
        <p:spPr>
          <a:xfrm>
            <a:off x="3718100" y="248775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67">
            <a:hlinkClick action="ppaction://hlinksldjump" r:id="rId7"/>
          </p:cNvPr>
          <p:cNvSpPr/>
          <p:nvPr/>
        </p:nvSpPr>
        <p:spPr>
          <a:xfrm>
            <a:off x="3718100" y="278362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67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67">
            <a:hlinkClick action="ppaction://hlinksldjump" r:id="rId9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6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6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529" name="Google Shape;1529;p68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530" name="Google Shape;1530;p68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531" name="Google Shape;1531;p68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532" name="Google Shape;1532;p68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68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68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535" name="Google Shape;1535;p68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68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7" name="Google Shape;1537;p68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538" name="Google Shape;1538;p68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68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0" name="Google Shape;1540;p68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541" name="Google Shape;1541;p68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542" name="Google Shape;1542;p68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543" name="Google Shape;1543;p68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544" name="Google Shape;1544;p68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545" name="Google Shape;1545;p68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68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68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68">
            <a:hlinkClick action="ppaction://hlinksldjump" r:id="rId8"/>
          </p:cNvPr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68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550" name="Google Shape;1550;p68">
            <a:hlinkClick action="ppaction://hlinksldjump" r:id="rId9"/>
          </p:cNvPr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68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552" name="Google Shape;1552;p68">
            <a:hlinkClick action="ppaction://hlinksldjump" r:id="rId10"/>
          </p:cNvPr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68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554" name="Google Shape;1554;p68">
            <a:hlinkClick action="ppaction://hlinksldjump" r:id="rId11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68">
            <a:hlinkClick action="ppaction://hlinksldjump" r:id="rId12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69"/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5869-5586-9663-8774</a:t>
            </a:r>
            <a:endParaRPr/>
          </a:p>
        </p:txBody>
      </p:sp>
      <p:sp>
        <p:nvSpPr>
          <p:cNvPr id="1561" name="Google Shape;1561;p6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6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563" name="Google Shape;1563;p69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564" name="Google Shape;1564;p69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565" name="Google Shape;1565;p69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566" name="Google Shape;1566;p69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69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69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569" name="Google Shape;1569;p69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69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69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572" name="Google Shape;1572;p69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69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4" name="Google Shape;1574;p69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575" name="Google Shape;1575;p69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576" name="Google Shape;1576;p69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577" name="Google Shape;1577;p69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578" name="Google Shape;1578;p69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579" name="Google Shape;1579;p69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69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9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9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583" name="Google Shape;1583;p69">
            <a:hlinkClick action="ppaction://hlinksldjump" r:id="rId8"/>
          </p:cNvPr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9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585" name="Google Shape;1585;p69">
            <a:hlinkClick action="ppaction://hlinksldjump" r:id="rId9"/>
          </p:cNvPr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9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587" name="Google Shape;1587;p69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9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70"/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5869-5586-9663-8774</a:t>
            </a:r>
            <a:endParaRPr/>
          </a:p>
        </p:txBody>
      </p:sp>
      <p:sp>
        <p:nvSpPr>
          <p:cNvPr id="1594" name="Google Shape;1594;p70"/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</p:txBody>
      </p:sp>
      <p:sp>
        <p:nvSpPr>
          <p:cNvPr id="1595" name="Google Shape;1595;p7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7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597" name="Google Shape;1597;p70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598" name="Google Shape;1598;p70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599" name="Google Shape;1599;p70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600" name="Google Shape;1600;p70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70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70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603" name="Google Shape;1603;p70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70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70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606" name="Google Shape;1606;p70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70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8" name="Google Shape;1608;p70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609" name="Google Shape;1609;p70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610" name="Google Shape;1610;p70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611" name="Google Shape;1611;p70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612" name="Google Shape;1612;p70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613" name="Google Shape;1613;p70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70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70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70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617" name="Google Shape;1617;p70">
            <a:hlinkClick action="ppaction://hlinksldjump" r:id="rId8"/>
          </p:cNvPr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70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619" name="Google Shape;1619;p70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620" name="Google Shape;1620;p70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70">
            <a:hlinkClick action="ppaction://hlinksldjump" r:id="rId10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71"/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5869-5586-9663-8774</a:t>
            </a:r>
            <a:endParaRPr/>
          </a:p>
        </p:txBody>
      </p:sp>
      <p:sp>
        <p:nvSpPr>
          <p:cNvPr id="1627" name="Google Shape;1627;p71"/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11/24</a:t>
            </a:r>
            <a:endParaRPr/>
          </a:p>
        </p:txBody>
      </p:sp>
      <p:sp>
        <p:nvSpPr>
          <p:cNvPr id="1628" name="Google Shape;1628;p71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7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630" name="Google Shape;1630;p71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631" name="Google Shape;1631;p71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632" name="Google Shape;1632;p71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633" name="Google Shape;1633;p71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71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5" name="Google Shape;1635;p71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636" name="Google Shape;1636;p71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71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8" name="Google Shape;1638;p71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639" name="Google Shape;1639;p71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71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1" name="Google Shape;1641;p71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642" name="Google Shape;1642;p71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643" name="Google Shape;1643;p71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644" name="Google Shape;1644;p71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645" name="Google Shape;1645;p71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646" name="Google Shape;1646;p71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71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71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71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650" name="Google Shape;1650;p71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651" name="Google Shape;1651;p71">
            <a:hlinkClick action="ppaction://hlinksldjump" r:id="rId8"/>
          </p:cNvPr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71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653" name="Google Shape;1653;p71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71">
            <a:hlinkClick action="ppaction://hlinksldjump" r:id="rId10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136" name="Google Shape;136;p18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137" name="Google Shape;137;p18">
            <a:hlinkClick action="ppaction://hlinksldjump" r:id="rId3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139" name="Google Shape;139;p18">
            <a:hlinkClick action="ppaction://hlinksldjump" r:id="rId4"/>
          </p:cNvPr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4265 Cherry Street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45" name="Google Shape;145;p18">
            <a:hlinkClick action="ppaction://hlinksldjump" r:id="rId5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>
            <a:hlinkClick action="ppaction://hlinksldjump" r:id="rId6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>
            <a:hlinkClick action="ppaction://hlinksldjump" r:id="rId7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72"/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5869-5586-9663-8774</a:t>
            </a:r>
            <a:endParaRPr/>
          </a:p>
        </p:txBody>
      </p:sp>
      <p:sp>
        <p:nvSpPr>
          <p:cNvPr id="1660" name="Google Shape;1660;p72"/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11/24</a:t>
            </a:r>
            <a:endParaRPr/>
          </a:p>
        </p:txBody>
      </p:sp>
      <p:sp>
        <p:nvSpPr>
          <p:cNvPr id="1661" name="Google Shape;1661;p72"/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</p:txBody>
      </p:sp>
      <p:sp>
        <p:nvSpPr>
          <p:cNvPr id="1662" name="Google Shape;1662;p72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72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664" name="Google Shape;1664;p72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665" name="Google Shape;1665;p72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666" name="Google Shape;1666;p72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667" name="Google Shape;1667;p72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72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72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670" name="Google Shape;1670;p72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72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72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673" name="Google Shape;1673;p72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72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5" name="Google Shape;1675;p72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676" name="Google Shape;1676;p72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677" name="Google Shape;1677;p72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678" name="Google Shape;1678;p72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679" name="Google Shape;1679;p72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680" name="Google Shape;1680;p72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2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72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72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684" name="Google Shape;1684;p72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685" name="Google Shape;1685;p72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686" name="Google Shape;1686;p72">
            <a:hlinkClick action="ppaction://hlinksldjump" r:id="rId8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72">
            <a:hlinkClick action="ppaction://hlinksldjump" r:id="rId9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73"/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11/24</a:t>
            </a:r>
            <a:endParaRPr/>
          </a:p>
        </p:txBody>
      </p:sp>
      <p:sp>
        <p:nvSpPr>
          <p:cNvPr id="1693" name="Google Shape;1693;p73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73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695" name="Google Shape;1695;p73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696" name="Google Shape;1696;p73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697" name="Google Shape;1697;p73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698" name="Google Shape;1698;p73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73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0" name="Google Shape;1700;p73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701" name="Google Shape;1701;p73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73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3" name="Google Shape;1703;p73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704" name="Google Shape;1704;p73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73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6" name="Google Shape;1706;p73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707" name="Google Shape;1707;p73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708" name="Google Shape;1708;p73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709" name="Google Shape;1709;p73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710" name="Google Shape;1710;p73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711" name="Google Shape;1711;p73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3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3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73">
            <a:hlinkClick action="ppaction://hlinksldjump" r:id="rId8"/>
          </p:cNvPr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73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716" name="Google Shape;1716;p73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717" name="Google Shape;1717;p73">
            <a:hlinkClick action="ppaction://hlinksldjump" r:id="rId9"/>
          </p:cNvPr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73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719" name="Google Shape;1719;p73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73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74"/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11/24</a:t>
            </a:r>
            <a:endParaRPr/>
          </a:p>
        </p:txBody>
      </p:sp>
      <p:sp>
        <p:nvSpPr>
          <p:cNvPr id="1726" name="Google Shape;1726;p74"/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</p:txBody>
      </p:sp>
      <p:sp>
        <p:nvSpPr>
          <p:cNvPr id="1727" name="Google Shape;1727;p74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74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729" name="Google Shape;1729;p74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730" name="Google Shape;1730;p74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731" name="Google Shape;1731;p74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732" name="Google Shape;1732;p74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74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4" name="Google Shape;1734;p74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735" name="Google Shape;1735;p74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74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7" name="Google Shape;1737;p74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738" name="Google Shape;1738;p74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74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0" name="Google Shape;1740;p74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741" name="Google Shape;1741;p74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742" name="Google Shape;1742;p74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743" name="Google Shape;1743;p74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744" name="Google Shape;1744;p74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745" name="Google Shape;1745;p74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74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74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74">
            <a:hlinkClick action="ppaction://hlinksldjump" r:id="rId8"/>
          </p:cNvPr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74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750" name="Google Shape;1750;p74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751" name="Google Shape;1751;p74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752" name="Google Shape;1752;p74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74">
            <a:hlinkClick action="ppaction://hlinksldjump" r:id="rId10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75"/>
          <p:cNvSpPr/>
          <p:nvPr/>
        </p:nvSpPr>
        <p:spPr>
          <a:xfrm>
            <a:off x="71419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</a:t>
            </a:r>
            <a:endParaRPr/>
          </a:p>
        </p:txBody>
      </p:sp>
      <p:sp>
        <p:nvSpPr>
          <p:cNvPr id="1759" name="Google Shape;1759;p75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75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761" name="Google Shape;1761;p75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762" name="Google Shape;1762;p75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763" name="Google Shape;1763;p75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764" name="Google Shape;1764;p75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75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6" name="Google Shape;1766;p75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767" name="Google Shape;1767;p75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75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9" name="Google Shape;1769;p75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770" name="Google Shape;1770;p75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75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2" name="Google Shape;1772;p75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773" name="Google Shape;1773;p75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774" name="Google Shape;1774;p75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775" name="Google Shape;1775;p75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776" name="Google Shape;1776;p75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777" name="Google Shape;1777;p75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75">
            <a:hlinkClick action="ppaction://hlinksldjump" r:id="rId6"/>
          </p:cNvPr>
          <p:cNvSpPr/>
          <p:nvPr/>
        </p:nvSpPr>
        <p:spPr>
          <a:xfrm>
            <a:off x="3721425" y="2476513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75">
            <a:hlinkClick action="ppaction://hlinksldjump" r:id="rId7"/>
          </p:cNvPr>
          <p:cNvSpPr/>
          <p:nvPr/>
        </p:nvSpPr>
        <p:spPr>
          <a:xfrm>
            <a:off x="3721425" y="2774600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75">
            <a:hlinkClick action="ppaction://hlinksldjump" r:id="rId8"/>
          </p:cNvPr>
          <p:cNvSpPr/>
          <p:nvPr/>
        </p:nvSpPr>
        <p:spPr>
          <a:xfrm>
            <a:off x="645475" y="3960150"/>
            <a:ext cx="29652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75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Number</a:t>
            </a:r>
            <a:endParaRPr sz="1200"/>
          </a:p>
        </p:txBody>
      </p:sp>
      <p:sp>
        <p:nvSpPr>
          <p:cNvPr id="1782" name="Google Shape;1782;p75">
            <a:hlinkClick action="ppaction://hlinksldjump" r:id="rId9"/>
          </p:cNvPr>
          <p:cNvSpPr/>
          <p:nvPr/>
        </p:nvSpPr>
        <p:spPr>
          <a:xfrm>
            <a:off x="4643075" y="3960150"/>
            <a:ext cx="11319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75"/>
          <p:cNvSpPr txBox="1"/>
          <p:nvPr/>
        </p:nvSpPr>
        <p:spPr>
          <a:xfrm>
            <a:off x="45428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Expiration Date</a:t>
            </a:r>
            <a:endParaRPr sz="1200"/>
          </a:p>
        </p:txBody>
      </p:sp>
      <p:sp>
        <p:nvSpPr>
          <p:cNvPr id="1784" name="Google Shape;1784;p75"/>
          <p:cNvSpPr txBox="1"/>
          <p:nvPr/>
        </p:nvSpPr>
        <p:spPr>
          <a:xfrm>
            <a:off x="7041775" y="3590850"/>
            <a:ext cx="13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 Digit Code</a:t>
            </a:r>
            <a:endParaRPr sz="1200"/>
          </a:p>
        </p:txBody>
      </p:sp>
      <p:sp>
        <p:nvSpPr>
          <p:cNvPr id="1785" name="Google Shape;1785;p75">
            <a:hlinkClick action="ppaction://hlinksldjump" r:id="rId10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75">
            <a:hlinkClick action="ppaction://hlinksldjump" r:id="rId11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76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76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793" name="Google Shape;1793;p76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794" name="Google Shape;1794;p76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795" name="Google Shape;1795;p76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796" name="Google Shape;1796;p76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76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8" name="Google Shape;1798;p76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799" name="Google Shape;1799;p76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76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1" name="Google Shape;1801;p76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802" name="Google Shape;1802;p76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76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76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805" name="Google Shape;1805;p76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806" name="Google Shape;1806;p76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807" name="Google Shape;1807;p76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808" name="Google Shape;1808;p76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809" name="Google Shape;1809;p76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76">
            <a:hlinkClick action="ppaction://hlinksldjump" r:id="rId6"/>
          </p:cNvPr>
          <p:cNvSpPr/>
          <p:nvPr/>
        </p:nvSpPr>
        <p:spPr>
          <a:xfrm>
            <a:off x="3721425" y="247662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76">
            <a:hlinkClick action="ppaction://hlinksldjump" r:id="rId7"/>
          </p:cNvPr>
          <p:cNvSpPr/>
          <p:nvPr/>
        </p:nvSpPr>
        <p:spPr>
          <a:xfrm>
            <a:off x="3721425" y="277482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76">
            <a:hlinkClick action="ppaction://hlinksldjump" r:id="rId8"/>
          </p:cNvPr>
          <p:cNvSpPr/>
          <p:nvPr/>
        </p:nvSpPr>
        <p:spPr>
          <a:xfrm>
            <a:off x="645475" y="3960150"/>
            <a:ext cx="38727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76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Gift</a:t>
            </a:r>
            <a:r>
              <a:rPr lang="en" sz="1200"/>
              <a:t> Card Number</a:t>
            </a:r>
            <a:endParaRPr sz="1200"/>
          </a:p>
        </p:txBody>
      </p:sp>
      <p:sp>
        <p:nvSpPr>
          <p:cNvPr id="1814" name="Google Shape;1814;p76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76">
            <a:hlinkClick action="ppaction://hlinksldjump" r:id="rId10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77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77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Checkout</a:t>
            </a:r>
            <a:endParaRPr sz="2500"/>
          </a:p>
        </p:txBody>
      </p:sp>
      <p:sp>
        <p:nvSpPr>
          <p:cNvPr id="1822" name="Google Shape;1822;p77"/>
          <p:cNvSpPr txBox="1"/>
          <p:nvPr/>
        </p:nvSpPr>
        <p:spPr>
          <a:xfrm>
            <a:off x="2165950" y="1571225"/>
            <a:ext cx="47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Payment Type</a:t>
            </a:r>
            <a:endParaRPr sz="1900"/>
          </a:p>
        </p:txBody>
      </p:sp>
      <p:grpSp>
        <p:nvGrpSpPr>
          <p:cNvPr id="1823" name="Google Shape;1823;p77"/>
          <p:cNvGrpSpPr/>
          <p:nvPr/>
        </p:nvGrpSpPr>
        <p:grpSpPr>
          <a:xfrm>
            <a:off x="3721441" y="2096763"/>
            <a:ext cx="1701109" cy="949963"/>
            <a:chOff x="3590416" y="1741375"/>
            <a:chExt cx="1701109" cy="949963"/>
          </a:xfrm>
        </p:grpSpPr>
        <p:grpSp>
          <p:nvGrpSpPr>
            <p:cNvPr id="1824" name="Google Shape;1824;p77"/>
            <p:cNvGrpSpPr/>
            <p:nvPr/>
          </p:nvGrpSpPr>
          <p:grpSpPr>
            <a:xfrm>
              <a:off x="3590416" y="1853327"/>
              <a:ext cx="134542" cy="130126"/>
              <a:chOff x="3832400" y="1781725"/>
              <a:chExt cx="551400" cy="477000"/>
            </a:xfrm>
          </p:grpSpPr>
          <p:sp>
            <p:nvSpPr>
              <p:cNvPr id="1825" name="Google Shape;1825;p7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7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7" name="Google Shape;1827;p77"/>
            <p:cNvGrpSpPr/>
            <p:nvPr/>
          </p:nvGrpSpPr>
          <p:grpSpPr>
            <a:xfrm>
              <a:off x="3590416" y="2147477"/>
              <a:ext cx="134542" cy="130126"/>
              <a:chOff x="3832400" y="1781725"/>
              <a:chExt cx="551400" cy="477000"/>
            </a:xfrm>
          </p:grpSpPr>
          <p:sp>
            <p:nvSpPr>
              <p:cNvPr id="1828" name="Google Shape;1828;p7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7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0" name="Google Shape;1830;p77"/>
            <p:cNvGrpSpPr/>
            <p:nvPr/>
          </p:nvGrpSpPr>
          <p:grpSpPr>
            <a:xfrm>
              <a:off x="3590416" y="2441627"/>
              <a:ext cx="134542" cy="130126"/>
              <a:chOff x="3832400" y="1781725"/>
              <a:chExt cx="551400" cy="477000"/>
            </a:xfrm>
          </p:grpSpPr>
          <p:sp>
            <p:nvSpPr>
              <p:cNvPr id="1831" name="Google Shape;1831;p77"/>
              <p:cNvSpPr/>
              <p:nvPr/>
            </p:nvSpPr>
            <p:spPr>
              <a:xfrm>
                <a:off x="3832400" y="1781725"/>
                <a:ext cx="551400" cy="477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77"/>
              <p:cNvSpPr/>
              <p:nvPr/>
            </p:nvSpPr>
            <p:spPr>
              <a:xfrm>
                <a:off x="3889550" y="1828525"/>
                <a:ext cx="437100" cy="3834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3" name="Google Shape;1833;p77"/>
            <p:cNvSpPr txBox="1"/>
            <p:nvPr/>
          </p:nvSpPr>
          <p:spPr>
            <a:xfrm>
              <a:off x="3926525" y="1741375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Cash</a:t>
              </a:r>
              <a:endParaRPr sz="1200"/>
            </a:p>
          </p:txBody>
        </p:sp>
        <p:sp>
          <p:nvSpPr>
            <p:cNvPr id="1834" name="Google Shape;1834;p77"/>
            <p:cNvSpPr txBox="1"/>
            <p:nvPr/>
          </p:nvSpPr>
          <p:spPr>
            <a:xfrm>
              <a:off x="3889500" y="2031706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Credit Card</a:t>
              </a:r>
              <a:endParaRPr sz="1200"/>
            </a:p>
          </p:txBody>
        </p:sp>
        <p:sp>
          <p:nvSpPr>
            <p:cNvPr id="1835" name="Google Shape;1835;p77"/>
            <p:cNvSpPr txBox="1"/>
            <p:nvPr/>
          </p:nvSpPr>
          <p:spPr>
            <a:xfrm>
              <a:off x="3889500" y="2322038"/>
              <a:ext cx="136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Gift Card</a:t>
              </a:r>
              <a:endParaRPr sz="1200"/>
            </a:p>
          </p:txBody>
        </p:sp>
      </p:grpSp>
      <p:sp>
        <p:nvSpPr>
          <p:cNvPr id="1836" name="Google Shape;1836;p77">
            <a:hlinkClick action="ppaction://hlinksldjump" r:id="rId4"/>
          </p:cNvPr>
          <p:cNvSpPr/>
          <p:nvPr/>
        </p:nvSpPr>
        <p:spPr>
          <a:xfrm>
            <a:off x="7920325" y="4733375"/>
            <a:ext cx="1098300" cy="2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1837" name="Google Shape;1837;p77"/>
          <p:cNvSpPr txBox="1"/>
          <p:nvPr/>
        </p:nvSpPr>
        <p:spPr>
          <a:xfrm>
            <a:off x="6877150" y="1171025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$16.40</a:t>
            </a:r>
            <a:endParaRPr/>
          </a:p>
        </p:txBody>
      </p:sp>
      <p:sp>
        <p:nvSpPr>
          <p:cNvPr id="1838" name="Google Shape;1838;p77">
            <a:hlinkClick action="ppaction://hlinksldjump" r:id="rId5"/>
          </p:cNvPr>
          <p:cNvSpPr/>
          <p:nvPr/>
        </p:nvSpPr>
        <p:spPr>
          <a:xfrm>
            <a:off x="3684525" y="2178425"/>
            <a:ext cx="228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77">
            <a:hlinkClick action="ppaction://hlinksldjump" r:id="rId6"/>
          </p:cNvPr>
          <p:cNvSpPr/>
          <p:nvPr/>
        </p:nvSpPr>
        <p:spPr>
          <a:xfrm>
            <a:off x="3721425" y="247662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77">
            <a:hlinkClick action="ppaction://hlinksldjump" r:id="rId7"/>
          </p:cNvPr>
          <p:cNvSpPr/>
          <p:nvPr/>
        </p:nvSpPr>
        <p:spPr>
          <a:xfrm>
            <a:off x="3721425" y="2774825"/>
            <a:ext cx="1548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77">
            <a:hlinkClick action="ppaction://hlinksldjump" r:id="rId8"/>
          </p:cNvPr>
          <p:cNvSpPr/>
          <p:nvPr/>
        </p:nvSpPr>
        <p:spPr>
          <a:xfrm>
            <a:off x="645475" y="3960150"/>
            <a:ext cx="3872700" cy="3027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4156-9589-8962-1248-5652</a:t>
            </a:r>
            <a:endParaRPr/>
          </a:p>
        </p:txBody>
      </p:sp>
      <p:sp>
        <p:nvSpPr>
          <p:cNvPr id="1842" name="Google Shape;1842;p77"/>
          <p:cNvSpPr txBox="1"/>
          <p:nvPr/>
        </p:nvSpPr>
        <p:spPr>
          <a:xfrm>
            <a:off x="564775" y="3590850"/>
            <a:ext cx="296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Gift Card Number</a:t>
            </a:r>
            <a:endParaRPr sz="1200"/>
          </a:p>
        </p:txBody>
      </p:sp>
      <p:sp>
        <p:nvSpPr>
          <p:cNvPr id="1843" name="Google Shape;1843;p77">
            <a:hlinkClick action="ppaction://hlinksldjump" r:id="rId9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77">
            <a:hlinkClick action="ppaction://hlinksldjump" r:id="rId10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78"/>
          <p:cNvSpPr/>
          <p:nvPr/>
        </p:nvSpPr>
        <p:spPr>
          <a:xfrm>
            <a:off x="1250575" y="3460925"/>
            <a:ext cx="2601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Order</a:t>
            </a:r>
            <a:endParaRPr/>
          </a:p>
        </p:txBody>
      </p:sp>
      <p:sp>
        <p:nvSpPr>
          <p:cNvPr id="1850" name="Google Shape;1850;p78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78"/>
          <p:cNvSpPr txBox="1"/>
          <p:nvPr/>
        </p:nvSpPr>
        <p:spPr>
          <a:xfrm>
            <a:off x="1916200" y="537875"/>
            <a:ext cx="5210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 for your order!</a:t>
            </a:r>
            <a:endParaRPr sz="3500"/>
          </a:p>
        </p:txBody>
      </p:sp>
      <p:sp>
        <p:nvSpPr>
          <p:cNvPr id="1852" name="Google Shape;1852;p78"/>
          <p:cNvSpPr txBox="1"/>
          <p:nvPr/>
        </p:nvSpPr>
        <p:spPr>
          <a:xfrm>
            <a:off x="2709575" y="1660700"/>
            <a:ext cx="342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Estimated Order Wait…</a:t>
            </a:r>
            <a:endParaRPr sz="1900"/>
          </a:p>
        </p:txBody>
      </p:sp>
      <p:sp>
        <p:nvSpPr>
          <p:cNvPr id="1853" name="Google Shape;1853;p78"/>
          <p:cNvSpPr txBox="1"/>
          <p:nvPr/>
        </p:nvSpPr>
        <p:spPr>
          <a:xfrm>
            <a:off x="3398825" y="2107100"/>
            <a:ext cx="204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Merriweather Black"/>
                <a:ea typeface="Merriweather Black"/>
                <a:cs typeface="Merriweather Black"/>
                <a:sym typeface="Merriweather Black"/>
              </a:rPr>
              <a:t>20 minutes</a:t>
            </a:r>
            <a:endParaRPr sz="2100"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1854" name="Google Shape;1854;p78">
            <a:hlinkClick action="ppaction://hlinksldjump" r:id="rId4"/>
          </p:cNvPr>
          <p:cNvSpPr/>
          <p:nvPr/>
        </p:nvSpPr>
        <p:spPr>
          <a:xfrm>
            <a:off x="5356400" y="3460925"/>
            <a:ext cx="2601900" cy="50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to Home Screen</a:t>
            </a:r>
            <a:endParaRPr/>
          </a:p>
        </p:txBody>
      </p:sp>
      <p:sp>
        <p:nvSpPr>
          <p:cNvPr id="1855" name="Google Shape;1855;p78">
            <a:hlinkClick action="ppaction://hlinksldjump" r:id="rId5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78">
            <a:hlinkClick action="ppaction://hlinksldjump" r:id="rId6"/>
          </p:cNvPr>
          <p:cNvSpPr/>
          <p:nvPr/>
        </p:nvSpPr>
        <p:spPr>
          <a:xfrm>
            <a:off x="405950" y="4671125"/>
            <a:ext cx="1140600" cy="39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</a:t>
            </a:r>
            <a:r>
              <a:rPr lang="en" sz="1300"/>
              <a:t>Previous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158" name="Google Shape;158;p19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159" name="Google Shape;159;p19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63" name="Google Shape;163;p19">
            <a:hlinkClick action="ppaction://hlinksldjump" r:id="rId5"/>
          </p:cNvPr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67" name="Google Shape;167;p19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>
            <a:hlinkClick action="ppaction://hlinksldjump" r:id="rId8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180" name="Google Shape;180;p20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181" name="Google Shape;181;p20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184" name="Google Shape;184;p20">
            <a:hlinkClick action="ppaction://hlinksldjump" r:id="rId5"/>
          </p:cNvPr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28205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189" name="Google Shape;189;p20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>
            <a:hlinkClick action="ppaction://hlinksldjump" r:id="rId8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457300" y="2873175"/>
            <a:ext cx="32340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57300" y="3895150"/>
            <a:ext cx="126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5271350" y="2873175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271350" y="1822050"/>
            <a:ext cx="3025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>
            <a:hlinkClick action="ppaction://hlinksldjump" r:id="rId3"/>
          </p:cNvPr>
          <p:cNvSpPr/>
          <p:nvPr/>
        </p:nvSpPr>
        <p:spPr>
          <a:xfrm>
            <a:off x="13350" y="6675"/>
            <a:ext cx="913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1916200" y="537875"/>
            <a:ext cx="521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Delivery Information</a:t>
            </a:r>
            <a:endParaRPr sz="2500"/>
          </a:p>
        </p:txBody>
      </p:sp>
      <p:sp>
        <p:nvSpPr>
          <p:cNvPr id="202" name="Google Shape;202;p21"/>
          <p:cNvSpPr txBox="1"/>
          <p:nvPr/>
        </p:nvSpPr>
        <p:spPr>
          <a:xfrm>
            <a:off x="39007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Name</a:t>
            </a:r>
            <a:endParaRPr/>
          </a:p>
        </p:txBody>
      </p:sp>
      <p:sp>
        <p:nvSpPr>
          <p:cNvPr id="203" name="Google Shape;203;p21">
            <a:hlinkClick action="ppaction://hlinksldjump" r:id="rId4"/>
          </p:cNvPr>
          <p:cNvSpPr/>
          <p:nvPr/>
        </p:nvSpPr>
        <p:spPr>
          <a:xfrm>
            <a:off x="457300" y="1822075"/>
            <a:ext cx="28239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359800" y="245840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Street Address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3598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 Code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5177200" y="2472975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5177200" y="34949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endParaRPr/>
          </a:p>
        </p:txBody>
      </p:sp>
      <p:sp>
        <p:nvSpPr>
          <p:cNvPr id="208" name="Google Shape;208;p21">
            <a:hlinkClick action="ppaction://hlinksldjump" r:id="rId5"/>
          </p:cNvPr>
          <p:cNvSpPr/>
          <p:nvPr/>
        </p:nvSpPr>
        <p:spPr>
          <a:xfrm>
            <a:off x="5271350" y="3895150"/>
            <a:ext cx="2494500" cy="336300"/>
          </a:xfrm>
          <a:prstGeom prst="rect">
            <a:avLst/>
          </a:prstGeom>
          <a:solidFill>
            <a:srgbClr val="F6F6F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Carolina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5210825" y="1421850"/>
            <a:ext cx="145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7853075" y="4612325"/>
            <a:ext cx="988200" cy="33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11" name="Google Shape;211;p21">
            <a:hlinkClick action="ppaction://hlinksldjump" r:id="rId6"/>
          </p:cNvPr>
          <p:cNvSpPr/>
          <p:nvPr/>
        </p:nvSpPr>
        <p:spPr>
          <a:xfrm>
            <a:off x="7839625" y="4619075"/>
            <a:ext cx="1022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>
            <a:hlinkClick action="ppaction://hlinksldjump" r:id="rId7"/>
          </p:cNvPr>
          <p:cNvSpPr/>
          <p:nvPr/>
        </p:nvSpPr>
        <p:spPr>
          <a:xfrm>
            <a:off x="84200" y="104525"/>
            <a:ext cx="1784100" cy="17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>
            <a:hlinkClick action="ppaction://hlinksldjump" r:id="rId8"/>
          </p:cNvPr>
          <p:cNvSpPr/>
          <p:nvPr/>
        </p:nvSpPr>
        <p:spPr>
          <a:xfrm>
            <a:off x="444775" y="4607475"/>
            <a:ext cx="11406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r>
              <a:rPr lang="en"/>
              <a:t> Previous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